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comments/comment3.xml" ContentType="application/vnd.openxmlformats-officedocument.presentationml.comment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8" r:id="rId11"/>
    <p:sldId id="266" r:id="rId12"/>
    <p:sldId id="267" r:id="rId13"/>
  </p:sldIdLst>
  <p:sldSz cx="12192000" cy="6858000"/>
  <p:notesSz cx="6799263" cy="98758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MOU" lastIdx="2" clrIdx="0">
    <p:extLst>
      <p:ext uri="{19B8F6BF-5375-455C-9EA6-DF929625EA0E}">
        <p15:presenceInfo xmlns:p15="http://schemas.microsoft.com/office/powerpoint/2012/main" userId="Microsoft Office User" providerId="None"/>
      </p:ext>
    </p:extLst>
  </p:cmAuthor>
  <p:cmAuthor id="2" name="Ulrike Maisch" initials="UM" lastIdx="102" clrIdx="1">
    <p:extLst>
      <p:ext uri="{19B8F6BF-5375-455C-9EA6-DF929625EA0E}">
        <p15:presenceInfo xmlns:p15="http://schemas.microsoft.com/office/powerpoint/2012/main" userId="Ulrike Maisch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7875FC6-F1C8-4AC7-BE0D-FE5445AF54B5}" v="14" dt="2021-02-18T20:01:40.80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39" autoAdjust="0"/>
    <p:restoredTop sz="94660"/>
  </p:normalViewPr>
  <p:slideViewPr>
    <p:cSldViewPr snapToGrid="0">
      <p:cViewPr>
        <p:scale>
          <a:sx n="110" d="100"/>
          <a:sy n="110" d="100"/>
        </p:scale>
        <p:origin x="-2469" y="-7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ichard Morris" userId="508c5fcc-bd81-4791-9978-5b451eff2a2c" providerId="ADAL" clId="{07875FC6-F1C8-4AC7-BE0D-FE5445AF54B5}"/>
    <pc:docChg chg="undo custSel modSld">
      <pc:chgData name="Richard Morris" userId="508c5fcc-bd81-4791-9978-5b451eff2a2c" providerId="ADAL" clId="{07875FC6-F1C8-4AC7-BE0D-FE5445AF54B5}" dt="2021-02-18T20:04:45.146" v="906" actId="20577"/>
      <pc:docMkLst>
        <pc:docMk/>
      </pc:docMkLst>
      <pc:sldChg chg="modSp mod delCm">
        <pc:chgData name="Richard Morris" userId="508c5fcc-bd81-4791-9978-5b451eff2a2c" providerId="ADAL" clId="{07875FC6-F1C8-4AC7-BE0D-FE5445AF54B5}" dt="2021-02-18T20:02:26.576" v="886" actId="1592"/>
        <pc:sldMkLst>
          <pc:docMk/>
          <pc:sldMk cId="3057124407" sldId="257"/>
        </pc:sldMkLst>
        <pc:spChg chg="mod">
          <ac:chgData name="Richard Morris" userId="508c5fcc-bd81-4791-9978-5b451eff2a2c" providerId="ADAL" clId="{07875FC6-F1C8-4AC7-BE0D-FE5445AF54B5}" dt="2021-02-18T20:02:21.525" v="885" actId="20577"/>
          <ac:spMkLst>
            <pc:docMk/>
            <pc:sldMk cId="3057124407" sldId="257"/>
            <ac:spMk id="4100" creationId="{00000000-0000-0000-0000-000000000000}"/>
          </ac:spMkLst>
        </pc:spChg>
      </pc:sldChg>
      <pc:sldChg chg="modSp mod addCm delCm">
        <pc:chgData name="Richard Morris" userId="508c5fcc-bd81-4791-9978-5b451eff2a2c" providerId="ADAL" clId="{07875FC6-F1C8-4AC7-BE0D-FE5445AF54B5}" dt="2021-02-18T19:18:31.937" v="190" actId="1592"/>
        <pc:sldMkLst>
          <pc:docMk/>
          <pc:sldMk cId="17815512" sldId="260"/>
        </pc:sldMkLst>
        <pc:spChg chg="mod">
          <ac:chgData name="Richard Morris" userId="508c5fcc-bd81-4791-9978-5b451eff2a2c" providerId="ADAL" clId="{07875FC6-F1C8-4AC7-BE0D-FE5445AF54B5}" dt="2021-02-18T19:16:58.686" v="170" actId="20577"/>
          <ac:spMkLst>
            <pc:docMk/>
            <pc:sldMk cId="17815512" sldId="260"/>
            <ac:spMk id="3" creationId="{00000000-0000-0000-0000-000000000000}"/>
          </ac:spMkLst>
        </pc:spChg>
        <pc:spChg chg="mod">
          <ac:chgData name="Richard Morris" userId="508c5fcc-bd81-4791-9978-5b451eff2a2c" providerId="ADAL" clId="{07875FC6-F1C8-4AC7-BE0D-FE5445AF54B5}" dt="2021-02-18T19:18:20.695" v="189" actId="20577"/>
          <ac:spMkLst>
            <pc:docMk/>
            <pc:sldMk cId="17815512" sldId="260"/>
            <ac:spMk id="4" creationId="{00000000-0000-0000-0000-000000000000}"/>
          </ac:spMkLst>
        </pc:spChg>
      </pc:sldChg>
      <pc:sldChg chg="modSp mod delCm">
        <pc:chgData name="Richard Morris" userId="508c5fcc-bd81-4791-9978-5b451eff2a2c" providerId="ADAL" clId="{07875FC6-F1C8-4AC7-BE0D-FE5445AF54B5}" dt="2021-02-18T19:31:27.972" v="381" actId="1592"/>
        <pc:sldMkLst>
          <pc:docMk/>
          <pc:sldMk cId="1052082093" sldId="261"/>
        </pc:sldMkLst>
        <pc:spChg chg="mod">
          <ac:chgData name="Richard Morris" userId="508c5fcc-bd81-4791-9978-5b451eff2a2c" providerId="ADAL" clId="{07875FC6-F1C8-4AC7-BE0D-FE5445AF54B5}" dt="2021-02-18T19:31:09.986" v="380" actId="20577"/>
          <ac:spMkLst>
            <pc:docMk/>
            <pc:sldMk cId="1052082093" sldId="261"/>
            <ac:spMk id="3" creationId="{00000000-0000-0000-0000-000000000000}"/>
          </ac:spMkLst>
        </pc:spChg>
        <pc:spChg chg="mod">
          <ac:chgData name="Richard Morris" userId="508c5fcc-bd81-4791-9978-5b451eff2a2c" providerId="ADAL" clId="{07875FC6-F1C8-4AC7-BE0D-FE5445AF54B5}" dt="2021-02-18T19:30:18.961" v="378" actId="20577"/>
          <ac:spMkLst>
            <pc:docMk/>
            <pc:sldMk cId="1052082093" sldId="261"/>
            <ac:spMk id="4" creationId="{00000000-0000-0000-0000-000000000000}"/>
          </ac:spMkLst>
        </pc:spChg>
      </pc:sldChg>
      <pc:sldChg chg="modSp mod delCm">
        <pc:chgData name="Richard Morris" userId="508c5fcc-bd81-4791-9978-5b451eff2a2c" providerId="ADAL" clId="{07875FC6-F1C8-4AC7-BE0D-FE5445AF54B5}" dt="2021-02-18T19:32:45.730" v="405" actId="1592"/>
        <pc:sldMkLst>
          <pc:docMk/>
          <pc:sldMk cId="1259751211" sldId="262"/>
        </pc:sldMkLst>
        <pc:spChg chg="mod">
          <ac:chgData name="Richard Morris" userId="508c5fcc-bd81-4791-9978-5b451eff2a2c" providerId="ADAL" clId="{07875FC6-F1C8-4AC7-BE0D-FE5445AF54B5}" dt="2021-02-18T19:32:43.138" v="404" actId="20577"/>
          <ac:spMkLst>
            <pc:docMk/>
            <pc:sldMk cId="1259751211" sldId="262"/>
            <ac:spMk id="3" creationId="{00000000-0000-0000-0000-000000000000}"/>
          </ac:spMkLst>
        </pc:spChg>
      </pc:sldChg>
      <pc:sldChg chg="modSp mod delCm">
        <pc:chgData name="Richard Morris" userId="508c5fcc-bd81-4791-9978-5b451eff2a2c" providerId="ADAL" clId="{07875FC6-F1C8-4AC7-BE0D-FE5445AF54B5}" dt="2021-02-18T19:49:27.171" v="684" actId="20577"/>
        <pc:sldMkLst>
          <pc:docMk/>
          <pc:sldMk cId="2475425291" sldId="263"/>
        </pc:sldMkLst>
        <pc:spChg chg="mod">
          <ac:chgData name="Richard Morris" userId="508c5fcc-bd81-4791-9978-5b451eff2a2c" providerId="ADAL" clId="{07875FC6-F1C8-4AC7-BE0D-FE5445AF54B5}" dt="2021-02-18T19:37:21.785" v="468" actId="27636"/>
          <ac:spMkLst>
            <pc:docMk/>
            <pc:sldMk cId="2475425291" sldId="263"/>
            <ac:spMk id="3" creationId="{00000000-0000-0000-0000-000000000000}"/>
          </ac:spMkLst>
        </pc:spChg>
        <pc:spChg chg="mod">
          <ac:chgData name="Richard Morris" userId="508c5fcc-bd81-4791-9978-5b451eff2a2c" providerId="ADAL" clId="{07875FC6-F1C8-4AC7-BE0D-FE5445AF54B5}" dt="2021-02-18T19:49:27.171" v="684" actId="20577"/>
          <ac:spMkLst>
            <pc:docMk/>
            <pc:sldMk cId="2475425291" sldId="263"/>
            <ac:spMk id="4" creationId="{00000000-0000-0000-0000-000000000000}"/>
          </ac:spMkLst>
        </pc:spChg>
      </pc:sldChg>
      <pc:sldChg chg="modSp mod">
        <pc:chgData name="Richard Morris" userId="508c5fcc-bd81-4791-9978-5b451eff2a2c" providerId="ADAL" clId="{07875FC6-F1C8-4AC7-BE0D-FE5445AF54B5}" dt="2021-02-18T19:51:02.159" v="699" actId="255"/>
        <pc:sldMkLst>
          <pc:docMk/>
          <pc:sldMk cId="1839475524" sldId="264"/>
        </pc:sldMkLst>
        <pc:spChg chg="mod">
          <ac:chgData name="Richard Morris" userId="508c5fcc-bd81-4791-9978-5b451eff2a2c" providerId="ADAL" clId="{07875FC6-F1C8-4AC7-BE0D-FE5445AF54B5}" dt="2021-02-18T19:51:02.159" v="699" actId="255"/>
          <ac:spMkLst>
            <pc:docMk/>
            <pc:sldMk cId="1839475524" sldId="264"/>
            <ac:spMk id="3" creationId="{00000000-0000-0000-0000-000000000000}"/>
          </ac:spMkLst>
        </pc:spChg>
        <pc:spChg chg="mod">
          <ac:chgData name="Richard Morris" userId="508c5fcc-bd81-4791-9978-5b451eff2a2c" providerId="ADAL" clId="{07875FC6-F1C8-4AC7-BE0D-FE5445AF54B5}" dt="2021-02-18T19:50:18.917" v="691" actId="27636"/>
          <ac:spMkLst>
            <pc:docMk/>
            <pc:sldMk cId="1839475524" sldId="264"/>
            <ac:spMk id="4" creationId="{00000000-0000-0000-0000-000000000000}"/>
          </ac:spMkLst>
        </pc:spChg>
      </pc:sldChg>
      <pc:sldChg chg="modSp mod delCm">
        <pc:chgData name="Richard Morris" userId="508c5fcc-bd81-4791-9978-5b451eff2a2c" providerId="ADAL" clId="{07875FC6-F1C8-4AC7-BE0D-FE5445AF54B5}" dt="2021-02-18T19:53:28.804" v="733" actId="20577"/>
        <pc:sldMkLst>
          <pc:docMk/>
          <pc:sldMk cId="3514522200" sldId="265"/>
        </pc:sldMkLst>
        <pc:spChg chg="mod">
          <ac:chgData name="Richard Morris" userId="508c5fcc-bd81-4791-9978-5b451eff2a2c" providerId="ADAL" clId="{07875FC6-F1C8-4AC7-BE0D-FE5445AF54B5}" dt="2021-02-18T19:53:28.804" v="733" actId="20577"/>
          <ac:spMkLst>
            <pc:docMk/>
            <pc:sldMk cId="3514522200" sldId="265"/>
            <ac:spMk id="4" creationId="{00000000-0000-0000-0000-000000000000}"/>
          </ac:spMkLst>
        </pc:spChg>
      </pc:sldChg>
      <pc:sldChg chg="modSp mod delCm">
        <pc:chgData name="Richard Morris" userId="508c5fcc-bd81-4791-9978-5b451eff2a2c" providerId="ADAL" clId="{07875FC6-F1C8-4AC7-BE0D-FE5445AF54B5}" dt="2021-02-18T20:01:49.855" v="883" actId="1592"/>
        <pc:sldMkLst>
          <pc:docMk/>
          <pc:sldMk cId="3184978614" sldId="266"/>
        </pc:sldMkLst>
        <pc:spChg chg="mod">
          <ac:chgData name="Richard Morris" userId="508c5fcc-bd81-4791-9978-5b451eff2a2c" providerId="ADAL" clId="{07875FC6-F1C8-4AC7-BE0D-FE5445AF54B5}" dt="2021-02-18T20:01:23.823" v="880" actId="20577"/>
          <ac:spMkLst>
            <pc:docMk/>
            <pc:sldMk cId="3184978614" sldId="266"/>
            <ac:spMk id="3" creationId="{00000000-0000-0000-0000-000000000000}"/>
          </ac:spMkLst>
        </pc:spChg>
        <pc:spChg chg="mod">
          <ac:chgData name="Richard Morris" userId="508c5fcc-bd81-4791-9978-5b451eff2a2c" providerId="ADAL" clId="{07875FC6-F1C8-4AC7-BE0D-FE5445AF54B5}" dt="2021-02-18T20:01:32.004" v="882" actId="20577"/>
          <ac:spMkLst>
            <pc:docMk/>
            <pc:sldMk cId="3184978614" sldId="266"/>
            <ac:spMk id="4" creationId="{00000000-0000-0000-0000-000000000000}"/>
          </ac:spMkLst>
        </pc:spChg>
      </pc:sldChg>
      <pc:sldChg chg="modSp mod delCm">
        <pc:chgData name="Richard Morris" userId="508c5fcc-bd81-4791-9978-5b451eff2a2c" providerId="ADAL" clId="{07875FC6-F1C8-4AC7-BE0D-FE5445AF54B5}" dt="2021-02-18T20:04:45.146" v="906" actId="20577"/>
        <pc:sldMkLst>
          <pc:docMk/>
          <pc:sldMk cId="122241835" sldId="267"/>
        </pc:sldMkLst>
        <pc:spChg chg="mod">
          <ac:chgData name="Richard Morris" userId="508c5fcc-bd81-4791-9978-5b451eff2a2c" providerId="ADAL" clId="{07875FC6-F1C8-4AC7-BE0D-FE5445AF54B5}" dt="2021-02-18T20:04:45.146" v="906" actId="20577"/>
          <ac:spMkLst>
            <pc:docMk/>
            <pc:sldMk cId="122241835" sldId="267"/>
            <ac:spMk id="4" creationId="{00000000-0000-0000-0000-000000000000}"/>
          </ac:spMkLst>
        </pc:spChg>
      </pc:sldChg>
      <pc:sldChg chg="modSp mod delCm">
        <pc:chgData name="Richard Morris" userId="508c5fcc-bd81-4791-9978-5b451eff2a2c" providerId="ADAL" clId="{07875FC6-F1C8-4AC7-BE0D-FE5445AF54B5}" dt="2021-02-18T20:01:08.346" v="878" actId="20577"/>
        <pc:sldMkLst>
          <pc:docMk/>
          <pc:sldMk cId="1188643941" sldId="268"/>
        </pc:sldMkLst>
        <pc:spChg chg="mod">
          <ac:chgData name="Richard Morris" userId="508c5fcc-bd81-4791-9978-5b451eff2a2c" providerId="ADAL" clId="{07875FC6-F1C8-4AC7-BE0D-FE5445AF54B5}" dt="2021-02-18T19:53:52.661" v="734" actId="20577"/>
          <ac:spMkLst>
            <pc:docMk/>
            <pc:sldMk cId="1188643941" sldId="268"/>
            <ac:spMk id="3" creationId="{00000000-0000-0000-0000-000000000000}"/>
          </ac:spMkLst>
        </pc:spChg>
        <pc:spChg chg="mod">
          <ac:chgData name="Richard Morris" userId="508c5fcc-bd81-4791-9978-5b451eff2a2c" providerId="ADAL" clId="{07875FC6-F1C8-4AC7-BE0D-FE5445AF54B5}" dt="2021-02-18T20:01:08.346" v="878" actId="20577"/>
          <ac:spMkLst>
            <pc:docMk/>
            <pc:sldMk cId="1188643941" sldId="268"/>
            <ac:spMk id="4" creationId="{00000000-0000-0000-0000-000000000000}"/>
          </ac:spMkLst>
        </pc:spChg>
      </pc:sldChg>
    </pc:docChg>
  </pc:docChgLst>
</pc:chgInfo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1-01-31T14:59:10.728" idx="84">
    <p:pos x="5814" y="3744"/>
    <p:text>Wer ist ihnen? Oder nur mit der Tochter, dann "ihr"?</p:text>
    <p:extLst>
      <p:ext uri="{C676402C-5697-4E1C-873F-D02D1690AC5C}">
        <p15:threadingInfo xmlns:p15="http://schemas.microsoft.com/office/powerpoint/2012/main" timeZoneBias="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1-01-31T15:02:25.834" idx="85">
    <p:pos x="3681" y="3645"/>
    <p:text>Sie machen das beste aus ihrer Freundschaft (und unterstützen und helfen sich soviel sie können)</p:text>
    <p:extLst>
      <p:ext uri="{C676402C-5697-4E1C-873F-D02D1690AC5C}">
        <p15:threadingInfo xmlns:p15="http://schemas.microsoft.com/office/powerpoint/2012/main" timeZoneBias="0"/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1-01-31T15:09:58.474" idx="89">
    <p:pos x="146" y="146"/>
    <p:text>Kommerzialisierung?</p:text>
    <p:extLst>
      <p:ext uri="{C676402C-5697-4E1C-873F-D02D1690AC5C}">
        <p15:threadingInfo xmlns:p15="http://schemas.microsoft.com/office/powerpoint/2012/main" timeZoneBias="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550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1342" y="0"/>
            <a:ext cx="2946347" cy="49550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17E20A-A8D0-41B6-B2B7-8EA92CD2E314}" type="datetimeFigureOut">
              <a:rPr lang="en-GB" smtClean="0"/>
              <a:t>18/02/2021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35075"/>
            <a:ext cx="5922963" cy="33321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927" y="4752747"/>
            <a:ext cx="5439410" cy="388861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80333"/>
            <a:ext cx="2946347" cy="49550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1342" y="9380333"/>
            <a:ext cx="2946347" cy="49550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1E8555-31CF-4752-B9E6-4740836B6F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80714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DFD23EC-A4B1-429B-AA08-A2A2CEB9F694}" type="slidenum">
              <a:rPr lang="en-GB" altLang="en-US"/>
              <a:pPr>
                <a:spcBef>
                  <a:spcPct val="0"/>
                </a:spcBef>
              </a:pPr>
              <a:t>1</a:t>
            </a:fld>
            <a:endParaRPr lang="en-GB" altLang="en-US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4744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8FFC5-B4C3-451A-BE43-26026F3E9F3C}" type="datetimeFigureOut">
              <a:rPr lang="en-GB" smtClean="0"/>
              <a:t>18/02/2021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87680-77F5-4B90-946A-947C80116E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65924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8FFC5-B4C3-451A-BE43-26026F3E9F3C}" type="datetimeFigureOut">
              <a:rPr lang="en-GB" smtClean="0"/>
              <a:t>18/02/2021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87680-77F5-4B90-946A-947C80116E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09110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8FFC5-B4C3-451A-BE43-26026F3E9F3C}" type="datetimeFigureOut">
              <a:rPr lang="en-GB" smtClean="0"/>
              <a:t>18/02/2021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87680-77F5-4B90-946A-947C80116E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81847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8FFC5-B4C3-451A-BE43-26026F3E9F3C}" type="datetimeFigureOut">
              <a:rPr lang="en-GB" smtClean="0"/>
              <a:t>18/02/2021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87680-77F5-4B90-946A-947C80116E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7164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8FFC5-B4C3-451A-BE43-26026F3E9F3C}" type="datetimeFigureOut">
              <a:rPr lang="en-GB" smtClean="0"/>
              <a:t>18/02/2021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87680-77F5-4B90-946A-947C80116E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37045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8FFC5-B4C3-451A-BE43-26026F3E9F3C}" type="datetimeFigureOut">
              <a:rPr lang="en-GB" smtClean="0"/>
              <a:t>18/02/2021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87680-77F5-4B90-946A-947C80116E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01171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8FFC5-B4C3-451A-BE43-26026F3E9F3C}" type="datetimeFigureOut">
              <a:rPr lang="en-GB" smtClean="0"/>
              <a:t>18/02/2021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87680-77F5-4B90-946A-947C80116E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19728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8FFC5-B4C3-451A-BE43-26026F3E9F3C}" type="datetimeFigureOut">
              <a:rPr lang="en-GB" smtClean="0"/>
              <a:t>18/02/2021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87680-77F5-4B90-946A-947C80116E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54129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8FFC5-B4C3-451A-BE43-26026F3E9F3C}" type="datetimeFigureOut">
              <a:rPr lang="en-GB" smtClean="0"/>
              <a:t>18/02/2021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87680-77F5-4B90-946A-947C80116E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52413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8FFC5-B4C3-451A-BE43-26026F3E9F3C}" type="datetimeFigureOut">
              <a:rPr lang="en-GB" smtClean="0"/>
              <a:t>18/02/2021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87680-77F5-4B90-946A-947C80116E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30220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8FFC5-B4C3-451A-BE43-26026F3E9F3C}" type="datetimeFigureOut">
              <a:rPr lang="en-GB" smtClean="0"/>
              <a:t>18/02/2021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87680-77F5-4B90-946A-947C80116E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65805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A8FFC5-B4C3-451A-BE43-26026F3E9F3C}" type="datetimeFigureOut">
              <a:rPr lang="en-GB" smtClean="0"/>
              <a:t>18/02/2021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E87680-77F5-4B90-946A-947C80116E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7823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2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3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3"/>
          <p:cNvSpPr>
            <a:spLocks noChangeArrowheads="1"/>
          </p:cNvSpPr>
          <p:nvPr/>
        </p:nvSpPr>
        <p:spPr bwMode="auto">
          <a:xfrm>
            <a:off x="6816725" y="1628775"/>
            <a:ext cx="3671888" cy="3024188"/>
          </a:xfrm>
          <a:prstGeom prst="octagon">
            <a:avLst>
              <a:gd name="adj" fmla="val 29287"/>
            </a:avLst>
          </a:prstGeom>
          <a:solidFill>
            <a:schemeClr val="bg1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title"/>
          </p:nvPr>
        </p:nvSpPr>
        <p:spPr>
          <a:xfrm>
            <a:off x="6816725" y="2781300"/>
            <a:ext cx="3621088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altLang="en-US" sz="2800" dirty="0"/>
              <a:t>Die </a:t>
            </a:r>
            <a:r>
              <a:rPr lang="en-GB" altLang="en-US" sz="2800" dirty="0" err="1"/>
              <a:t>Hauptfigur</a:t>
            </a:r>
            <a:r>
              <a:rPr lang="en-GB" altLang="en-US" sz="2800" dirty="0"/>
              <a:t>: Alex Kerner</a:t>
            </a:r>
            <a:br>
              <a:rPr lang="en-GB" altLang="en-US" sz="4000" dirty="0">
                <a:solidFill>
                  <a:srgbClr val="FF0000"/>
                </a:solidFill>
              </a:rPr>
            </a:br>
            <a:endParaRPr lang="en-GB" alt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71244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Was </a:t>
            </a:r>
            <a:r>
              <a:rPr lang="en-GB" dirty="0" err="1"/>
              <a:t>können</a:t>
            </a:r>
            <a:r>
              <a:rPr lang="en-GB" dirty="0"/>
              <a:t> </a:t>
            </a:r>
            <a:r>
              <a:rPr lang="en-GB" dirty="0" err="1"/>
              <a:t>wir</a:t>
            </a:r>
            <a:r>
              <a:rPr lang="en-GB" dirty="0"/>
              <a:t> </a:t>
            </a:r>
            <a:r>
              <a:rPr lang="en-GB" dirty="0" err="1"/>
              <a:t>über</a:t>
            </a:r>
            <a:r>
              <a:rPr lang="en-GB" dirty="0"/>
              <a:t> seine </a:t>
            </a:r>
            <a:r>
              <a:rPr lang="en-GB" dirty="0" err="1"/>
              <a:t>geklonte</a:t>
            </a:r>
            <a:r>
              <a:rPr lang="en-GB" dirty="0"/>
              <a:t> DDR </a:t>
            </a:r>
            <a:r>
              <a:rPr lang="en-GB" dirty="0" err="1"/>
              <a:t>sagen</a:t>
            </a:r>
            <a:r>
              <a:rPr lang="en-GB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GB" dirty="0" err="1">
                <a:solidFill>
                  <a:srgbClr val="FF0000"/>
                </a:solidFill>
              </a:rPr>
              <a:t>Ähnlich</a:t>
            </a:r>
            <a:r>
              <a:rPr lang="en-GB" dirty="0">
                <a:solidFill>
                  <a:srgbClr val="FF0000"/>
                </a:solidFill>
              </a:rPr>
              <a:t>?</a:t>
            </a:r>
          </a:p>
          <a:p>
            <a:r>
              <a:rPr lang="en-GB" dirty="0" err="1">
                <a:solidFill>
                  <a:srgbClr val="FFC000"/>
                </a:solidFill>
              </a:rPr>
              <a:t>Unterschiedlich</a:t>
            </a:r>
            <a:r>
              <a:rPr lang="en-GB" dirty="0">
                <a:solidFill>
                  <a:srgbClr val="FFC000"/>
                </a:solidFill>
              </a:rPr>
              <a:t>?</a:t>
            </a:r>
          </a:p>
          <a:p>
            <a:r>
              <a:rPr lang="en-GB" dirty="0" err="1">
                <a:solidFill>
                  <a:srgbClr val="00B050"/>
                </a:solidFill>
              </a:rPr>
              <a:t>Besser</a:t>
            </a:r>
            <a:r>
              <a:rPr lang="en-GB" dirty="0">
                <a:solidFill>
                  <a:srgbClr val="00B050"/>
                </a:solidFill>
              </a:rPr>
              <a:t>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GB" dirty="0" err="1">
                <a:solidFill>
                  <a:srgbClr val="FF0000"/>
                </a:solidFill>
              </a:rPr>
              <a:t>Ja</a:t>
            </a:r>
            <a:r>
              <a:rPr lang="en-GB" dirty="0">
                <a:solidFill>
                  <a:srgbClr val="FF0000"/>
                </a:solidFill>
              </a:rPr>
              <a:t>, alle </a:t>
            </a:r>
            <a:r>
              <a:rPr lang="en-GB" dirty="0" err="1">
                <a:solidFill>
                  <a:srgbClr val="FF0000"/>
                </a:solidFill>
              </a:rPr>
              <a:t>Möbel</a:t>
            </a:r>
            <a:r>
              <a:rPr lang="en-GB" dirty="0">
                <a:solidFill>
                  <a:srgbClr val="FF0000"/>
                </a:solidFill>
              </a:rPr>
              <a:t>, </a:t>
            </a:r>
            <a:r>
              <a:rPr lang="en-GB" dirty="0" err="1">
                <a:solidFill>
                  <a:srgbClr val="FF0000"/>
                </a:solidFill>
              </a:rPr>
              <a:t>Innenausstattungen</a:t>
            </a:r>
            <a:r>
              <a:rPr lang="en-GB" dirty="0">
                <a:solidFill>
                  <a:srgbClr val="FF0000"/>
                </a:solidFill>
              </a:rPr>
              <a:t> (furnishings) in </a:t>
            </a:r>
            <a:r>
              <a:rPr lang="en-GB" dirty="0" err="1">
                <a:solidFill>
                  <a:srgbClr val="FF0000"/>
                </a:solidFill>
              </a:rPr>
              <a:t>Christianes</a:t>
            </a:r>
            <a:r>
              <a:rPr lang="en-GB" dirty="0">
                <a:solidFill>
                  <a:srgbClr val="FF0000"/>
                </a:solidFill>
              </a:rPr>
              <a:t> Zimmer </a:t>
            </a:r>
            <a:r>
              <a:rPr lang="en-GB" dirty="0" err="1">
                <a:solidFill>
                  <a:srgbClr val="FF0000"/>
                </a:solidFill>
              </a:rPr>
              <a:t>sind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 err="1">
                <a:solidFill>
                  <a:srgbClr val="FF0000"/>
                </a:solidFill>
              </a:rPr>
              <a:t>gleich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 err="1">
                <a:solidFill>
                  <a:srgbClr val="FF0000"/>
                </a:solidFill>
              </a:rPr>
              <a:t>geblieben</a:t>
            </a:r>
            <a:r>
              <a:rPr lang="en-GB" dirty="0">
                <a:solidFill>
                  <a:srgbClr val="FF0000"/>
                </a:solidFill>
              </a:rPr>
              <a:t>.</a:t>
            </a:r>
          </a:p>
          <a:p>
            <a:r>
              <a:rPr lang="en-GB" dirty="0" err="1">
                <a:solidFill>
                  <a:srgbClr val="FF0000"/>
                </a:solidFill>
              </a:rPr>
              <a:t>Dosen</a:t>
            </a:r>
            <a:r>
              <a:rPr lang="en-GB" dirty="0">
                <a:solidFill>
                  <a:srgbClr val="FF0000"/>
                </a:solidFill>
              </a:rPr>
              <a:t>, </a:t>
            </a:r>
            <a:r>
              <a:rPr lang="en-GB" dirty="0" err="1">
                <a:solidFill>
                  <a:srgbClr val="FF0000"/>
                </a:solidFill>
              </a:rPr>
              <a:t>Flaschen</a:t>
            </a:r>
            <a:r>
              <a:rPr lang="en-GB" dirty="0">
                <a:solidFill>
                  <a:srgbClr val="FF0000"/>
                </a:solidFill>
              </a:rPr>
              <a:t>, </a:t>
            </a:r>
            <a:r>
              <a:rPr lang="en-GB" dirty="0" err="1">
                <a:solidFill>
                  <a:srgbClr val="FF0000"/>
                </a:solidFill>
              </a:rPr>
              <a:t>Junge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 err="1">
                <a:solidFill>
                  <a:srgbClr val="FF0000"/>
                </a:solidFill>
              </a:rPr>
              <a:t>Pioniere</a:t>
            </a:r>
            <a:r>
              <a:rPr lang="en-GB" dirty="0">
                <a:solidFill>
                  <a:srgbClr val="FF0000"/>
                </a:solidFill>
              </a:rPr>
              <a:t>, </a:t>
            </a:r>
            <a:r>
              <a:rPr lang="en-GB" dirty="0" err="1">
                <a:solidFill>
                  <a:srgbClr val="FF0000"/>
                </a:solidFill>
              </a:rPr>
              <a:t>Nachbarn</a:t>
            </a:r>
            <a:r>
              <a:rPr lang="en-GB" dirty="0">
                <a:solidFill>
                  <a:srgbClr val="FF0000"/>
                </a:solidFill>
              </a:rPr>
              <a:t>, </a:t>
            </a:r>
            <a:r>
              <a:rPr lang="en-GB" dirty="0" err="1">
                <a:solidFill>
                  <a:srgbClr val="FF0000"/>
                </a:solidFill>
              </a:rPr>
              <a:t>Anklagebriefe</a:t>
            </a:r>
            <a:r>
              <a:rPr lang="en-GB" dirty="0">
                <a:solidFill>
                  <a:srgbClr val="FF0000"/>
                </a:solidFill>
              </a:rPr>
              <a:t> an den </a:t>
            </a:r>
            <a:r>
              <a:rPr lang="en-GB" dirty="0" err="1">
                <a:solidFill>
                  <a:srgbClr val="FF0000"/>
                </a:solidFill>
              </a:rPr>
              <a:t>Staat</a:t>
            </a:r>
            <a:r>
              <a:rPr lang="en-GB" dirty="0">
                <a:solidFill>
                  <a:srgbClr val="FF0000"/>
                </a:solidFill>
              </a:rPr>
              <a:t> (die von der </a:t>
            </a:r>
            <a:r>
              <a:rPr lang="en-GB" dirty="0" err="1">
                <a:solidFill>
                  <a:srgbClr val="FF0000"/>
                </a:solidFill>
              </a:rPr>
              <a:t>Nachbarin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 err="1">
                <a:solidFill>
                  <a:srgbClr val="FF0000"/>
                </a:solidFill>
              </a:rPr>
              <a:t>geschrieben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 err="1">
                <a:solidFill>
                  <a:srgbClr val="FF0000"/>
                </a:solidFill>
              </a:rPr>
              <a:t>werden</a:t>
            </a:r>
            <a:r>
              <a:rPr lang="en-GB" dirty="0">
                <a:solidFill>
                  <a:srgbClr val="FF0000"/>
                </a:solidFill>
              </a:rPr>
              <a:t>).</a:t>
            </a:r>
          </a:p>
          <a:p>
            <a:r>
              <a:rPr lang="en-GB" dirty="0" err="1">
                <a:solidFill>
                  <a:srgbClr val="FF0000"/>
                </a:solidFill>
              </a:rPr>
              <a:t>Nachrichten</a:t>
            </a:r>
            <a:r>
              <a:rPr lang="en-GB" dirty="0">
                <a:solidFill>
                  <a:srgbClr val="FF0000"/>
                </a:solidFill>
              </a:rPr>
              <a:t>/</a:t>
            </a:r>
            <a:r>
              <a:rPr lang="en-GB" dirty="0" err="1">
                <a:solidFill>
                  <a:srgbClr val="FF0000"/>
                </a:solidFill>
              </a:rPr>
              <a:t>Fernsehen</a:t>
            </a:r>
            <a:r>
              <a:rPr lang="en-GB" dirty="0">
                <a:solidFill>
                  <a:srgbClr val="FF0000"/>
                </a:solidFill>
              </a:rPr>
              <a:t> (</a:t>
            </a:r>
            <a:r>
              <a:rPr lang="en-GB" dirty="0" err="1">
                <a:solidFill>
                  <a:srgbClr val="FF0000"/>
                </a:solidFill>
              </a:rPr>
              <a:t>zumindest</a:t>
            </a:r>
            <a:r>
              <a:rPr lang="en-GB" dirty="0">
                <a:solidFill>
                  <a:srgbClr val="FF0000"/>
                </a:solidFill>
              </a:rPr>
              <a:t>, das was Alex und Denis </a:t>
            </a:r>
            <a:r>
              <a:rPr lang="en-GB" dirty="0" err="1">
                <a:solidFill>
                  <a:srgbClr val="FF0000"/>
                </a:solidFill>
              </a:rPr>
              <a:t>erschaffen</a:t>
            </a:r>
            <a:r>
              <a:rPr lang="en-GB" dirty="0">
                <a:solidFill>
                  <a:srgbClr val="FF0000"/>
                </a:solidFill>
              </a:rPr>
              <a:t>)</a:t>
            </a:r>
          </a:p>
          <a:p>
            <a:r>
              <a:rPr lang="en-GB" dirty="0" err="1">
                <a:solidFill>
                  <a:srgbClr val="FF0000"/>
                </a:solidFill>
              </a:rPr>
              <a:t>Klamotten</a:t>
            </a:r>
            <a:r>
              <a:rPr lang="en-GB" dirty="0">
                <a:solidFill>
                  <a:srgbClr val="FF0000"/>
                </a:solidFill>
              </a:rPr>
              <a:t> (in </a:t>
            </a:r>
            <a:r>
              <a:rPr lang="en-GB" dirty="0" err="1">
                <a:solidFill>
                  <a:srgbClr val="FF0000"/>
                </a:solidFill>
              </a:rPr>
              <a:t>denen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 err="1">
                <a:solidFill>
                  <a:srgbClr val="FF0000"/>
                </a:solidFill>
              </a:rPr>
              <a:t>sie</a:t>
            </a:r>
            <a:r>
              <a:rPr lang="en-GB" dirty="0">
                <a:solidFill>
                  <a:srgbClr val="FF0000"/>
                </a:solidFill>
              </a:rPr>
              <a:t> Christiane </a:t>
            </a:r>
            <a:r>
              <a:rPr lang="en-GB" dirty="0" err="1">
                <a:solidFill>
                  <a:srgbClr val="FF0000"/>
                </a:solidFill>
              </a:rPr>
              <a:t>sehen</a:t>
            </a:r>
            <a:r>
              <a:rPr lang="en-GB" dirty="0">
                <a:solidFill>
                  <a:srgbClr val="FF0000"/>
                </a:solidFill>
              </a:rPr>
              <a:t>); </a:t>
            </a:r>
            <a:r>
              <a:rPr lang="en-GB" dirty="0" err="1">
                <a:solidFill>
                  <a:srgbClr val="FF0000"/>
                </a:solidFill>
              </a:rPr>
              <a:t>Windeln</a:t>
            </a:r>
            <a:r>
              <a:rPr lang="en-GB" dirty="0">
                <a:solidFill>
                  <a:srgbClr val="FF0000"/>
                </a:solidFill>
              </a:rPr>
              <a:t> (nappies)</a:t>
            </a:r>
          </a:p>
          <a:p>
            <a:r>
              <a:rPr lang="en-GB" dirty="0">
                <a:solidFill>
                  <a:srgbClr val="FF0000"/>
                </a:solidFill>
              </a:rPr>
              <a:t>Die </a:t>
            </a:r>
            <a:r>
              <a:rPr lang="en-GB" dirty="0" err="1">
                <a:solidFill>
                  <a:srgbClr val="FF0000"/>
                </a:solidFill>
              </a:rPr>
              <a:t>Nahrung</a:t>
            </a:r>
            <a:r>
              <a:rPr lang="en-GB" dirty="0">
                <a:solidFill>
                  <a:srgbClr val="FF0000"/>
                </a:solidFill>
              </a:rPr>
              <a:t> (</a:t>
            </a:r>
            <a:r>
              <a:rPr lang="en-GB" dirty="0" err="1">
                <a:solidFill>
                  <a:srgbClr val="FF0000"/>
                </a:solidFill>
              </a:rPr>
              <a:t>zumindest</a:t>
            </a:r>
            <a:r>
              <a:rPr lang="en-GB" dirty="0">
                <a:solidFill>
                  <a:srgbClr val="FF0000"/>
                </a:solidFill>
              </a:rPr>
              <a:t> auf den </a:t>
            </a:r>
            <a:r>
              <a:rPr lang="en-GB" dirty="0" err="1">
                <a:solidFill>
                  <a:srgbClr val="FF0000"/>
                </a:solidFill>
              </a:rPr>
              <a:t>ersten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 err="1">
                <a:solidFill>
                  <a:srgbClr val="FF0000"/>
                </a:solidFill>
              </a:rPr>
              <a:t>Blick</a:t>
            </a:r>
            <a:r>
              <a:rPr lang="en-GB" dirty="0">
                <a:solidFill>
                  <a:srgbClr val="FF0000"/>
                </a:solidFill>
              </a:rPr>
              <a:t>)</a:t>
            </a:r>
          </a:p>
          <a:p>
            <a:r>
              <a:rPr lang="en-GB" dirty="0" err="1">
                <a:solidFill>
                  <a:srgbClr val="FFC000"/>
                </a:solidFill>
              </a:rPr>
              <a:t>Warteliste</a:t>
            </a:r>
            <a:r>
              <a:rPr lang="en-GB" dirty="0">
                <a:solidFill>
                  <a:srgbClr val="FFC000"/>
                </a:solidFill>
              </a:rPr>
              <a:t> </a:t>
            </a:r>
            <a:r>
              <a:rPr lang="en-GB" dirty="0" err="1">
                <a:solidFill>
                  <a:srgbClr val="FFC000"/>
                </a:solidFill>
              </a:rPr>
              <a:t>für</a:t>
            </a:r>
            <a:r>
              <a:rPr lang="en-GB" dirty="0">
                <a:solidFill>
                  <a:srgbClr val="FFC000"/>
                </a:solidFill>
              </a:rPr>
              <a:t> </a:t>
            </a:r>
            <a:r>
              <a:rPr lang="en-GB" dirty="0" err="1">
                <a:solidFill>
                  <a:srgbClr val="FFC000"/>
                </a:solidFill>
              </a:rPr>
              <a:t>einen</a:t>
            </a:r>
            <a:r>
              <a:rPr lang="en-GB" dirty="0">
                <a:solidFill>
                  <a:srgbClr val="FFC000"/>
                </a:solidFill>
              </a:rPr>
              <a:t> Trabant </a:t>
            </a:r>
            <a:r>
              <a:rPr lang="en-GB" dirty="0" err="1">
                <a:solidFill>
                  <a:srgbClr val="FFC000"/>
                </a:solidFill>
              </a:rPr>
              <a:t>wurde</a:t>
            </a:r>
            <a:r>
              <a:rPr lang="en-GB" dirty="0">
                <a:solidFill>
                  <a:srgbClr val="FFC000"/>
                </a:solidFill>
              </a:rPr>
              <a:t> </a:t>
            </a:r>
            <a:r>
              <a:rPr lang="en-GB" dirty="0" err="1">
                <a:solidFill>
                  <a:srgbClr val="FFC000"/>
                </a:solidFill>
              </a:rPr>
              <a:t>kleiner</a:t>
            </a:r>
            <a:endParaRPr lang="en-GB" dirty="0">
              <a:solidFill>
                <a:srgbClr val="FFC000"/>
              </a:solidFill>
            </a:endParaRPr>
          </a:p>
          <a:p>
            <a:r>
              <a:rPr lang="en-GB" dirty="0">
                <a:solidFill>
                  <a:srgbClr val="FFC000"/>
                </a:solidFill>
              </a:rPr>
              <a:t>Coca-Cola </a:t>
            </a:r>
            <a:r>
              <a:rPr lang="en-GB" dirty="0" err="1">
                <a:solidFill>
                  <a:srgbClr val="FFC000"/>
                </a:solidFill>
              </a:rPr>
              <a:t>Konzern</a:t>
            </a:r>
            <a:r>
              <a:rPr lang="en-GB" dirty="0">
                <a:solidFill>
                  <a:srgbClr val="FFC000"/>
                </a:solidFill>
              </a:rPr>
              <a:t>, Burger King; </a:t>
            </a:r>
            <a:r>
              <a:rPr lang="en-GB" dirty="0" err="1">
                <a:solidFill>
                  <a:srgbClr val="FFC000"/>
                </a:solidFill>
              </a:rPr>
              <a:t>Klamotten</a:t>
            </a:r>
            <a:r>
              <a:rPr lang="en-GB" dirty="0">
                <a:solidFill>
                  <a:srgbClr val="FFC000"/>
                </a:solidFill>
              </a:rPr>
              <a:t>; </a:t>
            </a:r>
            <a:r>
              <a:rPr lang="en-GB" dirty="0" err="1">
                <a:solidFill>
                  <a:srgbClr val="FFC000"/>
                </a:solidFill>
              </a:rPr>
              <a:t>keine</a:t>
            </a:r>
            <a:r>
              <a:rPr lang="en-GB" dirty="0">
                <a:solidFill>
                  <a:srgbClr val="FFC000"/>
                </a:solidFill>
              </a:rPr>
              <a:t> </a:t>
            </a:r>
            <a:r>
              <a:rPr lang="en-GB" dirty="0" err="1">
                <a:solidFill>
                  <a:srgbClr val="FFC000"/>
                </a:solidFill>
              </a:rPr>
              <a:t>Leninstatue</a:t>
            </a:r>
            <a:r>
              <a:rPr lang="en-GB" dirty="0">
                <a:solidFill>
                  <a:srgbClr val="FFC000"/>
                </a:solidFill>
              </a:rPr>
              <a:t>!</a:t>
            </a:r>
          </a:p>
          <a:p>
            <a:r>
              <a:rPr lang="en-GB" dirty="0">
                <a:solidFill>
                  <a:srgbClr val="FFC000"/>
                </a:solidFill>
              </a:rPr>
              <a:t>Das </a:t>
            </a:r>
            <a:r>
              <a:rPr lang="en-GB" dirty="0" err="1">
                <a:solidFill>
                  <a:srgbClr val="FFC000"/>
                </a:solidFill>
              </a:rPr>
              <a:t>Benehmen</a:t>
            </a:r>
            <a:r>
              <a:rPr lang="en-GB" dirty="0">
                <a:solidFill>
                  <a:srgbClr val="FFC000"/>
                </a:solidFill>
              </a:rPr>
              <a:t> der </a:t>
            </a:r>
            <a:r>
              <a:rPr lang="en-GB" dirty="0" err="1">
                <a:solidFill>
                  <a:srgbClr val="FFC000"/>
                </a:solidFill>
              </a:rPr>
              <a:t>Nachbarn</a:t>
            </a:r>
            <a:r>
              <a:rPr lang="en-GB" dirty="0">
                <a:solidFill>
                  <a:srgbClr val="FFC000"/>
                </a:solidFill>
              </a:rPr>
              <a:t>/ von </a:t>
            </a:r>
            <a:r>
              <a:rPr lang="en-GB" dirty="0" err="1">
                <a:solidFill>
                  <a:srgbClr val="FFC000"/>
                </a:solidFill>
              </a:rPr>
              <a:t>alten</a:t>
            </a:r>
            <a:r>
              <a:rPr lang="en-GB" dirty="0">
                <a:solidFill>
                  <a:srgbClr val="FFC000"/>
                </a:solidFill>
              </a:rPr>
              <a:t> </a:t>
            </a:r>
            <a:r>
              <a:rPr lang="en-GB" dirty="0" err="1">
                <a:solidFill>
                  <a:srgbClr val="FFC000"/>
                </a:solidFill>
              </a:rPr>
              <a:t>Kollegen</a:t>
            </a:r>
            <a:r>
              <a:rPr lang="en-GB" dirty="0">
                <a:solidFill>
                  <a:srgbClr val="FFC000"/>
                </a:solidFill>
              </a:rPr>
              <a:t> (der </a:t>
            </a:r>
            <a:r>
              <a:rPr lang="en-GB" dirty="0" err="1">
                <a:solidFill>
                  <a:srgbClr val="FFC000"/>
                </a:solidFill>
              </a:rPr>
              <a:t>Schuldirektor</a:t>
            </a:r>
            <a:r>
              <a:rPr lang="en-GB" dirty="0">
                <a:solidFill>
                  <a:srgbClr val="FFC000"/>
                </a:solidFill>
              </a:rPr>
              <a:t>)</a:t>
            </a:r>
          </a:p>
          <a:p>
            <a:r>
              <a:rPr lang="en-GB" dirty="0" err="1">
                <a:solidFill>
                  <a:srgbClr val="00B050"/>
                </a:solidFill>
              </a:rPr>
              <a:t>Eine</a:t>
            </a:r>
            <a:r>
              <a:rPr lang="en-GB" dirty="0">
                <a:solidFill>
                  <a:srgbClr val="00B050"/>
                </a:solidFill>
              </a:rPr>
              <a:t> </a:t>
            </a:r>
            <a:r>
              <a:rPr lang="en-GB" dirty="0" err="1">
                <a:solidFill>
                  <a:srgbClr val="00B050"/>
                </a:solidFill>
              </a:rPr>
              <a:t>andere</a:t>
            </a:r>
            <a:r>
              <a:rPr lang="en-GB" dirty="0">
                <a:solidFill>
                  <a:srgbClr val="00B050"/>
                </a:solidFill>
              </a:rPr>
              <a:t> </a:t>
            </a:r>
            <a:r>
              <a:rPr lang="en-GB" dirty="0" err="1">
                <a:solidFill>
                  <a:srgbClr val="00B050"/>
                </a:solidFill>
              </a:rPr>
              <a:t>abgemilderte</a:t>
            </a:r>
            <a:r>
              <a:rPr lang="en-GB" dirty="0">
                <a:solidFill>
                  <a:srgbClr val="00B050"/>
                </a:solidFill>
              </a:rPr>
              <a:t> (watered down) </a:t>
            </a:r>
            <a:r>
              <a:rPr lang="en-GB" dirty="0" err="1">
                <a:solidFill>
                  <a:srgbClr val="00B050"/>
                </a:solidFill>
              </a:rPr>
              <a:t>offene</a:t>
            </a:r>
            <a:r>
              <a:rPr lang="en-GB" dirty="0">
                <a:solidFill>
                  <a:srgbClr val="00B050"/>
                </a:solidFill>
              </a:rPr>
              <a:t> </a:t>
            </a:r>
            <a:r>
              <a:rPr lang="en-GB" dirty="0" err="1">
                <a:solidFill>
                  <a:srgbClr val="00B050"/>
                </a:solidFill>
              </a:rPr>
              <a:t>Ideologie</a:t>
            </a:r>
            <a:endParaRPr lang="en-GB" dirty="0">
              <a:solidFill>
                <a:srgbClr val="00B050"/>
              </a:solidFill>
            </a:endParaRPr>
          </a:p>
          <a:p>
            <a:r>
              <a:rPr lang="en-GB" dirty="0">
                <a:solidFill>
                  <a:srgbClr val="00B050"/>
                </a:solidFill>
              </a:rPr>
              <a:t>Eine </a:t>
            </a:r>
            <a:r>
              <a:rPr lang="en-GB" dirty="0" err="1">
                <a:solidFill>
                  <a:srgbClr val="00B050"/>
                </a:solidFill>
              </a:rPr>
              <a:t>liberalere</a:t>
            </a:r>
            <a:r>
              <a:rPr lang="en-GB" dirty="0">
                <a:solidFill>
                  <a:srgbClr val="00B050"/>
                </a:solidFill>
              </a:rPr>
              <a:t> </a:t>
            </a:r>
            <a:r>
              <a:rPr lang="en-GB" dirty="0" err="1">
                <a:solidFill>
                  <a:srgbClr val="00B050"/>
                </a:solidFill>
              </a:rPr>
              <a:t>Einstellung</a:t>
            </a:r>
            <a:r>
              <a:rPr lang="en-GB" dirty="0">
                <a:solidFill>
                  <a:srgbClr val="00B050"/>
                </a:solidFill>
              </a:rPr>
              <a:t> (die </a:t>
            </a:r>
            <a:r>
              <a:rPr lang="en-GB" dirty="0" err="1">
                <a:solidFill>
                  <a:srgbClr val="00B050"/>
                </a:solidFill>
              </a:rPr>
              <a:t>Freizügigkeit</a:t>
            </a:r>
            <a:r>
              <a:rPr lang="en-GB" dirty="0">
                <a:solidFill>
                  <a:srgbClr val="00B050"/>
                </a:solidFill>
              </a:rPr>
              <a:t> in den/</a:t>
            </a:r>
            <a:r>
              <a:rPr lang="en-GB" dirty="0" err="1">
                <a:solidFill>
                  <a:srgbClr val="00B050"/>
                </a:solidFill>
              </a:rPr>
              <a:t>im</a:t>
            </a:r>
            <a:r>
              <a:rPr lang="en-GB" dirty="0">
                <a:solidFill>
                  <a:srgbClr val="00B050"/>
                </a:solidFill>
              </a:rPr>
              <a:t> </a:t>
            </a:r>
            <a:r>
              <a:rPr lang="en-GB" dirty="0" err="1">
                <a:solidFill>
                  <a:srgbClr val="00B050"/>
                </a:solidFill>
              </a:rPr>
              <a:t>Osten</a:t>
            </a:r>
            <a:r>
              <a:rPr lang="en-GB" dirty="0">
                <a:solidFill>
                  <a:srgbClr val="00B050"/>
                </a:solidFill>
              </a:rPr>
              <a:t> – die </a:t>
            </a:r>
            <a:r>
              <a:rPr lang="en-GB" dirty="0" err="1">
                <a:solidFill>
                  <a:srgbClr val="00B050"/>
                </a:solidFill>
              </a:rPr>
              <a:t>Großzügigkeit</a:t>
            </a:r>
            <a:r>
              <a:rPr lang="en-GB" dirty="0">
                <a:solidFill>
                  <a:srgbClr val="00B050"/>
                </a:solidFill>
              </a:rPr>
              <a:t>/der </a:t>
            </a:r>
            <a:r>
              <a:rPr lang="en-GB" dirty="0" err="1">
                <a:solidFill>
                  <a:srgbClr val="00B050"/>
                </a:solidFill>
              </a:rPr>
              <a:t>Liberalismus</a:t>
            </a:r>
            <a:r>
              <a:rPr lang="en-GB" dirty="0">
                <a:solidFill>
                  <a:srgbClr val="00B050"/>
                </a:solidFill>
              </a:rPr>
              <a:t> der </a:t>
            </a:r>
            <a:r>
              <a:rPr lang="en-GB" dirty="0" err="1">
                <a:solidFill>
                  <a:srgbClr val="00B050"/>
                </a:solidFill>
              </a:rPr>
              <a:t>neuen</a:t>
            </a:r>
            <a:r>
              <a:rPr lang="en-GB" dirty="0">
                <a:solidFill>
                  <a:srgbClr val="00B050"/>
                </a:solidFill>
              </a:rPr>
              <a:t> </a:t>
            </a:r>
            <a:r>
              <a:rPr lang="en-GB" dirty="0" err="1">
                <a:solidFill>
                  <a:srgbClr val="00B050"/>
                </a:solidFill>
              </a:rPr>
              <a:t>Regierung</a:t>
            </a:r>
            <a:r>
              <a:rPr lang="en-GB" dirty="0">
                <a:solidFill>
                  <a:srgbClr val="00B050"/>
                </a:solidFill>
              </a:rPr>
              <a:t> – </a:t>
            </a:r>
            <a:r>
              <a:rPr lang="en-GB" dirty="0" err="1">
                <a:solidFill>
                  <a:srgbClr val="00B050"/>
                </a:solidFill>
              </a:rPr>
              <a:t>mit</a:t>
            </a:r>
            <a:r>
              <a:rPr lang="en-GB" dirty="0">
                <a:solidFill>
                  <a:srgbClr val="00B050"/>
                </a:solidFill>
              </a:rPr>
              <a:t> SJ </a:t>
            </a:r>
            <a:r>
              <a:rPr lang="en-GB" dirty="0" err="1">
                <a:solidFill>
                  <a:srgbClr val="00B050"/>
                </a:solidFill>
              </a:rPr>
              <a:t>als</a:t>
            </a:r>
            <a:r>
              <a:rPr lang="en-GB" dirty="0">
                <a:solidFill>
                  <a:srgbClr val="00B050"/>
                </a:solidFill>
              </a:rPr>
              <a:t> </a:t>
            </a:r>
            <a:r>
              <a:rPr lang="en-GB" dirty="0" err="1">
                <a:solidFill>
                  <a:srgbClr val="00B050"/>
                </a:solidFill>
              </a:rPr>
              <a:t>Leiterfigur</a:t>
            </a:r>
            <a:r>
              <a:rPr lang="en-GB" dirty="0">
                <a:solidFill>
                  <a:srgbClr val="00B050"/>
                </a:solidFill>
              </a:rPr>
              <a:t> der </a:t>
            </a:r>
            <a:r>
              <a:rPr lang="en-GB" dirty="0" err="1">
                <a:solidFill>
                  <a:srgbClr val="00B050"/>
                </a:solidFill>
              </a:rPr>
              <a:t>Partei</a:t>
            </a:r>
            <a:r>
              <a:rPr lang="en-GB" dirty="0">
                <a:solidFill>
                  <a:srgbClr val="00B050"/>
                </a:solidFill>
              </a:rPr>
              <a:t>/Mediator.</a:t>
            </a:r>
          </a:p>
          <a:p>
            <a:endParaRPr lang="en-GB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86439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Arbeitsmaterialien</a:t>
            </a:r>
            <a:r>
              <a:rPr lang="en-GB" dirty="0"/>
              <a:t> </a:t>
            </a:r>
            <a:r>
              <a:rPr lang="en-GB" dirty="0" err="1"/>
              <a:t>für</a:t>
            </a:r>
            <a:r>
              <a:rPr lang="en-GB" dirty="0"/>
              <a:t> den </a:t>
            </a:r>
            <a:r>
              <a:rPr lang="en-GB" dirty="0" err="1"/>
              <a:t>Unterricht</a:t>
            </a:r>
            <a:r>
              <a:rPr lang="en-GB" dirty="0"/>
              <a:t> – Goethe </a:t>
            </a:r>
            <a:r>
              <a:rPr lang="en-GB" dirty="0" err="1"/>
              <a:t>Institut</a:t>
            </a:r>
            <a:r>
              <a:rPr lang="en-GB" dirty="0"/>
              <a:t>, </a:t>
            </a:r>
            <a:r>
              <a:rPr lang="en-GB" dirty="0" err="1"/>
              <a:t>Seite</a:t>
            </a:r>
            <a:r>
              <a:rPr lang="en-GB" dirty="0"/>
              <a:t> 5 – Alex </a:t>
            </a:r>
            <a:r>
              <a:rPr lang="en-GB" dirty="0" err="1"/>
              <a:t>Kerner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/>
              <a:t>Lest die </a:t>
            </a:r>
            <a:r>
              <a:rPr lang="en-GB" dirty="0" err="1"/>
              <a:t>kurze</a:t>
            </a:r>
            <a:r>
              <a:rPr lang="en-GB" dirty="0"/>
              <a:t> </a:t>
            </a:r>
            <a:r>
              <a:rPr lang="en-GB" dirty="0" err="1"/>
              <a:t>Beschreibung</a:t>
            </a:r>
            <a:endParaRPr lang="en-GB" dirty="0"/>
          </a:p>
          <a:p>
            <a:r>
              <a:rPr lang="en-GB" dirty="0" err="1"/>
              <a:t>Stimmt</a:t>
            </a:r>
            <a:r>
              <a:rPr lang="en-GB" dirty="0"/>
              <a:t> </a:t>
            </a:r>
            <a:r>
              <a:rPr lang="en-GB" dirty="0" err="1"/>
              <a:t>ihr</a:t>
            </a:r>
            <a:r>
              <a:rPr lang="en-GB" dirty="0"/>
              <a:t> </a:t>
            </a:r>
            <a:r>
              <a:rPr lang="en-GB" dirty="0" err="1"/>
              <a:t>damit</a:t>
            </a:r>
            <a:r>
              <a:rPr lang="en-GB" dirty="0"/>
              <a:t> </a:t>
            </a:r>
            <a:r>
              <a:rPr lang="en-GB" dirty="0" err="1"/>
              <a:t>überein</a:t>
            </a:r>
            <a:r>
              <a:rPr lang="en-GB" dirty="0"/>
              <a:t>?</a:t>
            </a:r>
          </a:p>
          <a:p>
            <a:r>
              <a:rPr lang="en-GB" dirty="0" err="1"/>
              <a:t>Warum</a:t>
            </a:r>
            <a:r>
              <a:rPr lang="en-GB" dirty="0"/>
              <a:t>/</a:t>
            </a:r>
            <a:r>
              <a:rPr lang="en-GB" dirty="0" err="1"/>
              <a:t>warum</a:t>
            </a:r>
            <a:r>
              <a:rPr lang="en-GB" dirty="0"/>
              <a:t> </a:t>
            </a:r>
            <a:r>
              <a:rPr lang="en-GB" dirty="0" err="1"/>
              <a:t>nicht</a:t>
            </a:r>
            <a:r>
              <a:rPr lang="en-GB" dirty="0"/>
              <a:t>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 err="1"/>
              <a:t>Übersetzt</a:t>
            </a:r>
            <a:r>
              <a:rPr lang="en-GB" dirty="0"/>
              <a:t> ins </a:t>
            </a:r>
            <a:r>
              <a:rPr lang="en-GB" dirty="0" err="1"/>
              <a:t>Englische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849786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GL, </a:t>
            </a:r>
            <a:r>
              <a:rPr lang="en-GB" dirty="0" err="1"/>
              <a:t>Filmheft</a:t>
            </a:r>
            <a:r>
              <a:rPr lang="en-GB" dirty="0"/>
              <a:t> von Cristina Moles </a:t>
            </a:r>
            <a:r>
              <a:rPr lang="en-GB" dirty="0" err="1"/>
              <a:t>Kaupp</a:t>
            </a:r>
            <a:r>
              <a:rPr lang="en-GB" dirty="0"/>
              <a:t>, Seiten 8 und 9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/>
              <a:t>Lest die </a:t>
            </a:r>
            <a:r>
              <a:rPr lang="en-GB" dirty="0" err="1"/>
              <a:t>Beschreibung</a:t>
            </a:r>
            <a:r>
              <a:rPr lang="en-GB" dirty="0"/>
              <a:t> der </a:t>
            </a:r>
            <a:r>
              <a:rPr lang="en-GB" dirty="0" err="1"/>
              <a:t>Hauptfigur</a:t>
            </a:r>
            <a:r>
              <a:rPr lang="en-GB" dirty="0"/>
              <a:t> Alex </a:t>
            </a:r>
            <a:r>
              <a:rPr lang="en-GB" dirty="0" err="1"/>
              <a:t>Kerner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GB" dirty="0" err="1"/>
              <a:t>Schreibt</a:t>
            </a:r>
            <a:r>
              <a:rPr lang="en-GB" dirty="0"/>
              <a:t> </a:t>
            </a:r>
            <a:r>
              <a:rPr lang="en-GB" dirty="0" err="1"/>
              <a:t>Notizen</a:t>
            </a:r>
            <a:r>
              <a:rPr lang="en-GB" dirty="0"/>
              <a:t> auf </a:t>
            </a:r>
            <a:r>
              <a:rPr lang="en-GB" dirty="0" err="1"/>
              <a:t>Englisch</a:t>
            </a:r>
            <a:r>
              <a:rPr lang="en-GB" dirty="0"/>
              <a:t>, </a:t>
            </a:r>
            <a:r>
              <a:rPr lang="de-DE" dirty="0">
                <a:effectLst/>
              </a:rPr>
              <a:t>um euch </a:t>
            </a:r>
            <a:r>
              <a:rPr lang="de-DE">
                <a:effectLst/>
              </a:rPr>
              <a:t>die Hauptpunkte/die wichtigsten Aussagen </a:t>
            </a:r>
            <a:r>
              <a:rPr lang="de-DE" dirty="0">
                <a:effectLst/>
              </a:rPr>
              <a:t>davon zu merken</a:t>
            </a:r>
            <a:r>
              <a:rPr lang="en-GB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22418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Warum</a:t>
            </a:r>
            <a:r>
              <a:rPr lang="en-GB" dirty="0"/>
              <a:t> </a:t>
            </a:r>
            <a:r>
              <a:rPr lang="en-GB" dirty="0" err="1"/>
              <a:t>könnte</a:t>
            </a:r>
            <a:r>
              <a:rPr lang="en-GB" dirty="0"/>
              <a:t> er </a:t>
            </a:r>
            <a:r>
              <a:rPr lang="en-GB" dirty="0" err="1"/>
              <a:t>als</a:t>
            </a:r>
            <a:r>
              <a:rPr lang="en-GB" dirty="0"/>
              <a:t> </a:t>
            </a:r>
            <a:r>
              <a:rPr lang="en-GB" dirty="0" err="1"/>
              <a:t>Hauptfigur</a:t>
            </a:r>
            <a:r>
              <a:rPr lang="en-GB" dirty="0"/>
              <a:t> </a:t>
            </a:r>
            <a:r>
              <a:rPr lang="en-GB" dirty="0" err="1"/>
              <a:t>bezeichnet</a:t>
            </a:r>
            <a:r>
              <a:rPr lang="en-GB" dirty="0"/>
              <a:t> </a:t>
            </a:r>
            <a:r>
              <a:rPr lang="en-GB" dirty="0" err="1"/>
              <a:t>werden</a:t>
            </a:r>
            <a:r>
              <a:rPr lang="en-GB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de-DE" dirty="0"/>
              <a:t>Man sieht ihn in den meisten Szenen.</a:t>
            </a:r>
          </a:p>
          <a:p>
            <a:r>
              <a:rPr lang="de-DE" dirty="0"/>
              <a:t>Die Handlung geht um die Geschichte seiner Familie bis zum Fall der Mauer und kurz nach der Wiedervereinigung Deutschlands im Jahe 1990.</a:t>
            </a:r>
          </a:p>
          <a:p>
            <a:r>
              <a:rPr lang="de-DE" dirty="0"/>
              <a:t>Die Off-Kommentare werden von ihm gesprochen.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983903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Was </a:t>
            </a:r>
            <a:r>
              <a:rPr lang="en-GB" dirty="0" err="1"/>
              <a:t>für</a:t>
            </a:r>
            <a:r>
              <a:rPr lang="en-GB" dirty="0"/>
              <a:t> </a:t>
            </a:r>
            <a:r>
              <a:rPr lang="en-GB" dirty="0" err="1"/>
              <a:t>eine</a:t>
            </a:r>
            <a:r>
              <a:rPr lang="en-GB" dirty="0"/>
              <a:t> Person </a:t>
            </a:r>
            <a:r>
              <a:rPr lang="en-GB" dirty="0" err="1"/>
              <a:t>ist</a:t>
            </a:r>
            <a:r>
              <a:rPr lang="en-GB" dirty="0"/>
              <a:t> Alex?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GB" dirty="0" err="1"/>
              <a:t>Als</a:t>
            </a:r>
            <a:r>
              <a:rPr lang="en-GB" dirty="0"/>
              <a:t> Kind:</a:t>
            </a:r>
          </a:p>
          <a:p>
            <a:r>
              <a:rPr lang="en-GB" dirty="0"/>
              <a:t>Am </a:t>
            </a:r>
            <a:r>
              <a:rPr lang="en-GB" dirty="0" err="1"/>
              <a:t>Anfang</a:t>
            </a:r>
            <a:r>
              <a:rPr lang="en-GB" dirty="0"/>
              <a:t> in der </a:t>
            </a:r>
            <a:r>
              <a:rPr lang="en-GB" dirty="0" err="1"/>
              <a:t>Datsche</a:t>
            </a:r>
            <a:r>
              <a:rPr lang="en-GB" dirty="0"/>
              <a:t>: </a:t>
            </a:r>
            <a:r>
              <a:rPr lang="en-GB" dirty="0" err="1"/>
              <a:t>glücklich</a:t>
            </a:r>
            <a:r>
              <a:rPr lang="en-GB" dirty="0"/>
              <a:t>, </a:t>
            </a:r>
            <a:r>
              <a:rPr lang="en-GB" dirty="0" err="1"/>
              <a:t>froh</a:t>
            </a:r>
            <a:r>
              <a:rPr lang="en-GB" dirty="0"/>
              <a:t>, lebhaft</a:t>
            </a:r>
          </a:p>
          <a:p>
            <a:r>
              <a:rPr lang="en-GB" dirty="0" err="1"/>
              <a:t>Nach</a:t>
            </a:r>
            <a:r>
              <a:rPr lang="en-GB" dirty="0"/>
              <a:t> der Flucht seines </a:t>
            </a:r>
            <a:r>
              <a:rPr lang="en-GB" dirty="0" err="1"/>
              <a:t>Vaters</a:t>
            </a:r>
            <a:r>
              <a:rPr lang="en-GB" dirty="0"/>
              <a:t>: </a:t>
            </a:r>
            <a:r>
              <a:rPr lang="en-GB" dirty="0" err="1"/>
              <a:t>unglücklich</a:t>
            </a:r>
            <a:r>
              <a:rPr lang="en-GB" dirty="0"/>
              <a:t>, </a:t>
            </a:r>
            <a:r>
              <a:rPr lang="en-GB" dirty="0" err="1"/>
              <a:t>besorgt</a:t>
            </a:r>
            <a:r>
              <a:rPr lang="en-GB" dirty="0"/>
              <a:t>, </a:t>
            </a:r>
            <a:r>
              <a:rPr lang="en-GB" dirty="0" err="1"/>
              <a:t>bewegt</a:t>
            </a:r>
            <a:r>
              <a:rPr lang="en-GB" dirty="0"/>
              <a:t>/emotional – </a:t>
            </a:r>
            <a:r>
              <a:rPr lang="en-GB" dirty="0" err="1"/>
              <a:t>als</a:t>
            </a:r>
            <a:r>
              <a:rPr lang="en-GB" dirty="0"/>
              <a:t> </a:t>
            </a:r>
            <a:r>
              <a:rPr lang="en-GB" dirty="0" err="1"/>
              <a:t>Folge</a:t>
            </a:r>
            <a:r>
              <a:rPr lang="en-GB" dirty="0"/>
              <a:t> der Depression seiner Mutter; es </a:t>
            </a:r>
            <a:r>
              <a:rPr lang="en-GB" dirty="0" err="1"/>
              <a:t>könnte</a:t>
            </a:r>
            <a:r>
              <a:rPr lang="en-GB" dirty="0"/>
              <a:t> sein, </a:t>
            </a:r>
            <a:r>
              <a:rPr lang="en-GB" dirty="0" err="1"/>
              <a:t>dass</a:t>
            </a:r>
            <a:r>
              <a:rPr lang="en-GB" dirty="0"/>
              <a:t> er </a:t>
            </a:r>
            <a:r>
              <a:rPr lang="en-GB" dirty="0" err="1"/>
              <a:t>sich</a:t>
            </a:r>
            <a:r>
              <a:rPr lang="en-GB" dirty="0"/>
              <a:t> </a:t>
            </a:r>
            <a:r>
              <a:rPr lang="en-GB" dirty="0" err="1"/>
              <a:t>durcheinander</a:t>
            </a:r>
            <a:r>
              <a:rPr lang="en-GB" dirty="0"/>
              <a:t> </a:t>
            </a:r>
            <a:r>
              <a:rPr lang="en-GB" dirty="0" err="1"/>
              <a:t>fühlt</a:t>
            </a:r>
            <a:r>
              <a:rPr lang="en-GB" dirty="0"/>
              <a:t>, </a:t>
            </a:r>
            <a:r>
              <a:rPr lang="en-GB" dirty="0" err="1"/>
              <a:t>vielleicht</a:t>
            </a:r>
            <a:r>
              <a:rPr lang="en-GB" dirty="0"/>
              <a:t> </a:t>
            </a:r>
            <a:r>
              <a:rPr lang="en-GB" dirty="0" err="1"/>
              <a:t>auch</a:t>
            </a:r>
            <a:r>
              <a:rPr lang="en-GB" dirty="0"/>
              <a:t> </a:t>
            </a:r>
            <a:r>
              <a:rPr lang="en-GB" dirty="0" err="1"/>
              <a:t>betrogen</a:t>
            </a:r>
            <a:r>
              <a:rPr lang="en-GB" dirty="0"/>
              <a:t>. </a:t>
            </a:r>
            <a:r>
              <a:rPr lang="en-GB" dirty="0" err="1"/>
              <a:t>Er</a:t>
            </a:r>
            <a:r>
              <a:rPr lang="en-GB" dirty="0"/>
              <a:t> </a:t>
            </a:r>
            <a:r>
              <a:rPr lang="en-GB" dirty="0" err="1"/>
              <a:t>fühlt</a:t>
            </a:r>
            <a:r>
              <a:rPr lang="en-GB" dirty="0"/>
              <a:t> </a:t>
            </a:r>
            <a:r>
              <a:rPr lang="en-GB" dirty="0" err="1"/>
              <a:t>sich</a:t>
            </a:r>
            <a:r>
              <a:rPr lang="en-GB" dirty="0"/>
              <a:t> </a:t>
            </a:r>
            <a:r>
              <a:rPr lang="en-GB" dirty="0" err="1"/>
              <a:t>unsicher</a:t>
            </a:r>
            <a:r>
              <a:rPr lang="en-GB" dirty="0"/>
              <a:t>.</a:t>
            </a:r>
          </a:p>
          <a:p>
            <a:r>
              <a:rPr lang="en-GB" dirty="0" err="1"/>
              <a:t>Er</a:t>
            </a:r>
            <a:r>
              <a:rPr lang="en-GB" dirty="0"/>
              <a:t> tut sein </a:t>
            </a:r>
            <a:r>
              <a:rPr lang="en-GB" dirty="0" err="1"/>
              <a:t>Bestes</a:t>
            </a:r>
            <a:r>
              <a:rPr lang="en-GB" dirty="0"/>
              <a:t>, um die Laune seiner Mutter </a:t>
            </a:r>
            <a:r>
              <a:rPr lang="en-GB" dirty="0" err="1"/>
              <a:t>zu</a:t>
            </a:r>
            <a:r>
              <a:rPr lang="en-GB" dirty="0"/>
              <a:t> </a:t>
            </a:r>
            <a:r>
              <a:rPr lang="en-GB" dirty="0" err="1"/>
              <a:t>verbessern</a:t>
            </a:r>
            <a:r>
              <a:rPr lang="en-GB" dirty="0"/>
              <a:t>. – </a:t>
            </a:r>
            <a:r>
              <a:rPr lang="en-GB" dirty="0" err="1"/>
              <a:t>Er</a:t>
            </a:r>
            <a:r>
              <a:rPr lang="en-GB" dirty="0"/>
              <a:t> </a:t>
            </a:r>
            <a:r>
              <a:rPr lang="en-GB" dirty="0" err="1"/>
              <a:t>verkleidet</a:t>
            </a:r>
            <a:r>
              <a:rPr lang="en-GB" dirty="0"/>
              <a:t> </a:t>
            </a:r>
            <a:r>
              <a:rPr lang="en-GB" dirty="0" err="1"/>
              <a:t>sich</a:t>
            </a:r>
            <a:r>
              <a:rPr lang="en-GB" dirty="0"/>
              <a:t> </a:t>
            </a:r>
            <a:r>
              <a:rPr lang="en-GB" dirty="0" err="1"/>
              <a:t>als</a:t>
            </a:r>
            <a:r>
              <a:rPr lang="en-GB" dirty="0"/>
              <a:t> </a:t>
            </a:r>
            <a:r>
              <a:rPr lang="en-GB" dirty="0" err="1"/>
              <a:t>Rakete</a:t>
            </a:r>
            <a:r>
              <a:rPr lang="en-GB" dirty="0"/>
              <a:t>, </a:t>
            </a:r>
            <a:r>
              <a:rPr lang="en-GB" dirty="0" err="1"/>
              <a:t>damit</a:t>
            </a:r>
            <a:r>
              <a:rPr lang="en-GB" dirty="0"/>
              <a:t> seine Mutter </a:t>
            </a:r>
            <a:r>
              <a:rPr lang="en-GB" dirty="0" err="1"/>
              <a:t>lächelt</a:t>
            </a:r>
            <a:r>
              <a:rPr lang="en-GB" dirty="0"/>
              <a:t>, </a:t>
            </a:r>
            <a:r>
              <a:rPr lang="en-GB" dirty="0" err="1"/>
              <a:t>als</a:t>
            </a:r>
            <a:r>
              <a:rPr lang="en-GB" dirty="0"/>
              <a:t> </a:t>
            </a:r>
            <a:r>
              <a:rPr lang="en-GB" dirty="0" err="1"/>
              <a:t>sie</a:t>
            </a:r>
            <a:r>
              <a:rPr lang="en-GB" dirty="0"/>
              <a:t> </a:t>
            </a:r>
            <a:r>
              <a:rPr lang="en-GB" dirty="0" err="1"/>
              <a:t>wieder</a:t>
            </a:r>
            <a:r>
              <a:rPr lang="en-GB" dirty="0"/>
              <a:t> </a:t>
            </a:r>
            <a:r>
              <a:rPr lang="en-GB" dirty="0" err="1"/>
              <a:t>nach</a:t>
            </a:r>
            <a:r>
              <a:rPr lang="en-GB" dirty="0"/>
              <a:t> </a:t>
            </a:r>
            <a:r>
              <a:rPr lang="en-GB" dirty="0" err="1"/>
              <a:t>Hause</a:t>
            </a:r>
            <a:r>
              <a:rPr lang="en-GB" dirty="0"/>
              <a:t> </a:t>
            </a:r>
            <a:r>
              <a:rPr lang="en-GB" dirty="0" err="1"/>
              <a:t>kommt</a:t>
            </a:r>
            <a:r>
              <a:rPr lang="en-GB" dirty="0"/>
              <a:t>.</a:t>
            </a:r>
          </a:p>
          <a:p>
            <a:r>
              <a:rPr lang="en-GB" dirty="0"/>
              <a:t>Er </a:t>
            </a:r>
            <a:r>
              <a:rPr lang="en-GB" dirty="0" err="1"/>
              <a:t>ist</a:t>
            </a:r>
            <a:r>
              <a:rPr lang="en-GB" dirty="0"/>
              <a:t> </a:t>
            </a:r>
            <a:r>
              <a:rPr lang="en-GB" dirty="0" err="1"/>
              <a:t>etwas</a:t>
            </a:r>
            <a:r>
              <a:rPr lang="en-GB" dirty="0"/>
              <a:t> </a:t>
            </a:r>
            <a:r>
              <a:rPr lang="en-GB" dirty="0" err="1"/>
              <a:t>vom</a:t>
            </a:r>
            <a:r>
              <a:rPr lang="en-GB" dirty="0"/>
              <a:t> </a:t>
            </a:r>
            <a:r>
              <a:rPr lang="en-GB" dirty="0" err="1"/>
              <a:t>Weltall</a:t>
            </a:r>
            <a:r>
              <a:rPr lang="en-GB" dirty="0"/>
              <a:t> </a:t>
            </a:r>
            <a:r>
              <a:rPr lang="en-GB" dirty="0" err="1"/>
              <a:t>besessen</a:t>
            </a:r>
            <a:r>
              <a:rPr lang="en-GB" dirty="0"/>
              <a:t> – er </a:t>
            </a:r>
            <a:r>
              <a:rPr lang="en-GB" dirty="0" err="1"/>
              <a:t>möchte</a:t>
            </a:r>
            <a:r>
              <a:rPr lang="en-GB" dirty="0"/>
              <a:t> Astronaut </a:t>
            </a:r>
            <a:r>
              <a:rPr lang="en-GB" dirty="0" err="1"/>
              <a:t>werden</a:t>
            </a:r>
            <a:r>
              <a:rPr lang="en-GB" dirty="0"/>
              <a:t>, </a:t>
            </a:r>
            <a:r>
              <a:rPr lang="en-GB" dirty="0" err="1"/>
              <a:t>wie</a:t>
            </a:r>
            <a:r>
              <a:rPr lang="en-GB" dirty="0"/>
              <a:t> Sigmund </a:t>
            </a:r>
            <a:r>
              <a:rPr lang="en-GB" dirty="0" err="1"/>
              <a:t>Jähn</a:t>
            </a:r>
            <a:r>
              <a:rPr lang="en-GB" dirty="0"/>
              <a:t> (</a:t>
            </a:r>
            <a:r>
              <a:rPr lang="en-GB" dirty="0" err="1"/>
              <a:t>neugierig</a:t>
            </a:r>
            <a:r>
              <a:rPr lang="en-GB" dirty="0"/>
              <a:t>?). Er </a:t>
            </a:r>
            <a:r>
              <a:rPr lang="en-GB" dirty="0" err="1"/>
              <a:t>ist</a:t>
            </a:r>
            <a:r>
              <a:rPr lang="en-GB" dirty="0"/>
              <a:t> </a:t>
            </a:r>
            <a:r>
              <a:rPr lang="en-GB" dirty="0" err="1"/>
              <a:t>immer</a:t>
            </a:r>
            <a:r>
              <a:rPr lang="en-GB" dirty="0"/>
              <a:t> </a:t>
            </a:r>
            <a:r>
              <a:rPr lang="en-GB" dirty="0" err="1"/>
              <a:t>noch</a:t>
            </a:r>
            <a:r>
              <a:rPr lang="en-GB" dirty="0"/>
              <a:t> Kind – </a:t>
            </a:r>
            <a:r>
              <a:rPr lang="en-GB" dirty="0" err="1"/>
              <a:t>als</a:t>
            </a:r>
            <a:r>
              <a:rPr lang="en-GB" dirty="0"/>
              <a:t> er seine </a:t>
            </a:r>
            <a:r>
              <a:rPr lang="en-GB" dirty="0" err="1"/>
              <a:t>Rakete</a:t>
            </a:r>
            <a:r>
              <a:rPr lang="en-GB" dirty="0"/>
              <a:t> </a:t>
            </a:r>
            <a:r>
              <a:rPr lang="en-GB" dirty="0" err="1"/>
              <a:t>anzündet</a:t>
            </a:r>
            <a:r>
              <a:rPr lang="en-GB" dirty="0"/>
              <a:t>, </a:t>
            </a:r>
            <a:r>
              <a:rPr lang="en-GB" dirty="0" err="1"/>
              <a:t>sehen</a:t>
            </a:r>
            <a:r>
              <a:rPr lang="en-GB" dirty="0"/>
              <a:t> </a:t>
            </a:r>
            <a:r>
              <a:rPr lang="en-GB" dirty="0" err="1"/>
              <a:t>wir</a:t>
            </a:r>
            <a:r>
              <a:rPr lang="en-GB" dirty="0"/>
              <a:t>, </a:t>
            </a:r>
            <a:r>
              <a:rPr lang="en-GB" dirty="0" err="1"/>
              <a:t>dass</a:t>
            </a:r>
            <a:r>
              <a:rPr lang="en-GB" dirty="0"/>
              <a:t> </a:t>
            </a:r>
            <a:r>
              <a:rPr lang="en-GB" dirty="0" err="1"/>
              <a:t>eine</a:t>
            </a:r>
            <a:r>
              <a:rPr lang="en-GB" dirty="0"/>
              <a:t> </a:t>
            </a:r>
            <a:r>
              <a:rPr lang="en-GB" dirty="0" err="1"/>
              <a:t>kleine</a:t>
            </a:r>
            <a:r>
              <a:rPr lang="en-GB" dirty="0"/>
              <a:t> </a:t>
            </a:r>
            <a:r>
              <a:rPr lang="en-GB" dirty="0" err="1"/>
              <a:t>Sandmannpuppe</a:t>
            </a:r>
            <a:r>
              <a:rPr lang="en-GB" dirty="0"/>
              <a:t> </a:t>
            </a:r>
            <a:r>
              <a:rPr lang="en-GB" dirty="0" err="1"/>
              <a:t>daneben</a:t>
            </a:r>
            <a:r>
              <a:rPr lang="en-GB" dirty="0"/>
              <a:t> </a:t>
            </a:r>
            <a:r>
              <a:rPr lang="en-GB" dirty="0" err="1"/>
              <a:t>liegt</a:t>
            </a:r>
            <a:r>
              <a:rPr lang="en-GB" dirty="0"/>
              <a:t>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GB" dirty="0" err="1"/>
              <a:t>Als</a:t>
            </a:r>
            <a:r>
              <a:rPr lang="en-GB" dirty="0"/>
              <a:t> </a:t>
            </a:r>
            <a:r>
              <a:rPr lang="en-GB" dirty="0" err="1"/>
              <a:t>Erwachsener</a:t>
            </a:r>
            <a:endParaRPr lang="en-GB" dirty="0"/>
          </a:p>
          <a:p>
            <a:r>
              <a:rPr lang="en-GB" dirty="0"/>
              <a:t>Er </a:t>
            </a:r>
            <a:r>
              <a:rPr lang="en-GB" dirty="0" err="1"/>
              <a:t>ist</a:t>
            </a:r>
            <a:r>
              <a:rPr lang="en-GB" dirty="0"/>
              <a:t> </a:t>
            </a:r>
            <a:r>
              <a:rPr lang="en-GB" dirty="0" err="1"/>
              <a:t>politisch</a:t>
            </a:r>
            <a:r>
              <a:rPr lang="en-GB" dirty="0"/>
              <a:t> </a:t>
            </a:r>
            <a:r>
              <a:rPr lang="en-GB" dirty="0" err="1"/>
              <a:t>interessiert</a:t>
            </a:r>
            <a:r>
              <a:rPr lang="en-GB" dirty="0"/>
              <a:t> und </a:t>
            </a:r>
            <a:r>
              <a:rPr lang="en-GB" dirty="0" err="1"/>
              <a:t>engagiert</a:t>
            </a:r>
            <a:endParaRPr lang="en-GB" dirty="0"/>
          </a:p>
          <a:p>
            <a:r>
              <a:rPr lang="en-GB" dirty="0"/>
              <a:t>Kurz </a:t>
            </a:r>
            <a:r>
              <a:rPr lang="en-GB" dirty="0" err="1"/>
              <a:t>vor</a:t>
            </a:r>
            <a:r>
              <a:rPr lang="en-GB" dirty="0"/>
              <a:t> der Demonstration – </a:t>
            </a:r>
            <a:r>
              <a:rPr lang="en-GB" dirty="0" err="1"/>
              <a:t>pessimistisch</a:t>
            </a:r>
            <a:r>
              <a:rPr lang="en-GB" dirty="0"/>
              <a:t>; er </a:t>
            </a:r>
            <a:r>
              <a:rPr lang="en-GB" dirty="0" err="1"/>
              <a:t>sitzt</a:t>
            </a:r>
            <a:r>
              <a:rPr lang="en-GB" dirty="0"/>
              <a:t> auf </a:t>
            </a:r>
            <a:r>
              <a:rPr lang="en-GB" dirty="0" err="1"/>
              <a:t>einem</a:t>
            </a:r>
            <a:r>
              <a:rPr lang="en-GB" dirty="0"/>
              <a:t> Bank und </a:t>
            </a:r>
            <a:r>
              <a:rPr lang="en-GB" dirty="0" err="1"/>
              <a:t>trinkt</a:t>
            </a:r>
            <a:r>
              <a:rPr lang="en-GB" dirty="0"/>
              <a:t> </a:t>
            </a:r>
            <a:r>
              <a:rPr lang="en-GB" dirty="0" err="1"/>
              <a:t>eine</a:t>
            </a:r>
            <a:r>
              <a:rPr lang="en-GB" dirty="0"/>
              <a:t> </a:t>
            </a:r>
            <a:r>
              <a:rPr lang="en-GB" dirty="0" err="1"/>
              <a:t>Flasche</a:t>
            </a:r>
            <a:r>
              <a:rPr lang="en-GB" dirty="0"/>
              <a:t> Bier.</a:t>
            </a:r>
          </a:p>
          <a:p>
            <a:r>
              <a:rPr lang="en-GB" dirty="0" err="1"/>
              <a:t>Besorgt</a:t>
            </a:r>
            <a:r>
              <a:rPr lang="en-GB" dirty="0"/>
              <a:t> (was seine Mutter </a:t>
            </a:r>
            <a:r>
              <a:rPr lang="en-GB" dirty="0" err="1"/>
              <a:t>betrifft</a:t>
            </a:r>
            <a:r>
              <a:rPr lang="en-GB" dirty="0"/>
              <a:t>)</a:t>
            </a:r>
          </a:p>
          <a:p>
            <a:r>
              <a:rPr lang="en-GB" dirty="0" err="1"/>
              <a:t>Motiviert</a:t>
            </a:r>
            <a:r>
              <a:rPr lang="en-GB" dirty="0"/>
              <a:t> (</a:t>
            </a:r>
            <a:r>
              <a:rPr lang="en-GB" dirty="0" err="1"/>
              <a:t>nach</a:t>
            </a:r>
            <a:r>
              <a:rPr lang="en-GB" dirty="0"/>
              <a:t> </a:t>
            </a:r>
            <a:r>
              <a:rPr lang="en-GB" dirty="0" err="1"/>
              <a:t>dem</a:t>
            </a:r>
            <a:r>
              <a:rPr lang="en-GB" dirty="0"/>
              <a:t> </a:t>
            </a:r>
            <a:r>
              <a:rPr lang="en-GB" dirty="0" err="1"/>
              <a:t>Koma</a:t>
            </a:r>
            <a:r>
              <a:rPr lang="en-GB" dirty="0"/>
              <a:t> seiner Mutter)</a:t>
            </a:r>
          </a:p>
          <a:p>
            <a:r>
              <a:rPr lang="en-GB" dirty="0"/>
              <a:t>Seine </a:t>
            </a:r>
            <a:r>
              <a:rPr lang="en-GB" dirty="0" err="1"/>
              <a:t>Berufserwartungen</a:t>
            </a:r>
            <a:r>
              <a:rPr lang="en-GB" dirty="0"/>
              <a:t> </a:t>
            </a:r>
            <a:r>
              <a:rPr lang="en-GB" dirty="0" err="1"/>
              <a:t>haben</a:t>
            </a:r>
            <a:r>
              <a:rPr lang="en-GB" dirty="0"/>
              <a:t> </a:t>
            </a:r>
            <a:r>
              <a:rPr lang="en-GB" dirty="0" err="1"/>
              <a:t>sich</a:t>
            </a:r>
            <a:r>
              <a:rPr lang="en-GB" dirty="0"/>
              <a:t> </a:t>
            </a:r>
            <a:r>
              <a:rPr lang="en-GB" dirty="0" err="1"/>
              <a:t>geändert</a:t>
            </a:r>
            <a:r>
              <a:rPr lang="en-GB" dirty="0"/>
              <a:t>.</a:t>
            </a:r>
          </a:p>
          <a:p>
            <a:r>
              <a:rPr lang="en-GB" dirty="0" err="1"/>
              <a:t>Schuldig</a:t>
            </a: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955174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Was </a:t>
            </a:r>
            <a:r>
              <a:rPr lang="en-GB" dirty="0" err="1"/>
              <a:t>können</a:t>
            </a:r>
            <a:r>
              <a:rPr lang="en-GB" dirty="0"/>
              <a:t> </a:t>
            </a:r>
            <a:r>
              <a:rPr lang="en-GB" dirty="0" err="1"/>
              <a:t>wir</a:t>
            </a:r>
            <a:r>
              <a:rPr lang="en-GB" dirty="0"/>
              <a:t> </a:t>
            </a:r>
            <a:r>
              <a:rPr lang="en-GB" dirty="0" err="1"/>
              <a:t>über</a:t>
            </a:r>
            <a:r>
              <a:rPr lang="en-GB" dirty="0"/>
              <a:t> seine </a:t>
            </a:r>
            <a:r>
              <a:rPr lang="en-GB" dirty="0" err="1"/>
              <a:t>Beziehungen</a:t>
            </a:r>
            <a:r>
              <a:rPr lang="en-GB" dirty="0"/>
              <a:t> </a:t>
            </a:r>
            <a:r>
              <a:rPr lang="en-GB" dirty="0" err="1"/>
              <a:t>sagen</a:t>
            </a:r>
            <a:r>
              <a:rPr lang="en-GB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GB" dirty="0" err="1"/>
              <a:t>Als</a:t>
            </a:r>
            <a:r>
              <a:rPr lang="en-GB" dirty="0"/>
              <a:t> Kind – </a:t>
            </a:r>
            <a:r>
              <a:rPr lang="en-GB" dirty="0" err="1"/>
              <a:t>ganz</a:t>
            </a:r>
            <a:r>
              <a:rPr lang="en-GB" dirty="0"/>
              <a:t> normal (</a:t>
            </a:r>
            <a:r>
              <a:rPr lang="en-GB" dirty="0" err="1"/>
              <a:t>zumindest</a:t>
            </a:r>
            <a:r>
              <a:rPr lang="en-GB" dirty="0"/>
              <a:t> am </a:t>
            </a:r>
            <a:r>
              <a:rPr lang="en-GB" dirty="0" err="1"/>
              <a:t>Anfang</a:t>
            </a:r>
            <a:r>
              <a:rPr lang="en-GB" dirty="0"/>
              <a:t>); es </a:t>
            </a:r>
            <a:r>
              <a:rPr lang="en-GB" dirty="0" err="1"/>
              <a:t>sieht</a:t>
            </a:r>
            <a:r>
              <a:rPr lang="en-GB" dirty="0"/>
              <a:t> </a:t>
            </a:r>
            <a:r>
              <a:rPr lang="en-GB" dirty="0" err="1"/>
              <a:t>aus</a:t>
            </a:r>
            <a:r>
              <a:rPr lang="en-GB" dirty="0"/>
              <a:t> </a:t>
            </a:r>
            <a:r>
              <a:rPr lang="en-GB" dirty="0" err="1"/>
              <a:t>als</a:t>
            </a:r>
            <a:r>
              <a:rPr lang="en-GB" dirty="0"/>
              <a:t> </a:t>
            </a:r>
            <a:r>
              <a:rPr lang="en-GB" dirty="0" err="1"/>
              <a:t>ob</a:t>
            </a:r>
            <a:r>
              <a:rPr lang="en-GB" dirty="0"/>
              <a:t> er </a:t>
            </a:r>
            <a:r>
              <a:rPr lang="en-GB" dirty="0" err="1"/>
              <a:t>sich</a:t>
            </a:r>
            <a:r>
              <a:rPr lang="en-GB" dirty="0"/>
              <a:t> </a:t>
            </a:r>
            <a:r>
              <a:rPr lang="en-GB" dirty="0" err="1"/>
              <a:t>mit</a:t>
            </a:r>
            <a:r>
              <a:rPr lang="en-GB" dirty="0"/>
              <a:t> seiner </a:t>
            </a:r>
            <a:r>
              <a:rPr lang="en-GB" dirty="0" err="1"/>
              <a:t>Familie</a:t>
            </a:r>
            <a:r>
              <a:rPr lang="en-GB" dirty="0"/>
              <a:t> gut </a:t>
            </a:r>
            <a:r>
              <a:rPr lang="en-GB" dirty="0" err="1"/>
              <a:t>versteht</a:t>
            </a:r>
            <a:r>
              <a:rPr lang="en-GB" dirty="0"/>
              <a:t>.</a:t>
            </a:r>
          </a:p>
          <a:p>
            <a:r>
              <a:rPr lang="en-GB" dirty="0" err="1"/>
              <a:t>Mit</a:t>
            </a:r>
            <a:r>
              <a:rPr lang="en-GB" dirty="0"/>
              <a:t> </a:t>
            </a:r>
            <a:r>
              <a:rPr lang="en-GB" dirty="0" err="1"/>
              <a:t>seinem</a:t>
            </a:r>
            <a:r>
              <a:rPr lang="en-GB" dirty="0"/>
              <a:t> </a:t>
            </a:r>
            <a:r>
              <a:rPr lang="en-GB" dirty="0" err="1"/>
              <a:t>Vater</a:t>
            </a:r>
            <a:r>
              <a:rPr lang="en-GB" dirty="0"/>
              <a:t> – </a:t>
            </a:r>
            <a:r>
              <a:rPr lang="en-GB" dirty="0" err="1"/>
              <a:t>nach</a:t>
            </a:r>
            <a:r>
              <a:rPr lang="en-GB" dirty="0"/>
              <a:t> </a:t>
            </a:r>
            <a:r>
              <a:rPr lang="en-GB" dirty="0" err="1"/>
              <a:t>dessen</a:t>
            </a:r>
            <a:r>
              <a:rPr lang="en-GB" dirty="0"/>
              <a:t> </a:t>
            </a:r>
            <a:r>
              <a:rPr lang="en-GB" dirty="0" err="1"/>
              <a:t>Fliehen</a:t>
            </a:r>
            <a:r>
              <a:rPr lang="en-GB" dirty="0"/>
              <a:t> hat Alex </a:t>
            </a:r>
            <a:r>
              <a:rPr lang="en-GB" dirty="0" err="1"/>
              <a:t>keinen</a:t>
            </a:r>
            <a:r>
              <a:rPr lang="en-GB" dirty="0"/>
              <a:t> </a:t>
            </a:r>
            <a:r>
              <a:rPr lang="en-GB" dirty="0" err="1"/>
              <a:t>Kontakt</a:t>
            </a:r>
            <a:r>
              <a:rPr lang="en-GB" dirty="0"/>
              <a:t> </a:t>
            </a:r>
            <a:r>
              <a:rPr lang="en-GB" dirty="0" err="1"/>
              <a:t>mehr</a:t>
            </a:r>
            <a:r>
              <a:rPr lang="en-GB" dirty="0"/>
              <a:t> </a:t>
            </a:r>
            <a:r>
              <a:rPr lang="en-GB" dirty="0" err="1"/>
              <a:t>mit</a:t>
            </a:r>
            <a:r>
              <a:rPr lang="en-GB" dirty="0"/>
              <a:t> </a:t>
            </a:r>
            <a:r>
              <a:rPr lang="en-GB" dirty="0" err="1"/>
              <a:t>ihm</a:t>
            </a:r>
            <a:r>
              <a:rPr lang="en-GB" dirty="0"/>
              <a:t> – es </a:t>
            </a:r>
            <a:r>
              <a:rPr lang="en-GB" dirty="0" err="1"/>
              <a:t>gibt</a:t>
            </a:r>
            <a:r>
              <a:rPr lang="en-GB" dirty="0"/>
              <a:t> </a:t>
            </a:r>
            <a:r>
              <a:rPr lang="en-GB" dirty="0" err="1"/>
              <a:t>keine</a:t>
            </a:r>
            <a:r>
              <a:rPr lang="en-GB" dirty="0"/>
              <a:t> </a:t>
            </a:r>
            <a:r>
              <a:rPr lang="en-GB" dirty="0" err="1"/>
              <a:t>Beziehung</a:t>
            </a:r>
            <a:r>
              <a:rPr lang="en-GB" dirty="0"/>
              <a:t> – </a:t>
            </a:r>
            <a:r>
              <a:rPr lang="en-GB" dirty="0" err="1"/>
              <a:t>vielleicht</a:t>
            </a:r>
            <a:r>
              <a:rPr lang="en-GB" dirty="0"/>
              <a:t> </a:t>
            </a:r>
            <a:r>
              <a:rPr lang="en-GB" dirty="0" err="1"/>
              <a:t>fuehlt</a:t>
            </a:r>
            <a:r>
              <a:rPr lang="en-GB" dirty="0"/>
              <a:t> er </a:t>
            </a:r>
            <a:r>
              <a:rPr lang="en-GB" dirty="0" err="1"/>
              <a:t>sich</a:t>
            </a:r>
            <a:r>
              <a:rPr lang="en-GB" dirty="0"/>
              <a:t> </a:t>
            </a:r>
            <a:r>
              <a:rPr lang="en-GB" dirty="0" err="1"/>
              <a:t>etwas</a:t>
            </a:r>
            <a:r>
              <a:rPr lang="en-GB" dirty="0"/>
              <a:t> </a:t>
            </a:r>
            <a:r>
              <a:rPr lang="en-GB" dirty="0" err="1"/>
              <a:t>verwirrt</a:t>
            </a:r>
            <a:r>
              <a:rPr lang="en-GB" dirty="0"/>
              <a:t>/</a:t>
            </a:r>
            <a:r>
              <a:rPr lang="en-GB" dirty="0" err="1"/>
              <a:t>zornig</a:t>
            </a:r>
            <a:r>
              <a:rPr lang="en-GB" dirty="0"/>
              <a:t> – Alex muss schnell </a:t>
            </a:r>
            <a:r>
              <a:rPr lang="en-GB" dirty="0" err="1"/>
              <a:t>aufwachsen</a:t>
            </a:r>
            <a:r>
              <a:rPr lang="en-GB" dirty="0"/>
              <a:t> – er </a:t>
            </a:r>
            <a:r>
              <a:rPr lang="en-GB" dirty="0" err="1"/>
              <a:t>uebernimmt</a:t>
            </a:r>
            <a:r>
              <a:rPr lang="en-GB" dirty="0"/>
              <a:t> die Rolle des Mannes </a:t>
            </a:r>
            <a:r>
              <a:rPr lang="en-GB" dirty="0" err="1"/>
              <a:t>im</a:t>
            </a:r>
            <a:r>
              <a:rPr lang="en-GB" dirty="0"/>
              <a:t> Haus</a:t>
            </a:r>
          </a:p>
          <a:p>
            <a:r>
              <a:rPr lang="en-GB" dirty="0" err="1"/>
              <a:t>Mit</a:t>
            </a:r>
            <a:r>
              <a:rPr lang="en-GB" dirty="0"/>
              <a:t> seiner Mutter – </a:t>
            </a:r>
            <a:r>
              <a:rPr lang="en-GB" dirty="0" err="1"/>
              <a:t>er</a:t>
            </a:r>
            <a:r>
              <a:rPr lang="en-GB" dirty="0"/>
              <a:t> </a:t>
            </a:r>
            <a:r>
              <a:rPr lang="en-GB" dirty="0" err="1"/>
              <a:t>musste</a:t>
            </a:r>
            <a:r>
              <a:rPr lang="en-GB" dirty="0"/>
              <a:t> </a:t>
            </a:r>
            <a:r>
              <a:rPr lang="en-GB" dirty="0" err="1"/>
              <a:t>fuer</a:t>
            </a:r>
            <a:r>
              <a:rPr lang="en-GB" dirty="0"/>
              <a:t> seine Mutter </a:t>
            </a:r>
            <a:r>
              <a:rPr lang="en-GB" dirty="0" err="1"/>
              <a:t>sorgen</a:t>
            </a:r>
            <a:r>
              <a:rPr lang="en-GB" dirty="0"/>
              <a:t> und </a:t>
            </a:r>
            <a:r>
              <a:rPr lang="en-GB" dirty="0" err="1"/>
              <a:t>als</a:t>
            </a:r>
            <a:r>
              <a:rPr lang="en-GB" dirty="0"/>
              <a:t> </a:t>
            </a:r>
            <a:r>
              <a:rPr lang="en-GB" dirty="0" err="1"/>
              <a:t>Pfleger</a:t>
            </a:r>
            <a:r>
              <a:rPr lang="en-GB" dirty="0"/>
              <a:t> </a:t>
            </a:r>
            <a:r>
              <a:rPr lang="en-GB" dirty="0" err="1"/>
              <a:t>arbeiten</a:t>
            </a:r>
            <a:r>
              <a:rPr lang="en-GB" dirty="0"/>
              <a:t>. </a:t>
            </a:r>
            <a:r>
              <a:rPr lang="en-GB" dirty="0" err="1"/>
              <a:t>Sie</a:t>
            </a:r>
            <a:r>
              <a:rPr lang="en-GB" dirty="0"/>
              <a:t> </a:t>
            </a:r>
            <a:r>
              <a:rPr lang="en-GB" dirty="0" err="1"/>
              <a:t>lieben</a:t>
            </a:r>
            <a:r>
              <a:rPr lang="en-GB" dirty="0"/>
              <a:t> </a:t>
            </a:r>
            <a:r>
              <a:rPr lang="en-GB" dirty="0" err="1"/>
              <a:t>einander</a:t>
            </a:r>
            <a:r>
              <a:rPr lang="en-GB" dirty="0"/>
              <a:t> – </a:t>
            </a:r>
            <a:r>
              <a:rPr lang="en-GB" dirty="0" err="1"/>
              <a:t>sie</a:t>
            </a:r>
            <a:r>
              <a:rPr lang="en-GB" dirty="0"/>
              <a:t> </a:t>
            </a:r>
            <a:r>
              <a:rPr lang="en-GB" dirty="0" err="1"/>
              <a:t>haben</a:t>
            </a:r>
            <a:r>
              <a:rPr lang="en-GB" dirty="0"/>
              <a:t> </a:t>
            </a:r>
            <a:r>
              <a:rPr lang="en-GB" dirty="0" err="1"/>
              <a:t>eine</a:t>
            </a:r>
            <a:r>
              <a:rPr lang="en-GB" dirty="0"/>
              <a:t> </a:t>
            </a:r>
            <a:r>
              <a:rPr lang="en-GB" dirty="0" err="1"/>
              <a:t>enge</a:t>
            </a:r>
            <a:r>
              <a:rPr lang="en-GB" dirty="0"/>
              <a:t> </a:t>
            </a:r>
            <a:r>
              <a:rPr lang="en-GB" dirty="0" err="1"/>
              <a:t>Beziehung</a:t>
            </a:r>
            <a:endParaRPr lang="en-GB" dirty="0"/>
          </a:p>
          <a:p>
            <a:r>
              <a:rPr lang="en-GB" dirty="0" err="1"/>
              <a:t>Mit</a:t>
            </a:r>
            <a:r>
              <a:rPr lang="en-GB" dirty="0"/>
              <a:t> seiner </a:t>
            </a:r>
            <a:r>
              <a:rPr lang="en-GB" dirty="0" err="1"/>
              <a:t>Schwester</a:t>
            </a:r>
            <a:r>
              <a:rPr lang="en-GB" dirty="0"/>
              <a:t> – das </a:t>
            </a:r>
            <a:r>
              <a:rPr lang="en-GB" dirty="0" err="1"/>
              <a:t>Verhältnis</a:t>
            </a:r>
            <a:r>
              <a:rPr lang="en-GB" dirty="0"/>
              <a:t> </a:t>
            </a:r>
            <a:r>
              <a:rPr lang="en-GB" dirty="0" err="1"/>
              <a:t>ist</a:t>
            </a:r>
            <a:r>
              <a:rPr lang="en-GB" dirty="0"/>
              <a:t> </a:t>
            </a:r>
            <a:r>
              <a:rPr lang="en-GB" dirty="0" err="1"/>
              <a:t>etwas</a:t>
            </a:r>
            <a:r>
              <a:rPr lang="en-GB" dirty="0"/>
              <a:t> </a:t>
            </a:r>
            <a:r>
              <a:rPr lang="en-GB" dirty="0" err="1"/>
              <a:t>kuhl</a:t>
            </a:r>
            <a:r>
              <a:rPr lang="en-GB" dirty="0"/>
              <a:t>. Er </a:t>
            </a:r>
            <a:r>
              <a:rPr lang="en-GB" dirty="0" err="1"/>
              <a:t>spielt</a:t>
            </a:r>
            <a:r>
              <a:rPr lang="en-GB" dirty="0"/>
              <a:t> die Rolle des </a:t>
            </a:r>
            <a:r>
              <a:rPr lang="en-GB" dirty="0" err="1"/>
              <a:t>älteren</a:t>
            </a:r>
            <a:r>
              <a:rPr lang="en-GB" dirty="0"/>
              <a:t> </a:t>
            </a:r>
            <a:r>
              <a:rPr lang="en-GB" dirty="0" err="1"/>
              <a:t>Bruders</a:t>
            </a:r>
            <a:r>
              <a:rPr lang="en-GB" dirty="0"/>
              <a:t>.</a:t>
            </a:r>
          </a:p>
          <a:p>
            <a:r>
              <a:rPr lang="en-GB" dirty="0" err="1"/>
              <a:t>Mit</a:t>
            </a:r>
            <a:r>
              <a:rPr lang="en-GB" dirty="0"/>
              <a:t> Sigmund </a:t>
            </a:r>
            <a:r>
              <a:rPr lang="en-GB" dirty="0" err="1"/>
              <a:t>Jähn</a:t>
            </a:r>
            <a:r>
              <a:rPr lang="en-GB" dirty="0"/>
              <a:t> – er </a:t>
            </a:r>
            <a:r>
              <a:rPr lang="en-GB" dirty="0" err="1"/>
              <a:t>ist</a:t>
            </a:r>
            <a:r>
              <a:rPr lang="en-GB" dirty="0"/>
              <a:t> sein Held. </a:t>
            </a:r>
            <a:r>
              <a:rPr lang="en-GB" dirty="0" err="1"/>
              <a:t>Er</a:t>
            </a:r>
            <a:r>
              <a:rPr lang="en-GB" dirty="0"/>
              <a:t> </a:t>
            </a:r>
            <a:r>
              <a:rPr lang="en-GB" dirty="0" err="1"/>
              <a:t>bewundert</a:t>
            </a:r>
            <a:r>
              <a:rPr lang="en-GB" dirty="0"/>
              <a:t> S.J.</a:t>
            </a:r>
          </a:p>
          <a:p>
            <a:r>
              <a:rPr lang="en-GB" dirty="0" err="1"/>
              <a:t>Mit</a:t>
            </a:r>
            <a:r>
              <a:rPr lang="en-GB" dirty="0"/>
              <a:t> </a:t>
            </a:r>
            <a:r>
              <a:rPr lang="en-GB" dirty="0" err="1"/>
              <a:t>dem</a:t>
            </a:r>
            <a:r>
              <a:rPr lang="en-GB" dirty="0"/>
              <a:t> </a:t>
            </a:r>
            <a:r>
              <a:rPr lang="en-GB" dirty="0" err="1"/>
              <a:t>Staat</a:t>
            </a:r>
            <a:r>
              <a:rPr lang="en-GB" dirty="0"/>
              <a:t> – </a:t>
            </a:r>
            <a:r>
              <a:rPr lang="en-GB" dirty="0" err="1"/>
              <a:t>er</a:t>
            </a:r>
            <a:r>
              <a:rPr lang="en-GB" dirty="0"/>
              <a:t> </a:t>
            </a:r>
            <a:r>
              <a:rPr lang="en-GB" dirty="0" err="1"/>
              <a:t>akzeptiert</a:t>
            </a:r>
            <a:r>
              <a:rPr lang="en-GB" dirty="0"/>
              <a:t> </a:t>
            </a:r>
            <a:r>
              <a:rPr lang="en-GB" dirty="0" err="1"/>
              <a:t>alles</a:t>
            </a:r>
            <a:r>
              <a:rPr lang="en-GB" dirty="0"/>
              <a:t> was </a:t>
            </a:r>
            <a:r>
              <a:rPr lang="en-GB" dirty="0" err="1"/>
              <a:t>ihm</a:t>
            </a:r>
            <a:r>
              <a:rPr lang="en-GB" dirty="0"/>
              <a:t> </a:t>
            </a:r>
            <a:r>
              <a:rPr lang="en-GB" dirty="0" err="1"/>
              <a:t>gesagt</a:t>
            </a:r>
            <a:r>
              <a:rPr lang="en-GB" dirty="0"/>
              <a:t> </a:t>
            </a:r>
            <a:r>
              <a:rPr lang="en-GB" dirty="0" err="1"/>
              <a:t>wird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GB" dirty="0" err="1"/>
              <a:t>Als</a:t>
            </a:r>
            <a:r>
              <a:rPr lang="en-GB" dirty="0"/>
              <a:t> </a:t>
            </a:r>
            <a:r>
              <a:rPr lang="en-GB" dirty="0" err="1"/>
              <a:t>Erwachsener</a:t>
            </a:r>
            <a:endParaRPr lang="en-GB" dirty="0"/>
          </a:p>
          <a:p>
            <a:r>
              <a:rPr lang="en-GB" dirty="0" err="1"/>
              <a:t>Mit</a:t>
            </a:r>
            <a:r>
              <a:rPr lang="en-GB" dirty="0"/>
              <a:t> </a:t>
            </a:r>
            <a:r>
              <a:rPr lang="en-GB" dirty="0" err="1"/>
              <a:t>seinem</a:t>
            </a:r>
            <a:r>
              <a:rPr lang="en-GB" dirty="0"/>
              <a:t> </a:t>
            </a:r>
            <a:r>
              <a:rPr lang="en-GB" dirty="0" err="1"/>
              <a:t>Vater</a:t>
            </a:r>
            <a:r>
              <a:rPr lang="en-GB" dirty="0"/>
              <a:t> – Robert – Ganz am </a:t>
            </a:r>
            <a:r>
              <a:rPr lang="en-GB" dirty="0" err="1"/>
              <a:t>Anfang</a:t>
            </a:r>
            <a:r>
              <a:rPr lang="en-GB" dirty="0"/>
              <a:t> </a:t>
            </a:r>
            <a:r>
              <a:rPr lang="en-GB" dirty="0" err="1"/>
              <a:t>scheint</a:t>
            </a:r>
            <a:r>
              <a:rPr lang="en-GB" dirty="0"/>
              <a:t> </a:t>
            </a:r>
            <a:r>
              <a:rPr lang="en-GB" dirty="0" err="1"/>
              <a:t>ihre</a:t>
            </a:r>
            <a:r>
              <a:rPr lang="en-GB" dirty="0"/>
              <a:t> </a:t>
            </a:r>
            <a:r>
              <a:rPr lang="en-GB" dirty="0" err="1"/>
              <a:t>Beziehung</a:t>
            </a:r>
            <a:r>
              <a:rPr lang="en-GB" dirty="0"/>
              <a:t> total normal </a:t>
            </a:r>
            <a:r>
              <a:rPr lang="en-GB" dirty="0" err="1"/>
              <a:t>zu</a:t>
            </a:r>
            <a:r>
              <a:rPr lang="en-GB" dirty="0"/>
              <a:t> sein, </a:t>
            </a:r>
            <a:r>
              <a:rPr lang="en-GB" dirty="0" err="1"/>
              <a:t>aber</a:t>
            </a:r>
            <a:r>
              <a:rPr lang="en-GB" dirty="0"/>
              <a:t> </a:t>
            </a:r>
            <a:r>
              <a:rPr lang="en-GB" dirty="0" err="1"/>
              <a:t>nach</a:t>
            </a:r>
            <a:r>
              <a:rPr lang="en-GB" dirty="0"/>
              <a:t> der Flucht des </a:t>
            </a:r>
            <a:r>
              <a:rPr lang="en-GB" dirty="0" err="1"/>
              <a:t>Vaters</a:t>
            </a:r>
            <a:r>
              <a:rPr lang="en-GB" dirty="0"/>
              <a:t> in den </a:t>
            </a:r>
            <a:r>
              <a:rPr lang="en-GB" dirty="0" err="1"/>
              <a:t>Westen</a:t>
            </a:r>
            <a:r>
              <a:rPr lang="en-GB" dirty="0"/>
              <a:t> gab es </a:t>
            </a:r>
            <a:r>
              <a:rPr lang="en-GB" dirty="0" err="1"/>
              <a:t>keinen</a:t>
            </a:r>
            <a:r>
              <a:rPr lang="en-GB" dirty="0"/>
              <a:t> </a:t>
            </a:r>
            <a:r>
              <a:rPr lang="en-GB" dirty="0" err="1"/>
              <a:t>Kontakt</a:t>
            </a:r>
            <a:r>
              <a:rPr lang="en-GB" dirty="0"/>
              <a:t> </a:t>
            </a:r>
            <a:r>
              <a:rPr lang="en-GB" dirty="0" err="1"/>
              <a:t>mehr</a:t>
            </a:r>
            <a:r>
              <a:rPr lang="en-GB" dirty="0"/>
              <a:t>, </a:t>
            </a:r>
            <a:r>
              <a:rPr lang="en-GB" dirty="0" err="1"/>
              <a:t>deswegen</a:t>
            </a:r>
            <a:r>
              <a:rPr lang="en-GB" dirty="0"/>
              <a:t> </a:t>
            </a:r>
            <a:r>
              <a:rPr lang="en-GB" dirty="0" err="1"/>
              <a:t>gibt</a:t>
            </a:r>
            <a:r>
              <a:rPr lang="en-GB" dirty="0"/>
              <a:t> es </a:t>
            </a:r>
            <a:r>
              <a:rPr lang="en-GB" dirty="0" err="1"/>
              <a:t>keine</a:t>
            </a:r>
            <a:r>
              <a:rPr lang="en-GB" dirty="0"/>
              <a:t> </a:t>
            </a:r>
            <a:r>
              <a:rPr lang="en-GB" dirty="0" err="1"/>
              <a:t>Beziehung</a:t>
            </a:r>
            <a:r>
              <a:rPr lang="en-GB" dirty="0"/>
              <a:t> – </a:t>
            </a:r>
            <a:r>
              <a:rPr lang="en-GB" dirty="0" err="1"/>
              <a:t>als</a:t>
            </a:r>
            <a:r>
              <a:rPr lang="en-GB" dirty="0"/>
              <a:t> </a:t>
            </a:r>
            <a:r>
              <a:rPr lang="en-GB" dirty="0" err="1"/>
              <a:t>Erwachsener</a:t>
            </a:r>
            <a:r>
              <a:rPr lang="en-GB" dirty="0"/>
              <a:t>– </a:t>
            </a:r>
            <a:r>
              <a:rPr lang="en-GB" dirty="0" err="1"/>
              <a:t>nach</a:t>
            </a:r>
            <a:r>
              <a:rPr lang="en-GB" dirty="0"/>
              <a:t> </a:t>
            </a:r>
            <a:r>
              <a:rPr lang="en-GB" dirty="0" err="1"/>
              <a:t>dem</a:t>
            </a:r>
            <a:r>
              <a:rPr lang="en-GB" dirty="0"/>
              <a:t> </a:t>
            </a:r>
            <a:r>
              <a:rPr lang="en-GB" dirty="0" err="1"/>
              <a:t>ersten</a:t>
            </a:r>
            <a:r>
              <a:rPr lang="en-GB" dirty="0"/>
              <a:t> </a:t>
            </a:r>
            <a:r>
              <a:rPr lang="en-GB" dirty="0" err="1"/>
              <a:t>Schock</a:t>
            </a:r>
            <a:r>
              <a:rPr lang="en-GB" dirty="0"/>
              <a:t> der </a:t>
            </a:r>
            <a:r>
              <a:rPr lang="en-GB" dirty="0" err="1"/>
              <a:t>Wiederfindens</a:t>
            </a:r>
            <a:r>
              <a:rPr lang="en-GB" dirty="0"/>
              <a:t> und die </a:t>
            </a:r>
            <a:r>
              <a:rPr lang="en-GB" dirty="0" err="1"/>
              <a:t>Entdeckung</a:t>
            </a:r>
            <a:r>
              <a:rPr lang="en-GB" dirty="0"/>
              <a:t> der </a:t>
            </a:r>
            <a:r>
              <a:rPr lang="en-GB" dirty="0" err="1"/>
              <a:t>geschickten</a:t>
            </a:r>
            <a:r>
              <a:rPr lang="en-GB" dirty="0"/>
              <a:t> </a:t>
            </a:r>
            <a:r>
              <a:rPr lang="en-GB" dirty="0" err="1"/>
              <a:t>Briefe</a:t>
            </a:r>
            <a:r>
              <a:rPr lang="en-GB" dirty="0"/>
              <a:t> </a:t>
            </a:r>
            <a:r>
              <a:rPr lang="en-GB" dirty="0" err="1"/>
              <a:t>wird</a:t>
            </a:r>
            <a:r>
              <a:rPr lang="en-GB" dirty="0"/>
              <a:t> das warmer.</a:t>
            </a:r>
          </a:p>
          <a:p>
            <a:r>
              <a:rPr lang="en-GB" dirty="0" err="1"/>
              <a:t>Mit</a:t>
            </a:r>
            <a:r>
              <a:rPr lang="en-GB" dirty="0"/>
              <a:t> seiner Mutter – Christiane – </a:t>
            </a:r>
            <a:r>
              <a:rPr lang="en-GB" dirty="0" err="1"/>
              <a:t>wird</a:t>
            </a:r>
            <a:r>
              <a:rPr lang="en-GB" dirty="0"/>
              <a:t> das </a:t>
            </a:r>
            <a:r>
              <a:rPr lang="en-GB" dirty="0" err="1"/>
              <a:t>Verhältnis</a:t>
            </a:r>
            <a:r>
              <a:rPr lang="en-GB" dirty="0"/>
              <a:t> warmer, </a:t>
            </a:r>
            <a:r>
              <a:rPr lang="en-GB" dirty="0" err="1"/>
              <a:t>aber</a:t>
            </a:r>
            <a:r>
              <a:rPr lang="en-GB" dirty="0"/>
              <a:t> </a:t>
            </a:r>
            <a:r>
              <a:rPr lang="en-GB" dirty="0" err="1"/>
              <a:t>sie</a:t>
            </a:r>
            <a:r>
              <a:rPr lang="en-GB" dirty="0"/>
              <a:t> </a:t>
            </a:r>
            <a:r>
              <a:rPr lang="en-GB" dirty="0" err="1"/>
              <a:t>haben</a:t>
            </a:r>
            <a:r>
              <a:rPr lang="en-GB" dirty="0"/>
              <a:t> </a:t>
            </a:r>
            <a:r>
              <a:rPr lang="en-GB" dirty="0" err="1"/>
              <a:t>verschiedene</a:t>
            </a:r>
            <a:r>
              <a:rPr lang="en-GB" dirty="0"/>
              <a:t> </a:t>
            </a:r>
            <a:r>
              <a:rPr lang="en-GB" dirty="0" err="1"/>
              <a:t>politische</a:t>
            </a:r>
            <a:r>
              <a:rPr lang="en-GB" dirty="0"/>
              <a:t> </a:t>
            </a:r>
            <a:r>
              <a:rPr lang="en-GB" dirty="0" err="1"/>
              <a:t>Einstellungen</a:t>
            </a:r>
            <a:r>
              <a:rPr lang="en-GB" dirty="0"/>
              <a:t>.</a:t>
            </a:r>
          </a:p>
          <a:p>
            <a:r>
              <a:rPr lang="en-GB" dirty="0" err="1"/>
              <a:t>Mit</a:t>
            </a:r>
            <a:r>
              <a:rPr lang="en-GB" dirty="0"/>
              <a:t> seiner </a:t>
            </a:r>
            <a:r>
              <a:rPr lang="en-GB" dirty="0" err="1"/>
              <a:t>Schwester</a:t>
            </a:r>
            <a:r>
              <a:rPr lang="en-GB" dirty="0"/>
              <a:t> – Ariane (fair/unfair?) – </a:t>
            </a:r>
            <a:r>
              <a:rPr lang="en-GB" dirty="0" err="1"/>
              <a:t>sie</a:t>
            </a:r>
            <a:r>
              <a:rPr lang="en-GB" dirty="0"/>
              <a:t> </a:t>
            </a:r>
            <a:r>
              <a:rPr lang="en-GB" dirty="0" err="1"/>
              <a:t>streiten</a:t>
            </a:r>
            <a:r>
              <a:rPr lang="en-GB" dirty="0"/>
              <a:t> </a:t>
            </a:r>
            <a:r>
              <a:rPr lang="en-GB" dirty="0" err="1"/>
              <a:t>sich</a:t>
            </a:r>
            <a:r>
              <a:rPr lang="en-GB" dirty="0"/>
              <a:t> – er </a:t>
            </a:r>
            <a:r>
              <a:rPr lang="en-GB" dirty="0" err="1"/>
              <a:t>ist</a:t>
            </a:r>
            <a:r>
              <a:rPr lang="en-GB" dirty="0"/>
              <a:t> </a:t>
            </a:r>
            <a:r>
              <a:rPr lang="en-GB" dirty="0" err="1"/>
              <a:t>ziemlich</a:t>
            </a:r>
            <a:r>
              <a:rPr lang="en-GB" dirty="0"/>
              <a:t> hart </a:t>
            </a:r>
            <a:r>
              <a:rPr lang="en-GB" dirty="0" err="1"/>
              <a:t>mit</a:t>
            </a:r>
            <a:r>
              <a:rPr lang="en-GB" dirty="0"/>
              <a:t> </a:t>
            </a:r>
            <a:r>
              <a:rPr lang="en-GB" dirty="0" err="1"/>
              <a:t>ihr</a:t>
            </a:r>
            <a:r>
              <a:rPr lang="en-GB" dirty="0"/>
              <a:t> (</a:t>
            </a:r>
            <a:r>
              <a:rPr lang="en-GB" dirty="0" err="1"/>
              <a:t>wegen</a:t>
            </a:r>
            <a:r>
              <a:rPr lang="en-GB" dirty="0"/>
              <a:t> des </a:t>
            </a:r>
            <a:r>
              <a:rPr lang="en-GB" dirty="0" err="1"/>
              <a:t>Zustands</a:t>
            </a:r>
            <a:r>
              <a:rPr lang="en-GB" dirty="0"/>
              <a:t> </a:t>
            </a:r>
            <a:r>
              <a:rPr lang="en-GB" dirty="0" err="1"/>
              <a:t>ihrer</a:t>
            </a:r>
            <a:r>
              <a:rPr lang="en-GB" dirty="0"/>
              <a:t> Mutter) und es </a:t>
            </a:r>
            <a:r>
              <a:rPr lang="en-GB" dirty="0" err="1"/>
              <a:t>gibt</a:t>
            </a:r>
            <a:r>
              <a:rPr lang="en-GB" dirty="0"/>
              <a:t> </a:t>
            </a:r>
            <a:r>
              <a:rPr lang="en-GB" dirty="0" err="1"/>
              <a:t>eine</a:t>
            </a:r>
            <a:r>
              <a:rPr lang="en-GB" dirty="0"/>
              <a:t> Art </a:t>
            </a:r>
            <a:r>
              <a:rPr lang="en-GB" dirty="0" err="1"/>
              <a:t>emotionaler</a:t>
            </a:r>
            <a:r>
              <a:rPr lang="en-GB" dirty="0"/>
              <a:t> </a:t>
            </a:r>
            <a:r>
              <a:rPr lang="en-GB" dirty="0" err="1"/>
              <a:t>Erpressung</a:t>
            </a:r>
            <a:endParaRPr lang="en-GB" dirty="0"/>
          </a:p>
          <a:p>
            <a:r>
              <a:rPr lang="en-GB" dirty="0" err="1"/>
              <a:t>Mit</a:t>
            </a:r>
            <a:r>
              <a:rPr lang="en-GB" dirty="0"/>
              <a:t> Sigmund </a:t>
            </a:r>
            <a:r>
              <a:rPr lang="en-GB" dirty="0" err="1"/>
              <a:t>Jähn</a:t>
            </a:r>
            <a:r>
              <a:rPr lang="en-GB" dirty="0"/>
              <a:t> – </a:t>
            </a:r>
            <a:r>
              <a:rPr lang="en-GB" dirty="0" err="1"/>
              <a:t>er</a:t>
            </a:r>
            <a:r>
              <a:rPr lang="en-GB" dirty="0"/>
              <a:t> </a:t>
            </a:r>
            <a:r>
              <a:rPr lang="en-GB" dirty="0" err="1"/>
              <a:t>ist</a:t>
            </a:r>
            <a:r>
              <a:rPr lang="en-GB" dirty="0"/>
              <a:t> </a:t>
            </a:r>
            <a:r>
              <a:rPr lang="en-GB" dirty="0" err="1"/>
              <a:t>kein</a:t>
            </a:r>
            <a:r>
              <a:rPr lang="en-GB" dirty="0"/>
              <a:t> Held </a:t>
            </a:r>
            <a:r>
              <a:rPr lang="en-GB" dirty="0" err="1"/>
              <a:t>mehr</a:t>
            </a:r>
            <a:r>
              <a:rPr lang="en-GB" dirty="0"/>
              <a:t>.</a:t>
            </a:r>
          </a:p>
          <a:p>
            <a:r>
              <a:rPr lang="en-GB" dirty="0" err="1"/>
              <a:t>Mit</a:t>
            </a:r>
            <a:r>
              <a:rPr lang="en-GB" dirty="0"/>
              <a:t> </a:t>
            </a:r>
            <a:r>
              <a:rPr lang="en-GB" dirty="0" err="1"/>
              <a:t>dem</a:t>
            </a:r>
            <a:r>
              <a:rPr lang="en-GB" dirty="0"/>
              <a:t> </a:t>
            </a:r>
            <a:r>
              <a:rPr lang="en-GB" dirty="0" err="1"/>
              <a:t>Staat</a:t>
            </a:r>
            <a:r>
              <a:rPr lang="en-GB" dirty="0"/>
              <a:t> – er </a:t>
            </a:r>
            <a:r>
              <a:rPr lang="en-GB" dirty="0" err="1"/>
              <a:t>scheint</a:t>
            </a:r>
            <a:r>
              <a:rPr lang="en-GB" dirty="0"/>
              <a:t> </a:t>
            </a:r>
            <a:r>
              <a:rPr lang="en-GB" dirty="0" err="1"/>
              <a:t>enttäuscht</a:t>
            </a:r>
            <a:r>
              <a:rPr lang="en-GB" dirty="0"/>
              <a:t> </a:t>
            </a:r>
            <a:r>
              <a:rPr lang="en-GB" dirty="0" err="1"/>
              <a:t>zu</a:t>
            </a:r>
            <a:r>
              <a:rPr lang="en-GB" dirty="0"/>
              <a:t> sein, er </a:t>
            </a:r>
            <a:r>
              <a:rPr lang="en-GB" dirty="0" err="1"/>
              <a:t>nimmt</a:t>
            </a:r>
            <a:r>
              <a:rPr lang="en-GB" dirty="0"/>
              <a:t> an der Demo teil, </a:t>
            </a:r>
            <a:r>
              <a:rPr lang="en-GB" dirty="0" err="1"/>
              <a:t>aber</a:t>
            </a:r>
            <a:r>
              <a:rPr lang="en-GB" dirty="0"/>
              <a:t> er muss </a:t>
            </a:r>
            <a:r>
              <a:rPr lang="en-GB" dirty="0" err="1"/>
              <a:t>mit</a:t>
            </a:r>
            <a:r>
              <a:rPr lang="en-GB" dirty="0"/>
              <a:t> </a:t>
            </a:r>
            <a:r>
              <a:rPr lang="en-GB" dirty="0" err="1"/>
              <a:t>dem</a:t>
            </a:r>
            <a:r>
              <a:rPr lang="en-GB" dirty="0"/>
              <a:t> </a:t>
            </a:r>
            <a:r>
              <a:rPr lang="en-GB" dirty="0" err="1"/>
              <a:t>Staat</a:t>
            </a:r>
            <a:r>
              <a:rPr lang="en-GB" dirty="0"/>
              <a:t> </a:t>
            </a:r>
            <a:r>
              <a:rPr lang="en-GB" dirty="0" err="1"/>
              <a:t>wieder</a:t>
            </a:r>
            <a:r>
              <a:rPr lang="en-GB" dirty="0"/>
              <a:t> </a:t>
            </a:r>
            <a:r>
              <a:rPr lang="en-GB" dirty="0" err="1"/>
              <a:t>klarkommen</a:t>
            </a:r>
            <a:r>
              <a:rPr lang="en-GB" dirty="0"/>
              <a:t> (</a:t>
            </a:r>
            <a:r>
              <a:rPr lang="en-GB" dirty="0" err="1"/>
              <a:t>nach</a:t>
            </a:r>
            <a:r>
              <a:rPr lang="en-GB" dirty="0"/>
              <a:t> </a:t>
            </a:r>
            <a:r>
              <a:rPr lang="en-GB" dirty="0" err="1"/>
              <a:t>dem</a:t>
            </a:r>
            <a:r>
              <a:rPr lang="en-GB" dirty="0"/>
              <a:t> </a:t>
            </a:r>
            <a:r>
              <a:rPr lang="en-GB" dirty="0" err="1"/>
              <a:t>Unfall</a:t>
            </a:r>
            <a:r>
              <a:rPr lang="en-GB" dirty="0"/>
              <a:t> seiner Mutter) und er </a:t>
            </a:r>
            <a:r>
              <a:rPr lang="en-GB" dirty="0" err="1"/>
              <a:t>schafft</a:t>
            </a:r>
            <a:r>
              <a:rPr lang="en-GB" dirty="0"/>
              <a:t> </a:t>
            </a:r>
            <a:r>
              <a:rPr lang="en-GB" dirty="0" err="1"/>
              <a:t>eine</a:t>
            </a:r>
            <a:r>
              <a:rPr lang="en-GB" dirty="0"/>
              <a:t> </a:t>
            </a:r>
            <a:r>
              <a:rPr lang="en-GB" dirty="0" err="1"/>
              <a:t>bessere</a:t>
            </a:r>
            <a:r>
              <a:rPr lang="en-GB" dirty="0"/>
              <a:t> (</a:t>
            </a:r>
            <a:r>
              <a:rPr lang="en-GB" dirty="0" err="1"/>
              <a:t>falsche</a:t>
            </a:r>
            <a:r>
              <a:rPr lang="en-GB" dirty="0"/>
              <a:t>) DDR </a:t>
            </a:r>
            <a:r>
              <a:rPr lang="en-GB" dirty="0" err="1"/>
              <a:t>für</a:t>
            </a:r>
            <a:r>
              <a:rPr lang="en-GB" dirty="0"/>
              <a:t> seine Mutter – das </a:t>
            </a:r>
            <a:r>
              <a:rPr lang="en-GB" dirty="0" err="1"/>
              <a:t>ist</a:t>
            </a:r>
            <a:r>
              <a:rPr lang="en-GB" dirty="0"/>
              <a:t> Paradox!</a:t>
            </a:r>
          </a:p>
          <a:p>
            <a:r>
              <a:rPr lang="en-GB" dirty="0" err="1"/>
              <a:t>Mit</a:t>
            </a:r>
            <a:r>
              <a:rPr lang="en-GB" dirty="0"/>
              <a:t> Denis </a:t>
            </a:r>
            <a:r>
              <a:rPr lang="en-GB" dirty="0" err="1"/>
              <a:t>Domatschke</a:t>
            </a:r>
            <a:r>
              <a:rPr lang="en-GB" dirty="0"/>
              <a:t> – er </a:t>
            </a:r>
            <a:r>
              <a:rPr lang="en-GB" dirty="0" err="1"/>
              <a:t>wird</a:t>
            </a:r>
            <a:r>
              <a:rPr lang="en-GB" dirty="0"/>
              <a:t> sein </a:t>
            </a:r>
            <a:r>
              <a:rPr lang="en-GB" dirty="0" err="1"/>
              <a:t>einziger</a:t>
            </a:r>
            <a:r>
              <a:rPr lang="en-GB" dirty="0"/>
              <a:t> (</a:t>
            </a:r>
            <a:r>
              <a:rPr lang="en-GB" dirty="0" err="1"/>
              <a:t>guter</a:t>
            </a:r>
            <a:r>
              <a:rPr lang="en-GB" dirty="0"/>
              <a:t>) Freund; </a:t>
            </a:r>
            <a:r>
              <a:rPr lang="en-GB" dirty="0" err="1"/>
              <a:t>sie</a:t>
            </a:r>
            <a:r>
              <a:rPr lang="en-GB" dirty="0"/>
              <a:t> </a:t>
            </a:r>
            <a:r>
              <a:rPr lang="en-GB" dirty="0" err="1"/>
              <a:t>sind</a:t>
            </a:r>
            <a:r>
              <a:rPr lang="en-GB" dirty="0"/>
              <a:t> </a:t>
            </a:r>
            <a:r>
              <a:rPr lang="en-GB" dirty="0" err="1"/>
              <a:t>Arbeitskollegen</a:t>
            </a:r>
            <a:r>
              <a:rPr lang="en-GB" dirty="0"/>
              <a:t>; Denis </a:t>
            </a:r>
            <a:r>
              <a:rPr lang="en-GB" dirty="0" err="1"/>
              <a:t>wird</a:t>
            </a:r>
            <a:r>
              <a:rPr lang="en-GB" dirty="0"/>
              <a:t> </a:t>
            </a:r>
            <a:r>
              <a:rPr lang="en-GB" dirty="0" err="1"/>
              <a:t>begeisterter</a:t>
            </a:r>
            <a:r>
              <a:rPr lang="en-GB" dirty="0"/>
              <a:t> </a:t>
            </a:r>
            <a:r>
              <a:rPr lang="en-GB" dirty="0" err="1"/>
              <a:t>Mithelfer</a:t>
            </a:r>
            <a:r>
              <a:rPr lang="en-GB" dirty="0"/>
              <a:t> </a:t>
            </a:r>
            <a:r>
              <a:rPr lang="en-GB" dirty="0" err="1"/>
              <a:t>bei</a:t>
            </a:r>
            <a:r>
              <a:rPr lang="en-GB" dirty="0"/>
              <a:t> der </a:t>
            </a:r>
            <a:r>
              <a:rPr lang="en-GB" dirty="0" err="1"/>
              <a:t>Schaffung</a:t>
            </a:r>
            <a:r>
              <a:rPr lang="en-GB" dirty="0"/>
              <a:t> der </a:t>
            </a:r>
            <a:r>
              <a:rPr lang="en-GB" dirty="0" err="1"/>
              <a:t>utopischen</a:t>
            </a:r>
            <a:r>
              <a:rPr lang="en-GB" dirty="0"/>
              <a:t> DDR.</a:t>
            </a:r>
          </a:p>
          <a:p>
            <a:r>
              <a:rPr lang="en-GB" dirty="0" err="1"/>
              <a:t>Mit</a:t>
            </a:r>
            <a:r>
              <a:rPr lang="en-GB" dirty="0"/>
              <a:t> Laura – </a:t>
            </a:r>
            <a:r>
              <a:rPr lang="en-GB" dirty="0" err="1"/>
              <a:t>eine</a:t>
            </a:r>
            <a:r>
              <a:rPr lang="en-GB" dirty="0"/>
              <a:t> </a:t>
            </a:r>
            <a:r>
              <a:rPr lang="en-GB" dirty="0" err="1"/>
              <a:t>enge</a:t>
            </a:r>
            <a:r>
              <a:rPr lang="en-GB" dirty="0"/>
              <a:t> </a:t>
            </a:r>
            <a:r>
              <a:rPr lang="en-GB" dirty="0" err="1"/>
              <a:t>Beziehung</a:t>
            </a:r>
            <a:r>
              <a:rPr lang="en-GB" dirty="0"/>
              <a:t> </a:t>
            </a:r>
            <a:r>
              <a:rPr lang="en-GB" dirty="0" err="1"/>
              <a:t>entwickelt</a:t>
            </a:r>
            <a:r>
              <a:rPr lang="en-GB" dirty="0"/>
              <a:t> </a:t>
            </a:r>
            <a:r>
              <a:rPr lang="en-GB" dirty="0" err="1"/>
              <a:t>sich</a:t>
            </a:r>
            <a:r>
              <a:rPr lang="en-GB" dirty="0"/>
              <a:t> </a:t>
            </a:r>
            <a:r>
              <a:rPr lang="en-GB" dirty="0" err="1"/>
              <a:t>zwischen</a:t>
            </a:r>
            <a:r>
              <a:rPr lang="en-GB" dirty="0"/>
              <a:t> den </a:t>
            </a:r>
            <a:r>
              <a:rPr lang="en-GB" dirty="0" err="1"/>
              <a:t>beiden</a:t>
            </a:r>
            <a:r>
              <a:rPr lang="en-GB" dirty="0"/>
              <a:t>; </a:t>
            </a:r>
            <a:r>
              <a:rPr lang="en-GB" dirty="0" err="1"/>
              <a:t>sie</a:t>
            </a:r>
            <a:r>
              <a:rPr lang="en-GB" dirty="0"/>
              <a:t> </a:t>
            </a:r>
            <a:r>
              <a:rPr lang="en-GB" dirty="0" err="1"/>
              <a:t>bietet</a:t>
            </a:r>
            <a:r>
              <a:rPr lang="en-GB" dirty="0"/>
              <a:t> </a:t>
            </a:r>
            <a:r>
              <a:rPr lang="en-GB" dirty="0" err="1"/>
              <a:t>eine</a:t>
            </a:r>
            <a:r>
              <a:rPr lang="en-GB" dirty="0"/>
              <a:t> </a:t>
            </a:r>
            <a:r>
              <a:rPr lang="en-GB" dirty="0" err="1"/>
              <a:t>Normalität</a:t>
            </a:r>
            <a:r>
              <a:rPr lang="en-GB" dirty="0"/>
              <a:t> in </a:t>
            </a:r>
            <a:r>
              <a:rPr lang="en-GB" dirty="0" err="1"/>
              <a:t>seinem</a:t>
            </a:r>
            <a:r>
              <a:rPr lang="en-GB" dirty="0"/>
              <a:t> Leben; </a:t>
            </a:r>
            <a:r>
              <a:rPr lang="en-GB" dirty="0" err="1"/>
              <a:t>ein</a:t>
            </a:r>
            <a:r>
              <a:rPr lang="en-GB" dirty="0"/>
              <a:t> </a:t>
            </a:r>
            <a:r>
              <a:rPr lang="en-GB" dirty="0" err="1"/>
              <a:t>neuer</a:t>
            </a:r>
            <a:r>
              <a:rPr lang="en-GB" dirty="0"/>
              <a:t> </a:t>
            </a:r>
            <a:r>
              <a:rPr lang="en-GB" dirty="0" err="1"/>
              <a:t>Anfang</a:t>
            </a:r>
            <a:r>
              <a:rPr lang="en-GB" dirty="0"/>
              <a:t>; die </a:t>
            </a:r>
            <a:r>
              <a:rPr lang="en-GB" dirty="0" err="1"/>
              <a:t>Möglichkeit</a:t>
            </a:r>
            <a:r>
              <a:rPr lang="en-GB" dirty="0"/>
              <a:t> seine </a:t>
            </a:r>
            <a:r>
              <a:rPr lang="en-GB" dirty="0" err="1"/>
              <a:t>eigene</a:t>
            </a:r>
            <a:r>
              <a:rPr lang="en-GB" dirty="0"/>
              <a:t> </a:t>
            </a:r>
            <a:r>
              <a:rPr lang="en-GB" dirty="0" err="1"/>
              <a:t>Familie</a:t>
            </a:r>
            <a:r>
              <a:rPr lang="en-GB" dirty="0"/>
              <a:t> </a:t>
            </a:r>
            <a:r>
              <a:rPr lang="en-GB" dirty="0" err="1"/>
              <a:t>zu</a:t>
            </a:r>
            <a:r>
              <a:rPr lang="en-GB" dirty="0"/>
              <a:t> </a:t>
            </a:r>
            <a:r>
              <a:rPr lang="en-GB" dirty="0" err="1"/>
              <a:t>gründen</a:t>
            </a:r>
            <a:r>
              <a:rPr lang="en-GB" dirty="0"/>
              <a:t>. </a:t>
            </a:r>
            <a:r>
              <a:rPr lang="en-GB" dirty="0" err="1"/>
              <a:t>Sie</a:t>
            </a:r>
            <a:r>
              <a:rPr lang="en-GB" dirty="0"/>
              <a:t> </a:t>
            </a:r>
            <a:r>
              <a:rPr lang="en-GB" dirty="0" err="1"/>
              <a:t>ist</a:t>
            </a:r>
            <a:r>
              <a:rPr lang="en-GB" dirty="0"/>
              <a:t> </a:t>
            </a:r>
            <a:r>
              <a:rPr lang="en-GB" dirty="0" err="1"/>
              <a:t>auch</a:t>
            </a:r>
            <a:r>
              <a:rPr lang="en-GB" dirty="0"/>
              <a:t> </a:t>
            </a:r>
            <a:r>
              <a:rPr lang="en-GB" dirty="0" err="1"/>
              <a:t>exotisch</a:t>
            </a:r>
            <a:r>
              <a:rPr lang="en-GB" dirty="0"/>
              <a:t> (</a:t>
            </a:r>
            <a:r>
              <a:rPr lang="en-GB" dirty="0" err="1"/>
              <a:t>eine</a:t>
            </a:r>
            <a:r>
              <a:rPr lang="en-GB" dirty="0"/>
              <a:t> </a:t>
            </a:r>
            <a:r>
              <a:rPr lang="en-GB" dirty="0" err="1"/>
              <a:t>Russin</a:t>
            </a:r>
            <a:r>
              <a:rPr lang="en-GB" dirty="0"/>
              <a:t>). Sie </a:t>
            </a:r>
            <a:r>
              <a:rPr lang="en-GB" dirty="0" err="1"/>
              <a:t>hilft</a:t>
            </a:r>
            <a:r>
              <a:rPr lang="en-GB" dirty="0"/>
              <a:t> </a:t>
            </a:r>
            <a:r>
              <a:rPr lang="en-GB" dirty="0" err="1"/>
              <a:t>ihm</a:t>
            </a:r>
            <a:r>
              <a:rPr lang="en-GB" dirty="0"/>
              <a:t> </a:t>
            </a:r>
            <a:r>
              <a:rPr lang="en-GB" dirty="0" err="1"/>
              <a:t>offener</a:t>
            </a:r>
            <a:r>
              <a:rPr lang="en-GB" dirty="0"/>
              <a:t> </a:t>
            </a:r>
            <a:r>
              <a:rPr lang="en-GB" dirty="0" err="1"/>
              <a:t>zu</a:t>
            </a:r>
            <a:r>
              <a:rPr lang="en-GB" dirty="0"/>
              <a:t> sein, seine </a:t>
            </a:r>
            <a:r>
              <a:rPr lang="en-GB" dirty="0" err="1"/>
              <a:t>Gedanken</a:t>
            </a:r>
            <a:r>
              <a:rPr lang="en-GB" dirty="0"/>
              <a:t>/seine </a:t>
            </a:r>
            <a:r>
              <a:rPr lang="en-GB" dirty="0" err="1"/>
              <a:t>Gefühlen</a:t>
            </a:r>
            <a:r>
              <a:rPr lang="en-GB" dirty="0"/>
              <a:t> </a:t>
            </a:r>
            <a:r>
              <a:rPr lang="en-GB" dirty="0" err="1"/>
              <a:t>besser</a:t>
            </a:r>
            <a:r>
              <a:rPr lang="en-GB" dirty="0"/>
              <a:t> </a:t>
            </a:r>
            <a:r>
              <a:rPr lang="en-GB" dirty="0" err="1"/>
              <a:t>auszudrücken</a:t>
            </a:r>
            <a:r>
              <a:rPr lang="en-GB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8155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Was </a:t>
            </a:r>
            <a:r>
              <a:rPr lang="en-GB" dirty="0" err="1"/>
              <a:t>können</a:t>
            </a:r>
            <a:r>
              <a:rPr lang="en-GB" dirty="0"/>
              <a:t> </a:t>
            </a:r>
            <a:r>
              <a:rPr lang="en-GB" dirty="0" err="1"/>
              <a:t>wir</a:t>
            </a:r>
            <a:r>
              <a:rPr lang="en-GB" dirty="0"/>
              <a:t> </a:t>
            </a:r>
            <a:r>
              <a:rPr lang="en-GB" dirty="0" err="1"/>
              <a:t>über</a:t>
            </a:r>
            <a:r>
              <a:rPr lang="en-GB" dirty="0"/>
              <a:t> sein </a:t>
            </a:r>
            <a:r>
              <a:rPr lang="en-GB" dirty="0" err="1"/>
              <a:t>Verhalten</a:t>
            </a:r>
            <a:r>
              <a:rPr lang="en-GB" dirty="0"/>
              <a:t> </a:t>
            </a:r>
            <a:r>
              <a:rPr lang="en-GB" dirty="0" err="1"/>
              <a:t>sagen</a:t>
            </a:r>
            <a:r>
              <a:rPr lang="en-GB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GB" dirty="0" err="1"/>
              <a:t>Als</a:t>
            </a:r>
            <a:r>
              <a:rPr lang="en-GB" dirty="0"/>
              <a:t> Kind – am </a:t>
            </a:r>
            <a:r>
              <a:rPr lang="en-GB" dirty="0" err="1"/>
              <a:t>Anfang</a:t>
            </a:r>
            <a:r>
              <a:rPr lang="en-GB" dirty="0"/>
              <a:t> </a:t>
            </a:r>
            <a:r>
              <a:rPr lang="en-GB" dirty="0" err="1"/>
              <a:t>benimmt</a:t>
            </a:r>
            <a:r>
              <a:rPr lang="en-GB" dirty="0"/>
              <a:t> er </a:t>
            </a:r>
            <a:r>
              <a:rPr lang="en-GB" dirty="0" err="1"/>
              <a:t>sich</a:t>
            </a:r>
            <a:r>
              <a:rPr lang="en-GB" dirty="0"/>
              <a:t> </a:t>
            </a:r>
            <a:r>
              <a:rPr lang="en-GB" dirty="0" err="1"/>
              <a:t>wie</a:t>
            </a:r>
            <a:r>
              <a:rPr lang="en-GB" dirty="0"/>
              <a:t> </a:t>
            </a:r>
            <a:r>
              <a:rPr lang="en-GB" dirty="0" err="1"/>
              <a:t>ein</a:t>
            </a:r>
            <a:r>
              <a:rPr lang="en-GB" dirty="0"/>
              <a:t> </a:t>
            </a:r>
            <a:r>
              <a:rPr lang="en-GB" dirty="0" err="1"/>
              <a:t>ganz</a:t>
            </a:r>
            <a:r>
              <a:rPr lang="en-GB" dirty="0"/>
              <a:t> </a:t>
            </a:r>
            <a:r>
              <a:rPr lang="en-GB" dirty="0" err="1"/>
              <a:t>normales</a:t>
            </a:r>
            <a:r>
              <a:rPr lang="en-GB" dirty="0"/>
              <a:t> </a:t>
            </a:r>
            <a:r>
              <a:rPr lang="en-GB" dirty="0" err="1"/>
              <a:t>glückliches</a:t>
            </a:r>
            <a:r>
              <a:rPr lang="en-GB" dirty="0"/>
              <a:t> Kind, das </a:t>
            </a:r>
            <a:r>
              <a:rPr lang="en-GB" dirty="0" err="1"/>
              <a:t>mit</a:t>
            </a:r>
            <a:r>
              <a:rPr lang="en-GB" dirty="0"/>
              <a:t> seiner </a:t>
            </a:r>
            <a:r>
              <a:rPr lang="en-GB" dirty="0" err="1"/>
              <a:t>jüngeren</a:t>
            </a:r>
            <a:r>
              <a:rPr lang="en-GB" dirty="0"/>
              <a:t> </a:t>
            </a:r>
            <a:r>
              <a:rPr lang="en-GB" dirty="0" err="1"/>
              <a:t>Schwester</a:t>
            </a:r>
            <a:r>
              <a:rPr lang="en-GB" dirty="0"/>
              <a:t> und </a:t>
            </a:r>
            <a:r>
              <a:rPr lang="en-GB" dirty="0" err="1"/>
              <a:t>mit</a:t>
            </a:r>
            <a:r>
              <a:rPr lang="en-GB" dirty="0"/>
              <a:t> </a:t>
            </a:r>
            <a:r>
              <a:rPr lang="en-GB" dirty="0" err="1"/>
              <a:t>seinen</a:t>
            </a:r>
            <a:r>
              <a:rPr lang="en-GB" dirty="0"/>
              <a:t> </a:t>
            </a:r>
            <a:r>
              <a:rPr lang="en-GB" dirty="0" err="1"/>
              <a:t>Eltern</a:t>
            </a:r>
            <a:r>
              <a:rPr lang="en-GB" dirty="0"/>
              <a:t> </a:t>
            </a:r>
            <a:r>
              <a:rPr lang="en-GB" dirty="0" err="1"/>
              <a:t>spielt</a:t>
            </a:r>
            <a:r>
              <a:rPr lang="en-GB" dirty="0"/>
              <a:t> und </a:t>
            </a:r>
            <a:r>
              <a:rPr lang="en-GB" dirty="0" err="1"/>
              <a:t>lacht</a:t>
            </a:r>
            <a:r>
              <a:rPr lang="en-GB" dirty="0"/>
              <a:t>.</a:t>
            </a:r>
          </a:p>
          <a:p>
            <a:pPr marL="0" indent="0">
              <a:buNone/>
            </a:pPr>
            <a:r>
              <a:rPr lang="en-GB" dirty="0"/>
              <a:t> - </a:t>
            </a:r>
            <a:r>
              <a:rPr lang="en-GB" dirty="0" err="1"/>
              <a:t>als</a:t>
            </a:r>
            <a:r>
              <a:rPr lang="en-GB" dirty="0"/>
              <a:t> er die </a:t>
            </a:r>
            <a:r>
              <a:rPr lang="en-GB" dirty="0" err="1"/>
              <a:t>Fernsehsendung</a:t>
            </a:r>
            <a:r>
              <a:rPr lang="en-GB" dirty="0"/>
              <a:t> </a:t>
            </a:r>
            <a:r>
              <a:rPr lang="en-GB" dirty="0" err="1"/>
              <a:t>über</a:t>
            </a:r>
            <a:r>
              <a:rPr lang="en-GB" dirty="0"/>
              <a:t> den </a:t>
            </a:r>
            <a:r>
              <a:rPr lang="en-GB" dirty="0" err="1"/>
              <a:t>Flug</a:t>
            </a:r>
            <a:r>
              <a:rPr lang="en-GB" dirty="0"/>
              <a:t> der </a:t>
            </a:r>
            <a:r>
              <a:rPr lang="en-GB" dirty="0" err="1"/>
              <a:t>Kosmonauten</a:t>
            </a:r>
            <a:r>
              <a:rPr lang="en-GB" dirty="0"/>
              <a:t> ins All </a:t>
            </a:r>
            <a:r>
              <a:rPr lang="en-GB" dirty="0" err="1"/>
              <a:t>anschaut</a:t>
            </a:r>
            <a:r>
              <a:rPr lang="en-GB" dirty="0"/>
              <a:t>, </a:t>
            </a:r>
            <a:r>
              <a:rPr lang="en-GB" dirty="0" err="1"/>
              <a:t>scheint</a:t>
            </a:r>
            <a:r>
              <a:rPr lang="en-GB" dirty="0"/>
              <a:t> er </a:t>
            </a:r>
            <a:r>
              <a:rPr lang="en-GB" dirty="0" err="1"/>
              <a:t>voller</a:t>
            </a:r>
            <a:r>
              <a:rPr lang="en-GB" dirty="0"/>
              <a:t> </a:t>
            </a:r>
            <a:r>
              <a:rPr lang="en-GB" dirty="0" err="1"/>
              <a:t>Hoffnung</a:t>
            </a:r>
            <a:r>
              <a:rPr lang="en-GB" dirty="0"/>
              <a:t> </a:t>
            </a:r>
            <a:r>
              <a:rPr lang="en-GB" dirty="0" err="1"/>
              <a:t>zu</a:t>
            </a:r>
            <a:r>
              <a:rPr lang="en-GB" dirty="0"/>
              <a:t> sein und er </a:t>
            </a:r>
            <a:r>
              <a:rPr lang="en-GB" dirty="0" err="1"/>
              <a:t>ist</a:t>
            </a:r>
            <a:r>
              <a:rPr lang="en-GB" dirty="0"/>
              <a:t> </a:t>
            </a:r>
            <a:r>
              <a:rPr lang="en-GB" dirty="0" err="1"/>
              <a:t>sehr</a:t>
            </a:r>
            <a:r>
              <a:rPr lang="en-GB" dirty="0"/>
              <a:t> </a:t>
            </a:r>
            <a:r>
              <a:rPr lang="en-GB" dirty="0" err="1"/>
              <a:t>begeistert</a:t>
            </a:r>
            <a:r>
              <a:rPr lang="en-GB" dirty="0"/>
              <a:t>.</a:t>
            </a:r>
          </a:p>
          <a:p>
            <a:pPr marL="0" indent="0">
              <a:buNone/>
            </a:pPr>
            <a:r>
              <a:rPr lang="en-GB" dirty="0"/>
              <a:t> - </a:t>
            </a:r>
            <a:r>
              <a:rPr lang="en-GB" dirty="0" err="1"/>
              <a:t>vielleicht</a:t>
            </a:r>
            <a:r>
              <a:rPr lang="en-GB" dirty="0"/>
              <a:t> </a:t>
            </a:r>
            <a:r>
              <a:rPr lang="en-GB" dirty="0" err="1"/>
              <a:t>ist</a:t>
            </a:r>
            <a:r>
              <a:rPr lang="en-GB" dirty="0"/>
              <a:t> </a:t>
            </a:r>
            <a:r>
              <a:rPr lang="en-GB" dirty="0" err="1"/>
              <a:t>er</a:t>
            </a:r>
            <a:r>
              <a:rPr lang="en-GB" dirty="0"/>
              <a:t> </a:t>
            </a:r>
            <a:r>
              <a:rPr lang="en-GB" dirty="0" err="1"/>
              <a:t>immer</a:t>
            </a:r>
            <a:r>
              <a:rPr lang="en-GB" dirty="0"/>
              <a:t> </a:t>
            </a:r>
            <a:r>
              <a:rPr lang="en-GB" dirty="0" err="1"/>
              <a:t>noch</a:t>
            </a:r>
            <a:r>
              <a:rPr lang="en-GB" dirty="0"/>
              <a:t> </a:t>
            </a:r>
            <a:r>
              <a:rPr lang="en-GB" dirty="0" err="1"/>
              <a:t>etwas</a:t>
            </a:r>
            <a:r>
              <a:rPr lang="en-GB" dirty="0"/>
              <a:t> </a:t>
            </a:r>
            <a:r>
              <a:rPr lang="en-GB" dirty="0" err="1"/>
              <a:t>naïv</a:t>
            </a:r>
            <a:r>
              <a:rPr lang="en-GB" dirty="0"/>
              <a:t>.</a:t>
            </a:r>
          </a:p>
          <a:p>
            <a:r>
              <a:rPr lang="en-GB" dirty="0" err="1"/>
              <a:t>Mit</a:t>
            </a:r>
            <a:r>
              <a:rPr lang="en-GB" dirty="0"/>
              <a:t> der </a:t>
            </a:r>
            <a:r>
              <a:rPr lang="en-GB" dirty="0" err="1"/>
              <a:t>ganzen</a:t>
            </a:r>
            <a:r>
              <a:rPr lang="en-GB" dirty="0"/>
              <a:t> </a:t>
            </a:r>
            <a:r>
              <a:rPr lang="en-GB" dirty="0" err="1"/>
              <a:t>Familie</a:t>
            </a:r>
            <a:r>
              <a:rPr lang="en-GB" dirty="0"/>
              <a:t> </a:t>
            </a:r>
            <a:r>
              <a:rPr lang="en-GB" dirty="0" err="1"/>
              <a:t>zusammen</a:t>
            </a:r>
            <a:r>
              <a:rPr lang="en-GB" dirty="0"/>
              <a:t> – Am </a:t>
            </a:r>
            <a:r>
              <a:rPr lang="en-GB" dirty="0" err="1"/>
              <a:t>Anfang</a:t>
            </a:r>
            <a:r>
              <a:rPr lang="en-GB" dirty="0"/>
              <a:t> </a:t>
            </a:r>
            <a:r>
              <a:rPr lang="en-GB" dirty="0" err="1"/>
              <a:t>sieht</a:t>
            </a:r>
            <a:r>
              <a:rPr lang="en-GB" dirty="0"/>
              <a:t> </a:t>
            </a:r>
            <a:r>
              <a:rPr lang="en-GB" dirty="0" err="1"/>
              <a:t>alles</a:t>
            </a:r>
            <a:r>
              <a:rPr lang="en-GB" dirty="0"/>
              <a:t> </a:t>
            </a:r>
            <a:r>
              <a:rPr lang="en-GB" dirty="0" err="1"/>
              <a:t>perfekt</a:t>
            </a:r>
            <a:r>
              <a:rPr lang="en-GB" dirty="0"/>
              <a:t> </a:t>
            </a:r>
            <a:r>
              <a:rPr lang="en-GB" dirty="0" err="1"/>
              <a:t>aus</a:t>
            </a:r>
            <a:r>
              <a:rPr lang="en-GB" dirty="0"/>
              <a:t>, </a:t>
            </a:r>
            <a:r>
              <a:rPr lang="en-GB" dirty="0" err="1"/>
              <a:t>aber</a:t>
            </a:r>
            <a:r>
              <a:rPr lang="en-GB" dirty="0"/>
              <a:t> </a:t>
            </a:r>
            <a:r>
              <a:rPr lang="en-GB" dirty="0" err="1"/>
              <a:t>nach</a:t>
            </a:r>
            <a:r>
              <a:rPr lang="en-GB" dirty="0"/>
              <a:t> der Flucht seines </a:t>
            </a:r>
            <a:r>
              <a:rPr lang="en-GB" dirty="0" err="1"/>
              <a:t>Vaters</a:t>
            </a:r>
            <a:r>
              <a:rPr lang="en-GB" dirty="0"/>
              <a:t> und der Depression seiner Mutter </a:t>
            </a:r>
            <a:r>
              <a:rPr lang="en-GB" dirty="0" err="1"/>
              <a:t>wird</a:t>
            </a:r>
            <a:r>
              <a:rPr lang="en-GB" dirty="0"/>
              <a:t> er </a:t>
            </a:r>
            <a:r>
              <a:rPr lang="en-GB" dirty="0" err="1"/>
              <a:t>bewegter</a:t>
            </a:r>
            <a:r>
              <a:rPr lang="en-GB" dirty="0"/>
              <a:t>, </a:t>
            </a:r>
            <a:r>
              <a:rPr lang="en-GB" dirty="0" err="1"/>
              <a:t>besorgter</a:t>
            </a:r>
            <a:r>
              <a:rPr lang="en-GB" dirty="0"/>
              <a:t>, </a:t>
            </a:r>
            <a:r>
              <a:rPr lang="en-GB" dirty="0" err="1"/>
              <a:t>emotionaler</a:t>
            </a:r>
            <a:r>
              <a:rPr lang="en-GB" dirty="0"/>
              <a:t>, er </a:t>
            </a:r>
            <a:r>
              <a:rPr lang="en-GB" dirty="0" err="1"/>
              <a:t>macht</a:t>
            </a:r>
            <a:r>
              <a:rPr lang="en-GB" dirty="0"/>
              <a:t> </a:t>
            </a:r>
            <a:r>
              <a:rPr lang="en-GB" dirty="0" err="1"/>
              <a:t>sich</a:t>
            </a:r>
            <a:r>
              <a:rPr lang="en-GB" dirty="0"/>
              <a:t> </a:t>
            </a:r>
            <a:r>
              <a:rPr lang="en-GB" dirty="0" err="1"/>
              <a:t>Sorgen</a:t>
            </a:r>
            <a:r>
              <a:rPr lang="en-GB" dirty="0"/>
              <a:t> um seine Mutter. </a:t>
            </a:r>
            <a:r>
              <a:rPr lang="en-GB" dirty="0" err="1"/>
              <a:t>Er</a:t>
            </a:r>
            <a:r>
              <a:rPr lang="en-GB" dirty="0"/>
              <a:t> </a:t>
            </a:r>
            <a:r>
              <a:rPr lang="en-GB" dirty="0" err="1"/>
              <a:t>scheint</a:t>
            </a:r>
            <a:r>
              <a:rPr lang="en-GB" dirty="0"/>
              <a:t> </a:t>
            </a:r>
            <a:r>
              <a:rPr lang="en-GB" dirty="0" err="1"/>
              <a:t>unsicher</a:t>
            </a:r>
            <a:r>
              <a:rPr lang="en-GB" dirty="0"/>
              <a:t> </a:t>
            </a:r>
            <a:r>
              <a:rPr lang="en-GB" dirty="0" err="1"/>
              <a:t>zu</a:t>
            </a:r>
            <a:r>
              <a:rPr lang="en-GB" dirty="0"/>
              <a:t> sein; </a:t>
            </a:r>
            <a:r>
              <a:rPr lang="en-GB" dirty="0" err="1"/>
              <a:t>er</a:t>
            </a:r>
            <a:r>
              <a:rPr lang="en-GB" dirty="0"/>
              <a:t> </a:t>
            </a:r>
            <a:r>
              <a:rPr lang="en-GB" dirty="0" err="1"/>
              <a:t>musste</a:t>
            </a:r>
            <a:r>
              <a:rPr lang="en-GB" dirty="0"/>
              <a:t> </a:t>
            </a:r>
            <a:r>
              <a:rPr lang="en-GB" dirty="0" err="1"/>
              <a:t>sehr</a:t>
            </a:r>
            <a:r>
              <a:rPr lang="en-GB" dirty="0"/>
              <a:t> </a:t>
            </a:r>
            <a:r>
              <a:rPr lang="en-GB" dirty="0" err="1"/>
              <a:t>schnell</a:t>
            </a:r>
            <a:r>
              <a:rPr lang="en-GB" dirty="0"/>
              <a:t> </a:t>
            </a:r>
            <a:r>
              <a:rPr lang="en-GB" dirty="0" err="1"/>
              <a:t>aufwachsen</a:t>
            </a:r>
            <a:r>
              <a:rPr lang="en-GB" dirty="0"/>
              <a:t> und seine Rolle in der </a:t>
            </a:r>
            <a:r>
              <a:rPr lang="en-GB" dirty="0" err="1"/>
              <a:t>Familie</a:t>
            </a:r>
            <a:r>
              <a:rPr lang="en-GB" dirty="0"/>
              <a:t> </a:t>
            </a:r>
            <a:r>
              <a:rPr lang="en-GB" dirty="0" err="1"/>
              <a:t>ändert</a:t>
            </a:r>
            <a:r>
              <a:rPr lang="en-GB" dirty="0"/>
              <a:t> </a:t>
            </a:r>
            <a:r>
              <a:rPr lang="en-GB" dirty="0" err="1"/>
              <a:t>sich</a:t>
            </a:r>
            <a:r>
              <a:rPr lang="en-GB" dirty="0"/>
              <a:t> – </a:t>
            </a:r>
            <a:r>
              <a:rPr lang="en-GB" dirty="0" err="1"/>
              <a:t>er</a:t>
            </a:r>
            <a:r>
              <a:rPr lang="en-GB" dirty="0"/>
              <a:t> muss </a:t>
            </a:r>
            <a:r>
              <a:rPr lang="en-GB" dirty="0" err="1"/>
              <a:t>reifer</a:t>
            </a:r>
            <a:r>
              <a:rPr lang="en-GB" dirty="0"/>
              <a:t> </a:t>
            </a:r>
            <a:r>
              <a:rPr lang="en-GB" dirty="0" err="1"/>
              <a:t>werden</a:t>
            </a:r>
            <a:r>
              <a:rPr lang="en-GB" dirty="0"/>
              <a:t>.</a:t>
            </a:r>
          </a:p>
          <a:p>
            <a:r>
              <a:rPr lang="en-GB" dirty="0"/>
              <a:t>Die Kinder </a:t>
            </a:r>
            <a:r>
              <a:rPr lang="en-GB" dirty="0" err="1"/>
              <a:t>dürfen</a:t>
            </a:r>
            <a:r>
              <a:rPr lang="en-GB" dirty="0"/>
              <a:t> </a:t>
            </a:r>
            <a:r>
              <a:rPr lang="en-GB" dirty="0" err="1"/>
              <a:t>nicht</a:t>
            </a:r>
            <a:r>
              <a:rPr lang="en-GB" dirty="0"/>
              <a:t> </a:t>
            </a:r>
            <a:r>
              <a:rPr lang="en-GB" dirty="0" err="1"/>
              <a:t>über</a:t>
            </a:r>
            <a:r>
              <a:rPr lang="en-GB" dirty="0"/>
              <a:t> </a:t>
            </a:r>
            <a:r>
              <a:rPr lang="en-GB" dirty="0" err="1"/>
              <a:t>ihren</a:t>
            </a:r>
            <a:r>
              <a:rPr lang="en-GB" dirty="0"/>
              <a:t> </a:t>
            </a:r>
            <a:r>
              <a:rPr lang="en-GB" dirty="0" err="1"/>
              <a:t>Vater</a:t>
            </a:r>
            <a:r>
              <a:rPr lang="en-GB" dirty="0"/>
              <a:t> </a:t>
            </a:r>
            <a:r>
              <a:rPr lang="en-GB" dirty="0" err="1"/>
              <a:t>sprechen</a:t>
            </a:r>
            <a:r>
              <a:rPr lang="en-GB" dirty="0"/>
              <a:t>.</a:t>
            </a:r>
          </a:p>
          <a:p>
            <a:r>
              <a:rPr lang="en-GB" dirty="0"/>
              <a:t>Das All/</a:t>
            </a:r>
            <a:r>
              <a:rPr lang="en-GB" dirty="0" err="1"/>
              <a:t>Raketen</a:t>
            </a:r>
            <a:r>
              <a:rPr lang="en-GB" dirty="0"/>
              <a:t>/Sigmund </a:t>
            </a:r>
            <a:r>
              <a:rPr lang="en-GB" dirty="0" err="1"/>
              <a:t>Jähn</a:t>
            </a:r>
            <a:r>
              <a:rPr lang="en-GB" dirty="0"/>
              <a:t> – er </a:t>
            </a:r>
            <a:r>
              <a:rPr lang="en-GB" dirty="0" err="1"/>
              <a:t>ist</a:t>
            </a:r>
            <a:r>
              <a:rPr lang="en-GB" dirty="0"/>
              <a:t> </a:t>
            </a:r>
            <a:r>
              <a:rPr lang="en-GB" dirty="0" err="1"/>
              <a:t>vom</a:t>
            </a:r>
            <a:r>
              <a:rPr lang="en-GB" dirty="0"/>
              <a:t> All und </a:t>
            </a:r>
            <a:r>
              <a:rPr lang="en-GB" dirty="0" err="1"/>
              <a:t>dem</a:t>
            </a:r>
            <a:r>
              <a:rPr lang="en-GB" dirty="0"/>
              <a:t> was die </a:t>
            </a:r>
            <a:r>
              <a:rPr lang="en-GB" dirty="0" err="1"/>
              <a:t>Cosmonauten</a:t>
            </a:r>
            <a:r>
              <a:rPr lang="en-GB" dirty="0"/>
              <a:t> </a:t>
            </a:r>
            <a:r>
              <a:rPr lang="en-GB" dirty="0" err="1"/>
              <a:t>unternehmen</a:t>
            </a:r>
            <a:r>
              <a:rPr lang="en-GB" dirty="0"/>
              <a:t> </a:t>
            </a:r>
            <a:r>
              <a:rPr lang="en-GB" dirty="0" err="1"/>
              <a:t>begeistert</a:t>
            </a:r>
            <a:r>
              <a:rPr lang="en-GB" dirty="0"/>
              <a:t>. </a:t>
            </a:r>
            <a:r>
              <a:rPr lang="en-GB" dirty="0" err="1"/>
              <a:t>Er</a:t>
            </a:r>
            <a:r>
              <a:rPr lang="en-GB" dirty="0"/>
              <a:t> </a:t>
            </a:r>
            <a:r>
              <a:rPr lang="en-GB" dirty="0" err="1"/>
              <a:t>bewundert</a:t>
            </a:r>
            <a:r>
              <a:rPr lang="en-GB" dirty="0"/>
              <a:t> Sigmund </a:t>
            </a:r>
            <a:r>
              <a:rPr lang="en-GB" dirty="0" err="1"/>
              <a:t>Jähn</a:t>
            </a:r>
            <a:r>
              <a:rPr lang="en-GB" dirty="0"/>
              <a:t> – SJ </a:t>
            </a:r>
            <a:r>
              <a:rPr lang="en-GB" dirty="0" err="1"/>
              <a:t>ist</a:t>
            </a:r>
            <a:r>
              <a:rPr lang="en-GB" dirty="0"/>
              <a:t> sein Held </a:t>
            </a:r>
            <a:r>
              <a:rPr lang="en-GB" dirty="0" err="1"/>
              <a:t>geworden</a:t>
            </a:r>
            <a:r>
              <a:rPr lang="en-GB" dirty="0"/>
              <a:t>; </a:t>
            </a:r>
            <a:r>
              <a:rPr lang="en-GB" dirty="0" err="1"/>
              <a:t>er</a:t>
            </a:r>
            <a:r>
              <a:rPr lang="en-GB" dirty="0"/>
              <a:t> </a:t>
            </a:r>
            <a:r>
              <a:rPr lang="en-GB" dirty="0" err="1"/>
              <a:t>möchte</a:t>
            </a:r>
            <a:r>
              <a:rPr lang="en-GB" dirty="0"/>
              <a:t> SJ </a:t>
            </a:r>
            <a:r>
              <a:rPr lang="en-GB" dirty="0" err="1"/>
              <a:t>nachahmen</a:t>
            </a:r>
            <a:r>
              <a:rPr lang="en-GB" dirty="0"/>
              <a:t> – </a:t>
            </a:r>
            <a:r>
              <a:rPr lang="en-GB" dirty="0" err="1"/>
              <a:t>vielleicht</a:t>
            </a:r>
            <a:r>
              <a:rPr lang="en-GB" dirty="0"/>
              <a:t> </a:t>
            </a:r>
            <a:r>
              <a:rPr lang="en-GB" dirty="0" err="1"/>
              <a:t>möchte</a:t>
            </a:r>
            <a:r>
              <a:rPr lang="en-GB" dirty="0"/>
              <a:t> </a:t>
            </a:r>
            <a:r>
              <a:rPr lang="en-GB" dirty="0" err="1"/>
              <a:t>er</a:t>
            </a:r>
            <a:r>
              <a:rPr lang="en-GB" dirty="0"/>
              <a:t>, </a:t>
            </a:r>
            <a:r>
              <a:rPr lang="en-GB" dirty="0" err="1"/>
              <a:t>dass</a:t>
            </a:r>
            <a:r>
              <a:rPr lang="en-GB" dirty="0"/>
              <a:t> SJ seine </a:t>
            </a:r>
            <a:r>
              <a:rPr lang="en-GB" dirty="0" err="1"/>
              <a:t>Vaterfigur</a:t>
            </a:r>
            <a:r>
              <a:rPr lang="en-GB" dirty="0"/>
              <a:t> </a:t>
            </a:r>
            <a:r>
              <a:rPr lang="en-GB" dirty="0" err="1"/>
              <a:t>wird</a:t>
            </a:r>
            <a:r>
              <a:rPr lang="en-GB" dirty="0"/>
              <a:t>?</a:t>
            </a:r>
          </a:p>
          <a:p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GB" dirty="0" err="1"/>
              <a:t>Als</a:t>
            </a:r>
            <a:r>
              <a:rPr lang="en-GB" dirty="0"/>
              <a:t> </a:t>
            </a:r>
            <a:r>
              <a:rPr lang="en-GB" dirty="0" err="1"/>
              <a:t>Erwachsener</a:t>
            </a:r>
            <a:endParaRPr lang="en-GB" dirty="0"/>
          </a:p>
          <a:p>
            <a:r>
              <a:rPr lang="en-GB" dirty="0" err="1"/>
              <a:t>Erste</a:t>
            </a:r>
            <a:r>
              <a:rPr lang="en-GB" dirty="0"/>
              <a:t> </a:t>
            </a:r>
            <a:r>
              <a:rPr lang="en-GB" dirty="0" err="1"/>
              <a:t>Szene</a:t>
            </a:r>
            <a:r>
              <a:rPr lang="en-GB" dirty="0"/>
              <a:t> auf </a:t>
            </a:r>
            <a:r>
              <a:rPr lang="en-GB" dirty="0" err="1"/>
              <a:t>dem</a:t>
            </a:r>
            <a:r>
              <a:rPr lang="en-GB" dirty="0"/>
              <a:t> Bank – das </a:t>
            </a:r>
            <a:r>
              <a:rPr lang="en-GB" dirty="0" err="1"/>
              <a:t>ist</a:t>
            </a:r>
            <a:r>
              <a:rPr lang="en-GB" dirty="0"/>
              <a:t> </a:t>
            </a:r>
            <a:r>
              <a:rPr lang="en-GB" dirty="0" err="1"/>
              <a:t>ein</a:t>
            </a:r>
            <a:r>
              <a:rPr lang="en-GB" dirty="0"/>
              <a:t> </a:t>
            </a:r>
            <a:r>
              <a:rPr lang="en-GB" dirty="0" err="1"/>
              <a:t>Gemeinplatz</a:t>
            </a:r>
            <a:r>
              <a:rPr lang="en-GB" dirty="0"/>
              <a:t>/Bathos, </a:t>
            </a:r>
            <a:r>
              <a:rPr lang="en-GB" dirty="0" err="1"/>
              <a:t>nichts</a:t>
            </a:r>
            <a:r>
              <a:rPr lang="en-GB" dirty="0"/>
              <a:t> was er </a:t>
            </a:r>
            <a:r>
              <a:rPr lang="en-GB" dirty="0" err="1"/>
              <a:t>hoffte</a:t>
            </a:r>
            <a:r>
              <a:rPr lang="en-GB" dirty="0"/>
              <a:t>, </a:t>
            </a:r>
            <a:r>
              <a:rPr lang="en-GB" dirty="0" err="1"/>
              <a:t>wurde</a:t>
            </a:r>
            <a:r>
              <a:rPr lang="en-GB" dirty="0"/>
              <a:t> </a:t>
            </a:r>
            <a:r>
              <a:rPr lang="en-GB" dirty="0" err="1"/>
              <a:t>Wirklichkeit</a:t>
            </a:r>
            <a:r>
              <a:rPr lang="en-GB" dirty="0"/>
              <a:t>. Er </a:t>
            </a:r>
            <a:r>
              <a:rPr lang="en-GB" dirty="0" err="1"/>
              <a:t>ist</a:t>
            </a:r>
            <a:r>
              <a:rPr lang="en-GB" dirty="0"/>
              <a:t> </a:t>
            </a:r>
            <a:r>
              <a:rPr lang="en-GB" dirty="0" err="1"/>
              <a:t>kein</a:t>
            </a:r>
            <a:r>
              <a:rPr lang="en-GB" dirty="0"/>
              <a:t> </a:t>
            </a:r>
            <a:r>
              <a:rPr lang="en-GB" dirty="0" err="1"/>
              <a:t>Kosmonaut</a:t>
            </a:r>
            <a:r>
              <a:rPr lang="en-GB" dirty="0"/>
              <a:t> </a:t>
            </a:r>
            <a:r>
              <a:rPr lang="en-GB" dirty="0" err="1"/>
              <a:t>geworden</a:t>
            </a:r>
            <a:r>
              <a:rPr lang="en-GB" dirty="0"/>
              <a:t>, </a:t>
            </a:r>
            <a:r>
              <a:rPr lang="en-GB" dirty="0" err="1"/>
              <a:t>sondern</a:t>
            </a:r>
            <a:r>
              <a:rPr lang="en-GB" dirty="0"/>
              <a:t> </a:t>
            </a:r>
            <a:r>
              <a:rPr lang="en-GB" dirty="0" err="1"/>
              <a:t>Fernsehtechniker</a:t>
            </a:r>
            <a:r>
              <a:rPr lang="en-GB" dirty="0"/>
              <a:t>. Sein </a:t>
            </a:r>
            <a:r>
              <a:rPr lang="en-GB" dirty="0" err="1"/>
              <a:t>Verhalten</a:t>
            </a:r>
            <a:r>
              <a:rPr lang="en-GB" dirty="0"/>
              <a:t> </a:t>
            </a:r>
            <a:r>
              <a:rPr lang="en-GB" dirty="0" err="1"/>
              <a:t>scheint</a:t>
            </a:r>
            <a:r>
              <a:rPr lang="en-GB" dirty="0"/>
              <a:t> </a:t>
            </a:r>
            <a:r>
              <a:rPr lang="en-GB" dirty="0" err="1"/>
              <a:t>pessimistisch</a:t>
            </a:r>
            <a:r>
              <a:rPr lang="en-GB" dirty="0"/>
              <a:t> </a:t>
            </a:r>
            <a:r>
              <a:rPr lang="en-GB" dirty="0" err="1"/>
              <a:t>zu</a:t>
            </a:r>
            <a:r>
              <a:rPr lang="en-GB" dirty="0"/>
              <a:t> sein – er </a:t>
            </a:r>
            <a:r>
              <a:rPr lang="en-GB" dirty="0" err="1"/>
              <a:t>vertraut</a:t>
            </a:r>
            <a:r>
              <a:rPr lang="en-GB" dirty="0"/>
              <a:t> </a:t>
            </a:r>
            <a:r>
              <a:rPr lang="en-GB" dirty="0" err="1"/>
              <a:t>dem</a:t>
            </a:r>
            <a:r>
              <a:rPr lang="en-GB" dirty="0"/>
              <a:t> </a:t>
            </a:r>
            <a:r>
              <a:rPr lang="en-GB" dirty="0" err="1"/>
              <a:t>Staat</a:t>
            </a:r>
            <a:r>
              <a:rPr lang="en-GB" dirty="0"/>
              <a:t> </a:t>
            </a:r>
            <a:r>
              <a:rPr lang="en-GB" dirty="0" err="1"/>
              <a:t>nicht</a:t>
            </a:r>
            <a:r>
              <a:rPr lang="en-GB" dirty="0"/>
              <a:t>, er </a:t>
            </a:r>
            <a:r>
              <a:rPr lang="en-GB" dirty="0" err="1"/>
              <a:t>scheint</a:t>
            </a:r>
            <a:r>
              <a:rPr lang="en-GB" dirty="0"/>
              <a:t> </a:t>
            </a:r>
            <a:r>
              <a:rPr lang="en-GB" dirty="0" err="1"/>
              <a:t>enttäuscht</a:t>
            </a:r>
            <a:r>
              <a:rPr lang="en-GB" dirty="0"/>
              <a:t> </a:t>
            </a:r>
            <a:r>
              <a:rPr lang="en-GB" dirty="0" err="1"/>
              <a:t>zu</a:t>
            </a:r>
            <a:r>
              <a:rPr lang="en-GB" dirty="0"/>
              <a:t> sein.</a:t>
            </a:r>
          </a:p>
          <a:p>
            <a:r>
              <a:rPr lang="en-GB" dirty="0"/>
              <a:t>Die Demonstration – </a:t>
            </a:r>
            <a:r>
              <a:rPr lang="en-GB" dirty="0" err="1"/>
              <a:t>Ist</a:t>
            </a:r>
            <a:r>
              <a:rPr lang="en-GB" dirty="0"/>
              <a:t> er </a:t>
            </a:r>
            <a:r>
              <a:rPr lang="en-GB" dirty="0" err="1"/>
              <a:t>Widerstandskämpfer</a:t>
            </a:r>
            <a:r>
              <a:rPr lang="en-GB" dirty="0"/>
              <a:t> </a:t>
            </a:r>
            <a:r>
              <a:rPr lang="en-GB" dirty="0" err="1"/>
              <a:t>geworden</a:t>
            </a:r>
            <a:r>
              <a:rPr lang="en-GB" dirty="0"/>
              <a:t> – </a:t>
            </a:r>
            <a:r>
              <a:rPr lang="en-GB" dirty="0" err="1"/>
              <a:t>jein</a:t>
            </a:r>
            <a:r>
              <a:rPr lang="en-GB" dirty="0"/>
              <a:t>. Er </a:t>
            </a:r>
            <a:r>
              <a:rPr lang="en-GB" dirty="0" err="1"/>
              <a:t>fühlt</a:t>
            </a:r>
            <a:r>
              <a:rPr lang="en-GB" dirty="0"/>
              <a:t> </a:t>
            </a:r>
            <a:r>
              <a:rPr lang="en-GB" dirty="0" err="1"/>
              <a:t>sich</a:t>
            </a:r>
            <a:r>
              <a:rPr lang="en-GB" dirty="0"/>
              <a:t> </a:t>
            </a:r>
            <a:r>
              <a:rPr lang="en-GB" dirty="0" err="1"/>
              <a:t>eingeschränkt</a:t>
            </a:r>
            <a:r>
              <a:rPr lang="en-GB" dirty="0"/>
              <a:t> – </a:t>
            </a:r>
            <a:r>
              <a:rPr lang="en-GB" dirty="0" err="1"/>
              <a:t>als</a:t>
            </a:r>
            <a:r>
              <a:rPr lang="en-GB" dirty="0"/>
              <a:t> er </a:t>
            </a:r>
            <a:r>
              <a:rPr lang="en-GB" dirty="0" err="1"/>
              <a:t>mitmacht</a:t>
            </a:r>
            <a:r>
              <a:rPr lang="en-GB" dirty="0"/>
              <a:t>, </a:t>
            </a:r>
            <a:r>
              <a:rPr lang="en-GB" dirty="0" err="1"/>
              <a:t>scheint</a:t>
            </a:r>
            <a:r>
              <a:rPr lang="en-GB" dirty="0"/>
              <a:t> er </a:t>
            </a:r>
            <a:r>
              <a:rPr lang="en-GB" dirty="0" err="1"/>
              <a:t>ungezwungen</a:t>
            </a:r>
            <a:r>
              <a:rPr lang="en-GB" dirty="0"/>
              <a:t> </a:t>
            </a:r>
            <a:r>
              <a:rPr lang="en-GB" dirty="0" err="1"/>
              <a:t>zu</a:t>
            </a:r>
            <a:r>
              <a:rPr lang="en-GB" dirty="0"/>
              <a:t> sein – er </a:t>
            </a:r>
            <a:r>
              <a:rPr lang="en-GB" dirty="0" err="1"/>
              <a:t>isst</a:t>
            </a:r>
            <a:r>
              <a:rPr lang="en-GB" dirty="0"/>
              <a:t> </a:t>
            </a:r>
            <a:r>
              <a:rPr lang="en-GB" dirty="0" err="1"/>
              <a:t>einen</a:t>
            </a:r>
            <a:r>
              <a:rPr lang="en-GB" dirty="0"/>
              <a:t> </a:t>
            </a:r>
            <a:r>
              <a:rPr lang="en-GB" dirty="0" err="1"/>
              <a:t>Apfel</a:t>
            </a:r>
            <a:r>
              <a:rPr lang="en-GB" dirty="0"/>
              <a:t> und </a:t>
            </a:r>
            <a:r>
              <a:rPr lang="en-GB" dirty="0" err="1"/>
              <a:t>passt</a:t>
            </a:r>
            <a:r>
              <a:rPr lang="en-GB" dirty="0"/>
              <a:t> </a:t>
            </a:r>
            <a:r>
              <a:rPr lang="en-GB" dirty="0" err="1"/>
              <a:t>nicht</a:t>
            </a:r>
            <a:r>
              <a:rPr lang="en-GB" dirty="0"/>
              <a:t> </a:t>
            </a:r>
            <a:r>
              <a:rPr lang="en-GB" dirty="0" err="1"/>
              <a:t>wirklich</a:t>
            </a:r>
            <a:r>
              <a:rPr lang="en-GB" dirty="0"/>
              <a:t> auf.</a:t>
            </a:r>
          </a:p>
          <a:p>
            <a:r>
              <a:rPr lang="en-GB" dirty="0"/>
              <a:t>Seine Rede </a:t>
            </a:r>
            <a:r>
              <a:rPr lang="en-GB" dirty="0" err="1"/>
              <a:t>mit</a:t>
            </a:r>
            <a:r>
              <a:rPr lang="en-GB" dirty="0"/>
              <a:t> seiner Mutter – man </a:t>
            </a:r>
            <a:r>
              <a:rPr lang="en-GB" dirty="0" err="1"/>
              <a:t>hört</a:t>
            </a:r>
            <a:r>
              <a:rPr lang="en-GB" dirty="0"/>
              <a:t>, </a:t>
            </a:r>
            <a:r>
              <a:rPr lang="en-GB" dirty="0" err="1"/>
              <a:t>dass</a:t>
            </a:r>
            <a:r>
              <a:rPr lang="en-GB" dirty="0"/>
              <a:t> er </a:t>
            </a:r>
            <a:r>
              <a:rPr lang="en-GB" dirty="0" err="1"/>
              <a:t>kein</a:t>
            </a:r>
            <a:r>
              <a:rPr lang="en-GB" dirty="0"/>
              <a:t> </a:t>
            </a:r>
            <a:r>
              <a:rPr lang="en-GB" dirty="0" err="1"/>
              <a:t>Befuerworter</a:t>
            </a:r>
            <a:r>
              <a:rPr lang="en-GB" dirty="0"/>
              <a:t> des </a:t>
            </a:r>
            <a:r>
              <a:rPr lang="en-GB" dirty="0" err="1"/>
              <a:t>Staates</a:t>
            </a:r>
            <a:r>
              <a:rPr lang="en-GB" dirty="0"/>
              <a:t> </a:t>
            </a:r>
            <a:r>
              <a:rPr lang="en-GB" dirty="0" err="1"/>
              <a:t>ist</a:t>
            </a:r>
            <a:r>
              <a:rPr lang="en-GB" dirty="0"/>
              <a:t>.</a:t>
            </a:r>
          </a:p>
          <a:p>
            <a:r>
              <a:rPr lang="en-GB" dirty="0" err="1"/>
              <a:t>Im</a:t>
            </a:r>
            <a:r>
              <a:rPr lang="en-GB" dirty="0"/>
              <a:t> </a:t>
            </a:r>
            <a:r>
              <a:rPr lang="en-GB" dirty="0" err="1"/>
              <a:t>Krankenhaus</a:t>
            </a:r>
            <a:r>
              <a:rPr lang="en-GB" dirty="0"/>
              <a:t> – </a:t>
            </a:r>
            <a:r>
              <a:rPr lang="en-GB" dirty="0" err="1"/>
              <a:t>ist</a:t>
            </a:r>
            <a:r>
              <a:rPr lang="en-GB" dirty="0"/>
              <a:t> er </a:t>
            </a:r>
            <a:r>
              <a:rPr lang="en-GB" dirty="0" err="1"/>
              <a:t>besorgt</a:t>
            </a:r>
            <a:r>
              <a:rPr lang="en-GB" dirty="0"/>
              <a:t>, emotional, er </a:t>
            </a:r>
            <a:r>
              <a:rPr lang="en-GB" dirty="0" err="1"/>
              <a:t>fuehlt</a:t>
            </a:r>
            <a:r>
              <a:rPr lang="en-GB" dirty="0"/>
              <a:t> </a:t>
            </a:r>
            <a:r>
              <a:rPr lang="en-GB" dirty="0" err="1"/>
              <a:t>sich</a:t>
            </a:r>
            <a:r>
              <a:rPr lang="en-GB" dirty="0"/>
              <a:t> </a:t>
            </a:r>
            <a:r>
              <a:rPr lang="en-GB" dirty="0" err="1"/>
              <a:t>schuldig</a:t>
            </a:r>
            <a:r>
              <a:rPr lang="en-GB" dirty="0"/>
              <a:t>; </a:t>
            </a:r>
            <a:r>
              <a:rPr lang="en-GB" dirty="0" err="1"/>
              <a:t>zornig</a:t>
            </a:r>
            <a:r>
              <a:rPr lang="en-GB" dirty="0"/>
              <a:t> auf den </a:t>
            </a:r>
            <a:r>
              <a:rPr lang="en-GB" dirty="0" err="1"/>
              <a:t>Artzt</a:t>
            </a:r>
            <a:r>
              <a:rPr lang="en-GB" dirty="0"/>
              <a:t> und </a:t>
            </a:r>
            <a:r>
              <a:rPr lang="en-GB" dirty="0" err="1"/>
              <a:t>ein</a:t>
            </a:r>
            <a:r>
              <a:rPr lang="en-GB" dirty="0"/>
              <a:t> </a:t>
            </a:r>
            <a:r>
              <a:rPr lang="en-GB" dirty="0" err="1"/>
              <a:t>wenig</a:t>
            </a:r>
            <a:r>
              <a:rPr lang="en-GB" dirty="0"/>
              <a:t> auf seine </a:t>
            </a:r>
            <a:r>
              <a:rPr lang="en-GB" dirty="0" err="1"/>
              <a:t>Schwester</a:t>
            </a:r>
            <a:r>
              <a:rPr lang="en-GB" dirty="0"/>
              <a:t> Ariane – </a:t>
            </a:r>
            <a:r>
              <a:rPr lang="en-GB" dirty="0" err="1"/>
              <a:t>aber</a:t>
            </a:r>
            <a:r>
              <a:rPr lang="en-GB" dirty="0"/>
              <a:t> </a:t>
            </a:r>
            <a:r>
              <a:rPr lang="en-GB" dirty="0" err="1"/>
              <a:t>achtsam</a:t>
            </a:r>
            <a:r>
              <a:rPr lang="en-GB" dirty="0"/>
              <a:t> auf seine Mutter und </a:t>
            </a:r>
            <a:r>
              <a:rPr lang="en-GB" dirty="0" err="1"/>
              <a:t>dann</a:t>
            </a:r>
            <a:r>
              <a:rPr lang="en-GB" dirty="0"/>
              <a:t> </a:t>
            </a:r>
            <a:r>
              <a:rPr lang="en-GB" dirty="0" err="1"/>
              <a:t>spaeter</a:t>
            </a:r>
            <a:r>
              <a:rPr lang="en-GB" dirty="0"/>
              <a:t> </a:t>
            </a:r>
            <a:r>
              <a:rPr lang="en-GB" dirty="0" err="1"/>
              <a:t>unaufmerksam</a:t>
            </a:r>
            <a:r>
              <a:rPr lang="en-GB" dirty="0"/>
              <a:t> (</a:t>
            </a:r>
            <a:r>
              <a:rPr lang="en-GB" dirty="0" err="1"/>
              <a:t>wegen</a:t>
            </a:r>
            <a:r>
              <a:rPr lang="en-GB" dirty="0"/>
              <a:t> seiner </a:t>
            </a:r>
            <a:r>
              <a:rPr lang="en-GB" dirty="0" err="1"/>
              <a:t>Gefühle</a:t>
            </a:r>
            <a:r>
              <a:rPr lang="en-GB" dirty="0"/>
              <a:t> </a:t>
            </a:r>
            <a:r>
              <a:rPr lang="en-GB" dirty="0" err="1"/>
              <a:t>für</a:t>
            </a:r>
            <a:r>
              <a:rPr lang="en-GB" dirty="0"/>
              <a:t> </a:t>
            </a:r>
            <a:r>
              <a:rPr lang="en-GB" dirty="0" err="1"/>
              <a:t>Krankenschwester</a:t>
            </a:r>
            <a:r>
              <a:rPr lang="en-GB" dirty="0"/>
              <a:t> Lara)</a:t>
            </a:r>
          </a:p>
          <a:p>
            <a:r>
              <a:rPr lang="en-GB" dirty="0"/>
              <a:t>Bei Kerner/Zu </a:t>
            </a:r>
            <a:r>
              <a:rPr lang="en-GB" dirty="0" err="1"/>
              <a:t>Hause</a:t>
            </a:r>
            <a:r>
              <a:rPr lang="en-GB" dirty="0"/>
              <a:t> – er </a:t>
            </a:r>
            <a:r>
              <a:rPr lang="en-GB" dirty="0" err="1"/>
              <a:t>ist</a:t>
            </a:r>
            <a:r>
              <a:rPr lang="en-GB" dirty="0"/>
              <a:t> </a:t>
            </a:r>
            <a:r>
              <a:rPr lang="en-GB" dirty="0" err="1"/>
              <a:t>entschlossen</a:t>
            </a:r>
            <a:r>
              <a:rPr lang="en-GB" dirty="0"/>
              <a:t>/</a:t>
            </a:r>
            <a:r>
              <a:rPr lang="en-GB" dirty="0" err="1"/>
              <a:t>resolut</a:t>
            </a:r>
            <a:r>
              <a:rPr lang="en-GB" dirty="0"/>
              <a:t>; </a:t>
            </a:r>
            <a:r>
              <a:rPr lang="en-GB" dirty="0" err="1"/>
              <a:t>organisiert</a:t>
            </a:r>
            <a:r>
              <a:rPr lang="en-GB" dirty="0"/>
              <a:t>; </a:t>
            </a:r>
            <a:r>
              <a:rPr lang="en-GB" dirty="0" err="1"/>
              <a:t>gefühlsgesteuert</a:t>
            </a:r>
            <a:r>
              <a:rPr lang="en-GB" dirty="0"/>
              <a:t> (driven).</a:t>
            </a:r>
          </a:p>
        </p:txBody>
      </p:sp>
    </p:spTree>
    <p:extLst>
      <p:ext uri="{BB962C8B-B14F-4D97-AF65-F5344CB8AC3E}">
        <p14:creationId xmlns:p14="http://schemas.microsoft.com/office/powerpoint/2010/main" val="10520820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Warum</a:t>
            </a:r>
            <a:r>
              <a:rPr lang="en-GB" dirty="0"/>
              <a:t> </a:t>
            </a:r>
            <a:r>
              <a:rPr lang="en-GB" dirty="0" err="1"/>
              <a:t>lügt</a:t>
            </a:r>
            <a:r>
              <a:rPr lang="en-GB" dirty="0"/>
              <a:t> </a:t>
            </a:r>
            <a:r>
              <a:rPr lang="en-GB" dirty="0" err="1"/>
              <a:t>er</a:t>
            </a:r>
            <a:r>
              <a:rPr lang="en-GB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dirty="0"/>
              <a:t>Er </a:t>
            </a:r>
            <a:r>
              <a:rPr lang="en-GB" dirty="0" err="1"/>
              <a:t>möchte</a:t>
            </a:r>
            <a:r>
              <a:rPr lang="en-GB" dirty="0"/>
              <a:t> seine Mutter </a:t>
            </a:r>
            <a:r>
              <a:rPr lang="en-GB" dirty="0" err="1"/>
              <a:t>nicht</a:t>
            </a:r>
            <a:r>
              <a:rPr lang="en-GB" dirty="0"/>
              <a:t> </a:t>
            </a:r>
            <a:r>
              <a:rPr lang="en-GB" dirty="0" err="1"/>
              <a:t>beleidigen</a:t>
            </a:r>
            <a:r>
              <a:rPr lang="en-GB" dirty="0"/>
              <a:t> (</a:t>
            </a:r>
            <a:r>
              <a:rPr lang="en-GB" dirty="0" err="1"/>
              <a:t>Demonstrationsteilnahme</a:t>
            </a:r>
            <a:r>
              <a:rPr lang="en-GB" dirty="0"/>
              <a:t>)</a:t>
            </a:r>
          </a:p>
          <a:p>
            <a:r>
              <a:rPr lang="en-GB" dirty="0"/>
              <a:t>Um seine Mutter </a:t>
            </a:r>
            <a:r>
              <a:rPr lang="en-GB" dirty="0" err="1"/>
              <a:t>zu</a:t>
            </a:r>
            <a:r>
              <a:rPr lang="en-GB" dirty="0"/>
              <a:t> </a:t>
            </a:r>
            <a:r>
              <a:rPr lang="en-GB" dirty="0" err="1"/>
              <a:t>schützen</a:t>
            </a:r>
            <a:r>
              <a:rPr lang="en-GB" dirty="0"/>
              <a:t> – er </a:t>
            </a:r>
            <a:r>
              <a:rPr lang="en-GB" dirty="0" err="1"/>
              <a:t>möchte</a:t>
            </a:r>
            <a:r>
              <a:rPr lang="en-GB" dirty="0"/>
              <a:t> </a:t>
            </a:r>
            <a:r>
              <a:rPr lang="en-GB" dirty="0" err="1"/>
              <a:t>nicht</a:t>
            </a:r>
            <a:r>
              <a:rPr lang="en-GB" dirty="0"/>
              <a:t>, </a:t>
            </a:r>
            <a:r>
              <a:rPr lang="en-GB" dirty="0" err="1"/>
              <a:t>dass</a:t>
            </a:r>
            <a:r>
              <a:rPr lang="en-GB" dirty="0"/>
              <a:t> </a:t>
            </a:r>
            <a:r>
              <a:rPr lang="en-GB" dirty="0" err="1"/>
              <a:t>sie</a:t>
            </a:r>
            <a:r>
              <a:rPr lang="en-GB" dirty="0"/>
              <a:t> </a:t>
            </a:r>
            <a:r>
              <a:rPr lang="en-GB" dirty="0" err="1"/>
              <a:t>gestresst</a:t>
            </a:r>
            <a:r>
              <a:rPr lang="en-GB" dirty="0"/>
              <a:t> </a:t>
            </a:r>
            <a:r>
              <a:rPr lang="en-GB" dirty="0" err="1"/>
              <a:t>wird</a:t>
            </a:r>
            <a:r>
              <a:rPr lang="en-GB" dirty="0"/>
              <a:t> und </a:t>
            </a:r>
            <a:r>
              <a:rPr lang="en-GB" dirty="0" err="1"/>
              <a:t>dass</a:t>
            </a:r>
            <a:r>
              <a:rPr lang="en-GB" dirty="0"/>
              <a:t> </a:t>
            </a:r>
            <a:r>
              <a:rPr lang="en-GB" dirty="0" err="1"/>
              <a:t>dadurch</a:t>
            </a:r>
            <a:r>
              <a:rPr lang="en-GB" dirty="0"/>
              <a:t> </a:t>
            </a:r>
            <a:r>
              <a:rPr lang="en-GB" dirty="0" err="1"/>
              <a:t>ihr</a:t>
            </a:r>
            <a:r>
              <a:rPr lang="en-GB" dirty="0"/>
              <a:t> </a:t>
            </a:r>
            <a:r>
              <a:rPr lang="en-GB" dirty="0" err="1"/>
              <a:t>Herzinfarktrisiko</a:t>
            </a:r>
            <a:r>
              <a:rPr lang="en-GB" dirty="0"/>
              <a:t> </a:t>
            </a:r>
            <a:r>
              <a:rPr lang="en-GB" dirty="0" err="1"/>
              <a:t>steigt</a:t>
            </a:r>
            <a:r>
              <a:rPr lang="en-GB" dirty="0"/>
              <a:t>.</a:t>
            </a:r>
          </a:p>
          <a:p>
            <a:r>
              <a:rPr lang="en-GB" dirty="0" err="1"/>
              <a:t>Damit</a:t>
            </a:r>
            <a:r>
              <a:rPr lang="en-GB" dirty="0"/>
              <a:t> seine Mutter </a:t>
            </a:r>
            <a:r>
              <a:rPr lang="en-GB" dirty="0" err="1"/>
              <a:t>nichts</a:t>
            </a:r>
            <a:r>
              <a:rPr lang="en-GB" dirty="0"/>
              <a:t> </a:t>
            </a:r>
            <a:r>
              <a:rPr lang="en-GB" dirty="0" err="1"/>
              <a:t>über</a:t>
            </a:r>
            <a:r>
              <a:rPr lang="en-GB" dirty="0"/>
              <a:t> die </a:t>
            </a:r>
            <a:r>
              <a:rPr lang="en-GB" dirty="0" err="1"/>
              <a:t>Wiedervereinigung</a:t>
            </a:r>
            <a:r>
              <a:rPr lang="en-GB" dirty="0"/>
              <a:t> </a:t>
            </a:r>
            <a:r>
              <a:rPr lang="en-GB" dirty="0" err="1"/>
              <a:t>Deutschlands</a:t>
            </a:r>
            <a:r>
              <a:rPr lang="en-GB" dirty="0"/>
              <a:t> </a:t>
            </a:r>
            <a:r>
              <a:rPr lang="en-GB" dirty="0" err="1"/>
              <a:t>weiss</a:t>
            </a:r>
            <a:r>
              <a:rPr lang="en-GB" dirty="0"/>
              <a:t> – </a:t>
            </a:r>
            <a:r>
              <a:rPr lang="en-GB" dirty="0" err="1"/>
              <a:t>außerdem</a:t>
            </a:r>
            <a:r>
              <a:rPr lang="en-GB" dirty="0"/>
              <a:t> </a:t>
            </a:r>
            <a:r>
              <a:rPr lang="en-GB" dirty="0" err="1"/>
              <a:t>wird</a:t>
            </a:r>
            <a:r>
              <a:rPr lang="en-GB" dirty="0"/>
              <a:t> </a:t>
            </a:r>
            <a:r>
              <a:rPr lang="en-GB" dirty="0" err="1"/>
              <a:t>ein</a:t>
            </a:r>
            <a:r>
              <a:rPr lang="en-GB" dirty="0"/>
              <a:t> </a:t>
            </a:r>
            <a:r>
              <a:rPr lang="en-GB" dirty="0" err="1"/>
              <a:t>großer</a:t>
            </a:r>
            <a:r>
              <a:rPr lang="en-GB" dirty="0"/>
              <a:t> Teil </a:t>
            </a:r>
            <a:r>
              <a:rPr lang="en-GB" dirty="0" err="1"/>
              <a:t>ihres</a:t>
            </a:r>
            <a:r>
              <a:rPr lang="en-GB" dirty="0"/>
              <a:t> </a:t>
            </a:r>
            <a:r>
              <a:rPr lang="en-GB" dirty="0" err="1"/>
              <a:t>stabilen</a:t>
            </a:r>
            <a:r>
              <a:rPr lang="en-GB" dirty="0"/>
              <a:t> Lebens </a:t>
            </a:r>
            <a:r>
              <a:rPr lang="en-GB" dirty="0" err="1"/>
              <a:t>zusammenbrechen</a:t>
            </a:r>
            <a:r>
              <a:rPr lang="en-GB" dirty="0"/>
              <a:t>.</a:t>
            </a:r>
          </a:p>
          <a:p>
            <a:r>
              <a:rPr lang="en-GB" dirty="0" err="1"/>
              <a:t>Er</a:t>
            </a:r>
            <a:r>
              <a:rPr lang="en-GB" dirty="0"/>
              <a:t> will, </a:t>
            </a:r>
            <a:r>
              <a:rPr lang="en-GB" dirty="0" err="1"/>
              <a:t>dass</a:t>
            </a:r>
            <a:r>
              <a:rPr lang="en-GB" dirty="0"/>
              <a:t> seine Mutter </a:t>
            </a:r>
            <a:r>
              <a:rPr lang="en-GB" dirty="0" err="1"/>
              <a:t>stolz</a:t>
            </a:r>
            <a:r>
              <a:rPr lang="en-GB" dirty="0"/>
              <a:t> auf </a:t>
            </a:r>
            <a:r>
              <a:rPr lang="en-GB" dirty="0" err="1"/>
              <a:t>ihn</a:t>
            </a:r>
            <a:r>
              <a:rPr lang="en-GB" dirty="0"/>
              <a:t> </a:t>
            </a:r>
            <a:r>
              <a:rPr lang="en-GB" dirty="0" err="1"/>
              <a:t>ist</a:t>
            </a:r>
            <a:r>
              <a:rPr lang="en-GB" dirty="0"/>
              <a:t>. </a:t>
            </a:r>
          </a:p>
          <a:p>
            <a:r>
              <a:rPr lang="en-GB" dirty="0" err="1"/>
              <a:t>Er</a:t>
            </a:r>
            <a:r>
              <a:rPr lang="en-GB" dirty="0"/>
              <a:t> </a:t>
            </a:r>
            <a:r>
              <a:rPr lang="en-GB" dirty="0" err="1"/>
              <a:t>möchte</a:t>
            </a:r>
            <a:r>
              <a:rPr lang="en-GB" dirty="0"/>
              <a:t> </a:t>
            </a:r>
            <a:r>
              <a:rPr lang="en-GB" dirty="0" err="1"/>
              <a:t>vielleicht</a:t>
            </a:r>
            <a:r>
              <a:rPr lang="en-GB" dirty="0"/>
              <a:t> (s)</a:t>
            </a:r>
            <a:r>
              <a:rPr lang="en-GB" dirty="0" err="1"/>
              <a:t>eine</a:t>
            </a:r>
            <a:r>
              <a:rPr lang="en-GB" dirty="0"/>
              <a:t> </a:t>
            </a:r>
            <a:r>
              <a:rPr lang="en-GB" dirty="0" err="1"/>
              <a:t>utopische</a:t>
            </a:r>
            <a:r>
              <a:rPr lang="en-GB" dirty="0"/>
              <a:t> DDR </a:t>
            </a:r>
            <a:r>
              <a:rPr lang="en-GB" dirty="0" err="1"/>
              <a:t>schaffen</a:t>
            </a:r>
            <a:r>
              <a:rPr lang="en-GB" dirty="0"/>
              <a:t>/</a:t>
            </a:r>
            <a:r>
              <a:rPr lang="en-GB" dirty="0" err="1"/>
              <a:t>gestalten</a:t>
            </a:r>
            <a:r>
              <a:rPr lang="en-GB" dirty="0"/>
              <a:t>/</a:t>
            </a:r>
            <a:r>
              <a:rPr lang="en-GB" dirty="0" err="1"/>
              <a:t>entwerfen</a:t>
            </a:r>
            <a:r>
              <a:rPr lang="en-GB" dirty="0"/>
              <a:t> (</a:t>
            </a:r>
            <a:r>
              <a:rPr lang="en-GB" dirty="0" err="1"/>
              <a:t>mit</a:t>
            </a:r>
            <a:r>
              <a:rPr lang="en-GB" dirty="0"/>
              <a:t> </a:t>
            </a:r>
            <a:r>
              <a:rPr lang="en-GB" dirty="0" err="1"/>
              <a:t>Hilfe</a:t>
            </a:r>
            <a:r>
              <a:rPr lang="en-GB" dirty="0"/>
              <a:t> von Denis).</a:t>
            </a:r>
          </a:p>
          <a:p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97512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Wie</a:t>
            </a:r>
            <a:r>
              <a:rPr lang="en-GB" dirty="0"/>
              <a:t> </a:t>
            </a:r>
            <a:r>
              <a:rPr lang="en-GB" dirty="0" err="1"/>
              <a:t>entwickelt</a:t>
            </a:r>
            <a:r>
              <a:rPr lang="en-GB" dirty="0"/>
              <a:t> </a:t>
            </a:r>
            <a:r>
              <a:rPr lang="en-GB" dirty="0" err="1"/>
              <a:t>sich</a:t>
            </a:r>
            <a:r>
              <a:rPr lang="en-GB" dirty="0"/>
              <a:t> </a:t>
            </a:r>
            <a:r>
              <a:rPr lang="en-GB" dirty="0" err="1"/>
              <a:t>seinen</a:t>
            </a:r>
            <a:r>
              <a:rPr lang="en-GB" dirty="0"/>
              <a:t> </a:t>
            </a:r>
            <a:r>
              <a:rPr lang="en-GB" dirty="0" err="1"/>
              <a:t>Charakter</a:t>
            </a:r>
            <a:r>
              <a:rPr lang="en-GB" dirty="0"/>
              <a:t> </a:t>
            </a:r>
            <a:r>
              <a:rPr lang="en-GB" dirty="0" err="1"/>
              <a:t>im</a:t>
            </a:r>
            <a:r>
              <a:rPr lang="en-GB" dirty="0"/>
              <a:t> </a:t>
            </a:r>
            <a:r>
              <a:rPr lang="en-GB" dirty="0" err="1"/>
              <a:t>Laufe</a:t>
            </a:r>
            <a:r>
              <a:rPr lang="en-GB" dirty="0"/>
              <a:t> des Films?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en-GB" dirty="0" err="1">
                <a:solidFill>
                  <a:srgbClr val="FF0000"/>
                </a:solidFill>
              </a:rPr>
              <a:t>Als</a:t>
            </a:r>
            <a:r>
              <a:rPr lang="en-GB" dirty="0">
                <a:solidFill>
                  <a:srgbClr val="FF0000"/>
                </a:solidFill>
              </a:rPr>
              <a:t> Kind</a:t>
            </a:r>
          </a:p>
          <a:p>
            <a:r>
              <a:rPr lang="en-GB" dirty="0" err="1">
                <a:solidFill>
                  <a:srgbClr val="FFC000"/>
                </a:solidFill>
              </a:rPr>
              <a:t>Als</a:t>
            </a:r>
            <a:r>
              <a:rPr lang="en-GB" dirty="0">
                <a:solidFill>
                  <a:srgbClr val="FFC000"/>
                </a:solidFill>
              </a:rPr>
              <a:t> </a:t>
            </a:r>
            <a:r>
              <a:rPr lang="en-GB" dirty="0" err="1">
                <a:solidFill>
                  <a:srgbClr val="FFC000"/>
                </a:solidFill>
              </a:rPr>
              <a:t>Erwachsener</a:t>
            </a:r>
            <a:r>
              <a:rPr lang="en-GB" dirty="0">
                <a:solidFill>
                  <a:srgbClr val="FFC000"/>
                </a:solidFill>
              </a:rPr>
              <a:t> </a:t>
            </a:r>
            <a:r>
              <a:rPr lang="en-GB" dirty="0" err="1">
                <a:solidFill>
                  <a:srgbClr val="FFC000"/>
                </a:solidFill>
              </a:rPr>
              <a:t>ohne</a:t>
            </a:r>
            <a:r>
              <a:rPr lang="en-GB" dirty="0">
                <a:solidFill>
                  <a:srgbClr val="FFC000"/>
                </a:solidFill>
              </a:rPr>
              <a:t> </a:t>
            </a:r>
            <a:r>
              <a:rPr lang="en-GB" dirty="0" err="1">
                <a:solidFill>
                  <a:srgbClr val="FFC000"/>
                </a:solidFill>
              </a:rPr>
              <a:t>Verantwortung</a:t>
            </a:r>
            <a:endParaRPr lang="en-GB" dirty="0">
              <a:solidFill>
                <a:srgbClr val="FFC000"/>
              </a:solidFill>
            </a:endParaRPr>
          </a:p>
          <a:p>
            <a:r>
              <a:rPr lang="en-GB" dirty="0" err="1">
                <a:solidFill>
                  <a:srgbClr val="00B050"/>
                </a:solidFill>
              </a:rPr>
              <a:t>Als</a:t>
            </a:r>
            <a:r>
              <a:rPr lang="en-GB" dirty="0">
                <a:solidFill>
                  <a:srgbClr val="00B050"/>
                </a:solidFill>
              </a:rPr>
              <a:t> Freund (</a:t>
            </a:r>
            <a:r>
              <a:rPr lang="en-GB" dirty="0" err="1">
                <a:solidFill>
                  <a:srgbClr val="00B050"/>
                </a:solidFill>
              </a:rPr>
              <a:t>zu</a:t>
            </a:r>
            <a:r>
              <a:rPr lang="en-GB" dirty="0">
                <a:solidFill>
                  <a:srgbClr val="00B050"/>
                </a:solidFill>
              </a:rPr>
              <a:t> Lara)</a:t>
            </a:r>
          </a:p>
          <a:p>
            <a:r>
              <a:rPr lang="en-GB" dirty="0" err="1">
                <a:solidFill>
                  <a:srgbClr val="00B0F0"/>
                </a:solidFill>
              </a:rPr>
              <a:t>Als</a:t>
            </a:r>
            <a:r>
              <a:rPr lang="en-GB" dirty="0">
                <a:solidFill>
                  <a:srgbClr val="00B0F0"/>
                </a:solidFill>
              </a:rPr>
              <a:t> </a:t>
            </a:r>
            <a:r>
              <a:rPr lang="en-GB" dirty="0" err="1">
                <a:solidFill>
                  <a:srgbClr val="00B0F0"/>
                </a:solidFill>
              </a:rPr>
              <a:t>Hauptbetreuer</a:t>
            </a:r>
            <a:r>
              <a:rPr lang="en-GB" dirty="0">
                <a:solidFill>
                  <a:srgbClr val="00B0F0"/>
                </a:solidFill>
              </a:rPr>
              <a:t> seiner Mutter</a:t>
            </a:r>
          </a:p>
          <a:p>
            <a:r>
              <a:rPr lang="en-GB" dirty="0" err="1">
                <a:solidFill>
                  <a:srgbClr val="002060"/>
                </a:solidFill>
              </a:rPr>
              <a:t>Als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Sohn</a:t>
            </a:r>
            <a:r>
              <a:rPr lang="en-GB" dirty="0">
                <a:solidFill>
                  <a:srgbClr val="002060"/>
                </a:solidFill>
              </a:rPr>
              <a:t>/</a:t>
            </a:r>
            <a:r>
              <a:rPr lang="en-GB" dirty="0" err="1">
                <a:solidFill>
                  <a:srgbClr val="002060"/>
                </a:solidFill>
              </a:rPr>
              <a:t>Bruder</a:t>
            </a:r>
            <a:r>
              <a:rPr lang="en-GB" dirty="0">
                <a:solidFill>
                  <a:srgbClr val="002060"/>
                </a:solidFill>
              </a:rPr>
              <a:t>/</a:t>
            </a:r>
            <a:r>
              <a:rPr lang="en-GB" dirty="0" err="1">
                <a:solidFill>
                  <a:srgbClr val="002060"/>
                </a:solidFill>
              </a:rPr>
              <a:t>Halbbruder</a:t>
            </a:r>
            <a:endParaRPr lang="en-GB" dirty="0">
              <a:solidFill>
                <a:srgbClr val="00206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40000" lnSpcReduction="20000"/>
          </a:bodyPr>
          <a:lstStyle/>
          <a:p>
            <a:r>
              <a:rPr lang="en-GB" dirty="0">
                <a:solidFill>
                  <a:srgbClr val="FF0000"/>
                </a:solidFill>
              </a:rPr>
              <a:t>Er </a:t>
            </a:r>
            <a:r>
              <a:rPr lang="en-GB" dirty="0" err="1">
                <a:solidFill>
                  <a:srgbClr val="FF0000"/>
                </a:solidFill>
              </a:rPr>
              <a:t>ändert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 err="1">
                <a:solidFill>
                  <a:srgbClr val="FF0000"/>
                </a:solidFill>
              </a:rPr>
              <a:t>sich</a:t>
            </a:r>
            <a:r>
              <a:rPr lang="en-GB" dirty="0">
                <a:solidFill>
                  <a:srgbClr val="FF0000"/>
                </a:solidFill>
              </a:rPr>
              <a:t> – am </a:t>
            </a:r>
            <a:r>
              <a:rPr lang="en-GB" dirty="0" err="1">
                <a:solidFill>
                  <a:srgbClr val="FF0000"/>
                </a:solidFill>
              </a:rPr>
              <a:t>Anfang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 err="1">
                <a:solidFill>
                  <a:srgbClr val="FF0000"/>
                </a:solidFill>
              </a:rPr>
              <a:t>sieht</a:t>
            </a:r>
            <a:r>
              <a:rPr lang="en-GB" dirty="0">
                <a:solidFill>
                  <a:srgbClr val="FF0000"/>
                </a:solidFill>
              </a:rPr>
              <a:t> er </a:t>
            </a:r>
            <a:r>
              <a:rPr lang="en-GB" dirty="0" err="1">
                <a:solidFill>
                  <a:srgbClr val="FF0000"/>
                </a:solidFill>
              </a:rPr>
              <a:t>glücklich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 err="1">
                <a:solidFill>
                  <a:srgbClr val="FF0000"/>
                </a:solidFill>
              </a:rPr>
              <a:t>aus</a:t>
            </a:r>
            <a:r>
              <a:rPr lang="en-GB" dirty="0">
                <a:solidFill>
                  <a:srgbClr val="FF0000"/>
                </a:solidFill>
              </a:rPr>
              <a:t>, </a:t>
            </a:r>
            <a:r>
              <a:rPr lang="en-GB" dirty="0" err="1">
                <a:solidFill>
                  <a:srgbClr val="FF0000"/>
                </a:solidFill>
              </a:rPr>
              <a:t>als</a:t>
            </a:r>
            <a:r>
              <a:rPr lang="en-GB" dirty="0">
                <a:solidFill>
                  <a:srgbClr val="FF0000"/>
                </a:solidFill>
              </a:rPr>
              <a:t> er </a:t>
            </a:r>
            <a:r>
              <a:rPr lang="en-GB" dirty="0" err="1">
                <a:solidFill>
                  <a:srgbClr val="FF0000"/>
                </a:solidFill>
              </a:rPr>
              <a:t>zusammen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 err="1">
                <a:solidFill>
                  <a:srgbClr val="FF0000"/>
                </a:solidFill>
              </a:rPr>
              <a:t>mit</a:t>
            </a:r>
            <a:r>
              <a:rPr lang="en-GB" dirty="0">
                <a:solidFill>
                  <a:srgbClr val="FF0000"/>
                </a:solidFill>
              </a:rPr>
              <a:t> der </a:t>
            </a:r>
            <a:r>
              <a:rPr lang="en-GB" dirty="0" err="1">
                <a:solidFill>
                  <a:srgbClr val="FF0000"/>
                </a:solidFill>
              </a:rPr>
              <a:t>Familie</a:t>
            </a:r>
            <a:r>
              <a:rPr lang="en-GB" dirty="0">
                <a:solidFill>
                  <a:srgbClr val="FF0000"/>
                </a:solidFill>
              </a:rPr>
              <a:t> in der </a:t>
            </a:r>
            <a:r>
              <a:rPr lang="en-GB" dirty="0" err="1">
                <a:solidFill>
                  <a:srgbClr val="FF0000"/>
                </a:solidFill>
              </a:rPr>
              <a:t>Datsche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 err="1">
                <a:solidFill>
                  <a:srgbClr val="FF0000"/>
                </a:solidFill>
              </a:rPr>
              <a:t>ist</a:t>
            </a:r>
            <a:r>
              <a:rPr lang="en-GB" dirty="0">
                <a:solidFill>
                  <a:srgbClr val="FF0000"/>
                </a:solidFill>
              </a:rPr>
              <a:t>. Er </a:t>
            </a:r>
            <a:r>
              <a:rPr lang="en-GB" dirty="0" err="1">
                <a:solidFill>
                  <a:srgbClr val="FF0000"/>
                </a:solidFill>
              </a:rPr>
              <a:t>scheint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 err="1">
                <a:solidFill>
                  <a:srgbClr val="FF0000"/>
                </a:solidFill>
              </a:rPr>
              <a:t>voller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 err="1">
                <a:solidFill>
                  <a:srgbClr val="FF0000"/>
                </a:solidFill>
              </a:rPr>
              <a:t>Hoffnung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 err="1">
                <a:solidFill>
                  <a:srgbClr val="FF0000"/>
                </a:solidFill>
              </a:rPr>
              <a:t>zu</a:t>
            </a:r>
            <a:r>
              <a:rPr lang="en-GB" dirty="0">
                <a:solidFill>
                  <a:srgbClr val="FF0000"/>
                </a:solidFill>
              </a:rPr>
              <a:t> sein – </a:t>
            </a:r>
            <a:r>
              <a:rPr lang="en-GB" dirty="0" err="1">
                <a:solidFill>
                  <a:srgbClr val="FF0000"/>
                </a:solidFill>
              </a:rPr>
              <a:t>ein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 err="1">
                <a:solidFill>
                  <a:srgbClr val="FF0000"/>
                </a:solidFill>
              </a:rPr>
              <a:t>fröhliches</a:t>
            </a:r>
            <a:r>
              <a:rPr lang="en-GB" dirty="0">
                <a:solidFill>
                  <a:srgbClr val="FF0000"/>
                </a:solidFill>
              </a:rPr>
              <a:t> Kind </a:t>
            </a:r>
            <a:r>
              <a:rPr lang="en-GB" dirty="0" err="1">
                <a:solidFill>
                  <a:srgbClr val="FF0000"/>
                </a:solidFill>
              </a:rPr>
              <a:t>mit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 err="1">
                <a:solidFill>
                  <a:srgbClr val="FF0000"/>
                </a:solidFill>
              </a:rPr>
              <a:t>Zielen</a:t>
            </a:r>
            <a:r>
              <a:rPr lang="en-GB" dirty="0">
                <a:solidFill>
                  <a:srgbClr val="FF0000"/>
                </a:solidFill>
              </a:rPr>
              <a:t> und </a:t>
            </a:r>
            <a:r>
              <a:rPr lang="en-GB" dirty="0" err="1">
                <a:solidFill>
                  <a:srgbClr val="FF0000"/>
                </a:solidFill>
              </a:rPr>
              <a:t>Erwartungen</a:t>
            </a:r>
            <a:r>
              <a:rPr lang="en-GB" dirty="0">
                <a:solidFill>
                  <a:srgbClr val="FF0000"/>
                </a:solidFill>
              </a:rPr>
              <a:t> - </a:t>
            </a:r>
            <a:r>
              <a:rPr lang="en-GB" dirty="0" err="1">
                <a:solidFill>
                  <a:srgbClr val="FF0000"/>
                </a:solidFill>
              </a:rPr>
              <a:t>optimistisch</a:t>
            </a:r>
            <a:r>
              <a:rPr lang="en-GB" dirty="0">
                <a:solidFill>
                  <a:srgbClr val="FF0000"/>
                </a:solidFill>
              </a:rPr>
              <a:t>.</a:t>
            </a:r>
          </a:p>
          <a:p>
            <a:r>
              <a:rPr lang="en-GB" dirty="0" err="1">
                <a:solidFill>
                  <a:srgbClr val="FF0000"/>
                </a:solidFill>
              </a:rPr>
              <a:t>Nach</a:t>
            </a:r>
            <a:r>
              <a:rPr lang="en-GB" dirty="0">
                <a:solidFill>
                  <a:srgbClr val="FF0000"/>
                </a:solidFill>
              </a:rPr>
              <a:t> der Flucht seines </a:t>
            </a:r>
            <a:r>
              <a:rPr lang="en-GB" dirty="0" err="1">
                <a:solidFill>
                  <a:srgbClr val="FF0000"/>
                </a:solidFill>
              </a:rPr>
              <a:t>Vaters</a:t>
            </a:r>
            <a:r>
              <a:rPr lang="en-GB" dirty="0">
                <a:solidFill>
                  <a:srgbClr val="FF0000"/>
                </a:solidFill>
              </a:rPr>
              <a:t> und </a:t>
            </a:r>
            <a:r>
              <a:rPr lang="en-GB" dirty="0" err="1">
                <a:solidFill>
                  <a:srgbClr val="FF0000"/>
                </a:solidFill>
              </a:rPr>
              <a:t>mit</a:t>
            </a:r>
            <a:r>
              <a:rPr lang="en-GB" dirty="0">
                <a:solidFill>
                  <a:srgbClr val="FF0000"/>
                </a:solidFill>
              </a:rPr>
              <a:t> der Depression seiner Mutter </a:t>
            </a:r>
            <a:r>
              <a:rPr lang="en-GB" dirty="0" err="1">
                <a:solidFill>
                  <a:srgbClr val="FF0000"/>
                </a:solidFill>
              </a:rPr>
              <a:t>scheint</a:t>
            </a:r>
            <a:r>
              <a:rPr lang="en-GB" dirty="0">
                <a:solidFill>
                  <a:srgbClr val="FF0000"/>
                </a:solidFill>
              </a:rPr>
              <a:t> er (und seine </a:t>
            </a:r>
            <a:r>
              <a:rPr lang="en-GB" dirty="0" err="1">
                <a:solidFill>
                  <a:srgbClr val="FF0000"/>
                </a:solidFill>
              </a:rPr>
              <a:t>Schwester</a:t>
            </a:r>
            <a:r>
              <a:rPr lang="en-GB" dirty="0">
                <a:solidFill>
                  <a:srgbClr val="FF0000"/>
                </a:solidFill>
              </a:rPr>
              <a:t>) </a:t>
            </a:r>
            <a:r>
              <a:rPr lang="en-GB" dirty="0" err="1">
                <a:solidFill>
                  <a:srgbClr val="FF0000"/>
                </a:solidFill>
              </a:rPr>
              <a:t>anfällig</a:t>
            </a:r>
            <a:r>
              <a:rPr lang="en-GB" dirty="0">
                <a:solidFill>
                  <a:srgbClr val="FF0000"/>
                </a:solidFill>
              </a:rPr>
              <a:t>/</a:t>
            </a:r>
            <a:r>
              <a:rPr lang="en-GB" dirty="0" err="1">
                <a:solidFill>
                  <a:srgbClr val="FF0000"/>
                </a:solidFill>
              </a:rPr>
              <a:t>verletzlich</a:t>
            </a:r>
            <a:r>
              <a:rPr lang="en-GB" dirty="0">
                <a:solidFill>
                  <a:srgbClr val="FF0000"/>
                </a:solidFill>
              </a:rPr>
              <a:t> (vulnerable) </a:t>
            </a:r>
            <a:r>
              <a:rPr lang="en-GB" dirty="0" err="1">
                <a:solidFill>
                  <a:srgbClr val="FF0000"/>
                </a:solidFill>
              </a:rPr>
              <a:t>zu</a:t>
            </a:r>
            <a:r>
              <a:rPr lang="en-GB" dirty="0">
                <a:solidFill>
                  <a:srgbClr val="FF0000"/>
                </a:solidFill>
              </a:rPr>
              <a:t> sein.</a:t>
            </a:r>
          </a:p>
          <a:p>
            <a:r>
              <a:rPr lang="en-GB" dirty="0">
                <a:solidFill>
                  <a:srgbClr val="FFC000"/>
                </a:solidFill>
              </a:rPr>
              <a:t>Auf der Bank </a:t>
            </a:r>
            <a:r>
              <a:rPr lang="en-GB" dirty="0" err="1">
                <a:solidFill>
                  <a:srgbClr val="FFC000"/>
                </a:solidFill>
              </a:rPr>
              <a:t>sitzend</a:t>
            </a:r>
            <a:r>
              <a:rPr lang="en-GB" dirty="0">
                <a:solidFill>
                  <a:srgbClr val="FFC000"/>
                </a:solidFill>
              </a:rPr>
              <a:t> </a:t>
            </a:r>
            <a:r>
              <a:rPr lang="en-GB" dirty="0" err="1">
                <a:solidFill>
                  <a:srgbClr val="FFC000"/>
                </a:solidFill>
              </a:rPr>
              <a:t>mit</a:t>
            </a:r>
            <a:r>
              <a:rPr lang="en-GB" dirty="0">
                <a:solidFill>
                  <a:srgbClr val="FFC000"/>
                </a:solidFill>
              </a:rPr>
              <a:t> </a:t>
            </a:r>
            <a:r>
              <a:rPr lang="en-GB" dirty="0" err="1">
                <a:solidFill>
                  <a:srgbClr val="FFC000"/>
                </a:solidFill>
              </a:rPr>
              <a:t>einer</a:t>
            </a:r>
            <a:r>
              <a:rPr lang="en-GB" dirty="0">
                <a:solidFill>
                  <a:srgbClr val="FFC000"/>
                </a:solidFill>
              </a:rPr>
              <a:t> </a:t>
            </a:r>
            <a:r>
              <a:rPr lang="en-GB" dirty="0" err="1">
                <a:solidFill>
                  <a:srgbClr val="FFC000"/>
                </a:solidFill>
              </a:rPr>
              <a:t>Bierflasche</a:t>
            </a:r>
            <a:r>
              <a:rPr lang="en-GB" dirty="0">
                <a:solidFill>
                  <a:srgbClr val="FFC000"/>
                </a:solidFill>
              </a:rPr>
              <a:t> in der Hand </a:t>
            </a:r>
            <a:r>
              <a:rPr lang="en-GB" dirty="0" err="1">
                <a:solidFill>
                  <a:srgbClr val="FFC000"/>
                </a:solidFill>
              </a:rPr>
              <a:t>vor</a:t>
            </a:r>
            <a:r>
              <a:rPr lang="en-GB" dirty="0">
                <a:solidFill>
                  <a:srgbClr val="FFC000"/>
                </a:solidFill>
              </a:rPr>
              <a:t> </a:t>
            </a:r>
            <a:r>
              <a:rPr lang="en-GB" dirty="0" err="1">
                <a:solidFill>
                  <a:srgbClr val="FFC000"/>
                </a:solidFill>
              </a:rPr>
              <a:t>dem</a:t>
            </a:r>
            <a:r>
              <a:rPr lang="en-GB" dirty="0">
                <a:solidFill>
                  <a:srgbClr val="FFC000"/>
                </a:solidFill>
              </a:rPr>
              <a:t> </a:t>
            </a:r>
            <a:r>
              <a:rPr lang="en-GB" dirty="0" err="1">
                <a:solidFill>
                  <a:srgbClr val="FFC000"/>
                </a:solidFill>
              </a:rPr>
              <a:t>häßlichen</a:t>
            </a:r>
            <a:r>
              <a:rPr lang="en-GB" dirty="0">
                <a:solidFill>
                  <a:srgbClr val="FFC000"/>
                </a:solidFill>
              </a:rPr>
              <a:t> </a:t>
            </a:r>
            <a:r>
              <a:rPr lang="en-GB" dirty="0" err="1">
                <a:solidFill>
                  <a:srgbClr val="FFC000"/>
                </a:solidFill>
              </a:rPr>
              <a:t>Wohnblock</a:t>
            </a:r>
            <a:r>
              <a:rPr lang="en-GB" dirty="0">
                <a:solidFill>
                  <a:srgbClr val="FFC000"/>
                </a:solidFill>
              </a:rPr>
              <a:t> </a:t>
            </a:r>
            <a:r>
              <a:rPr lang="en-GB" dirty="0" err="1">
                <a:solidFill>
                  <a:srgbClr val="FFC000"/>
                </a:solidFill>
              </a:rPr>
              <a:t>scheint</a:t>
            </a:r>
            <a:r>
              <a:rPr lang="en-GB" dirty="0">
                <a:solidFill>
                  <a:srgbClr val="FFC000"/>
                </a:solidFill>
              </a:rPr>
              <a:t> er </a:t>
            </a:r>
            <a:r>
              <a:rPr lang="en-GB" dirty="0" err="1">
                <a:solidFill>
                  <a:srgbClr val="FFC000"/>
                </a:solidFill>
              </a:rPr>
              <a:t>pessimistisch</a:t>
            </a:r>
            <a:r>
              <a:rPr lang="en-GB" dirty="0">
                <a:solidFill>
                  <a:srgbClr val="FFC000"/>
                </a:solidFill>
              </a:rPr>
              <a:t> und </a:t>
            </a:r>
            <a:r>
              <a:rPr lang="en-GB" dirty="0" err="1">
                <a:solidFill>
                  <a:srgbClr val="FFC000"/>
                </a:solidFill>
              </a:rPr>
              <a:t>demotiviert</a:t>
            </a:r>
            <a:r>
              <a:rPr lang="en-GB" dirty="0">
                <a:solidFill>
                  <a:srgbClr val="FFC000"/>
                </a:solidFill>
              </a:rPr>
              <a:t> </a:t>
            </a:r>
            <a:r>
              <a:rPr lang="en-GB" dirty="0" err="1">
                <a:solidFill>
                  <a:srgbClr val="FFC000"/>
                </a:solidFill>
              </a:rPr>
              <a:t>zu</a:t>
            </a:r>
            <a:r>
              <a:rPr lang="en-GB" dirty="0">
                <a:solidFill>
                  <a:srgbClr val="FFC000"/>
                </a:solidFill>
              </a:rPr>
              <a:t> sein, </a:t>
            </a:r>
            <a:r>
              <a:rPr lang="en-GB" dirty="0" err="1">
                <a:solidFill>
                  <a:srgbClr val="FFC000"/>
                </a:solidFill>
              </a:rPr>
              <a:t>enttäuscht</a:t>
            </a:r>
            <a:r>
              <a:rPr lang="en-GB" dirty="0">
                <a:solidFill>
                  <a:srgbClr val="FFC000"/>
                </a:solidFill>
              </a:rPr>
              <a:t> von </a:t>
            </a:r>
            <a:r>
              <a:rPr lang="en-GB" dirty="0" err="1">
                <a:solidFill>
                  <a:srgbClr val="FFC000"/>
                </a:solidFill>
              </a:rPr>
              <a:t>seinem</a:t>
            </a:r>
            <a:r>
              <a:rPr lang="en-GB" dirty="0">
                <a:solidFill>
                  <a:srgbClr val="FFC000"/>
                </a:solidFill>
              </a:rPr>
              <a:t> Leben und </a:t>
            </a:r>
            <a:r>
              <a:rPr lang="en-GB" dirty="0" err="1">
                <a:solidFill>
                  <a:srgbClr val="FFC000"/>
                </a:solidFill>
              </a:rPr>
              <a:t>dem</a:t>
            </a:r>
            <a:r>
              <a:rPr lang="en-GB" dirty="0">
                <a:solidFill>
                  <a:srgbClr val="FFC000"/>
                </a:solidFill>
              </a:rPr>
              <a:t> </a:t>
            </a:r>
            <a:r>
              <a:rPr lang="en-GB" dirty="0" err="1">
                <a:solidFill>
                  <a:srgbClr val="FFC000"/>
                </a:solidFill>
              </a:rPr>
              <a:t>Staat</a:t>
            </a:r>
            <a:r>
              <a:rPr lang="en-GB" dirty="0">
                <a:solidFill>
                  <a:srgbClr val="FFC000"/>
                </a:solidFill>
              </a:rPr>
              <a:t>.</a:t>
            </a:r>
          </a:p>
          <a:p>
            <a:r>
              <a:rPr lang="en-GB" dirty="0" err="1">
                <a:solidFill>
                  <a:srgbClr val="00B050"/>
                </a:solidFill>
              </a:rPr>
              <a:t>Reifer</a:t>
            </a:r>
            <a:r>
              <a:rPr lang="en-GB" dirty="0">
                <a:solidFill>
                  <a:srgbClr val="00B050"/>
                </a:solidFill>
              </a:rPr>
              <a:t>, </a:t>
            </a:r>
            <a:r>
              <a:rPr lang="en-GB" dirty="0" err="1">
                <a:solidFill>
                  <a:srgbClr val="00B050"/>
                </a:solidFill>
              </a:rPr>
              <a:t>offener</a:t>
            </a:r>
            <a:r>
              <a:rPr lang="en-GB" dirty="0">
                <a:solidFill>
                  <a:srgbClr val="00B050"/>
                </a:solidFill>
              </a:rPr>
              <a:t>, es </a:t>
            </a:r>
            <a:r>
              <a:rPr lang="en-GB" dirty="0" err="1">
                <a:solidFill>
                  <a:srgbClr val="00B050"/>
                </a:solidFill>
              </a:rPr>
              <a:t>ist</a:t>
            </a:r>
            <a:r>
              <a:rPr lang="en-GB" dirty="0">
                <a:solidFill>
                  <a:srgbClr val="00B050"/>
                </a:solidFill>
              </a:rPr>
              <a:t> </a:t>
            </a:r>
            <a:r>
              <a:rPr lang="en-GB" dirty="0" err="1">
                <a:solidFill>
                  <a:srgbClr val="00B050"/>
                </a:solidFill>
              </a:rPr>
              <a:t>klar</a:t>
            </a:r>
            <a:r>
              <a:rPr lang="en-GB" dirty="0">
                <a:solidFill>
                  <a:srgbClr val="00B050"/>
                </a:solidFill>
              </a:rPr>
              <a:t>, </a:t>
            </a:r>
            <a:r>
              <a:rPr lang="en-GB" dirty="0" err="1">
                <a:solidFill>
                  <a:srgbClr val="00B050"/>
                </a:solidFill>
              </a:rPr>
              <a:t>dass</a:t>
            </a:r>
            <a:r>
              <a:rPr lang="en-GB" dirty="0">
                <a:solidFill>
                  <a:srgbClr val="00B050"/>
                </a:solidFill>
              </a:rPr>
              <a:t> er in </a:t>
            </a:r>
            <a:r>
              <a:rPr lang="en-GB" dirty="0" err="1">
                <a:solidFill>
                  <a:srgbClr val="00B050"/>
                </a:solidFill>
              </a:rPr>
              <a:t>sie</a:t>
            </a:r>
            <a:r>
              <a:rPr lang="en-GB" dirty="0">
                <a:solidFill>
                  <a:srgbClr val="00B050"/>
                </a:solidFill>
              </a:rPr>
              <a:t> total </a:t>
            </a:r>
            <a:r>
              <a:rPr lang="en-GB" dirty="0" err="1">
                <a:solidFill>
                  <a:srgbClr val="00B050"/>
                </a:solidFill>
              </a:rPr>
              <a:t>verliebt</a:t>
            </a:r>
            <a:r>
              <a:rPr lang="en-GB" dirty="0">
                <a:solidFill>
                  <a:srgbClr val="00B050"/>
                </a:solidFill>
              </a:rPr>
              <a:t> </a:t>
            </a:r>
            <a:r>
              <a:rPr lang="en-GB" dirty="0" err="1">
                <a:solidFill>
                  <a:srgbClr val="00B050"/>
                </a:solidFill>
              </a:rPr>
              <a:t>ist</a:t>
            </a:r>
            <a:r>
              <a:rPr lang="en-GB" dirty="0">
                <a:solidFill>
                  <a:srgbClr val="00B050"/>
                </a:solidFill>
              </a:rPr>
              <a:t>. </a:t>
            </a:r>
            <a:r>
              <a:rPr lang="en-GB" dirty="0" err="1">
                <a:solidFill>
                  <a:srgbClr val="00B050"/>
                </a:solidFill>
              </a:rPr>
              <a:t>Er</a:t>
            </a:r>
            <a:r>
              <a:rPr lang="en-GB" dirty="0">
                <a:solidFill>
                  <a:srgbClr val="00B050"/>
                </a:solidFill>
              </a:rPr>
              <a:t> </a:t>
            </a:r>
            <a:r>
              <a:rPr lang="en-GB" dirty="0" err="1">
                <a:solidFill>
                  <a:srgbClr val="00B050"/>
                </a:solidFill>
              </a:rPr>
              <a:t>wird</a:t>
            </a:r>
            <a:r>
              <a:rPr lang="en-GB" dirty="0">
                <a:solidFill>
                  <a:srgbClr val="00B050"/>
                </a:solidFill>
              </a:rPr>
              <a:t> </a:t>
            </a:r>
            <a:r>
              <a:rPr lang="en-GB" dirty="0" err="1">
                <a:solidFill>
                  <a:srgbClr val="00B050"/>
                </a:solidFill>
              </a:rPr>
              <a:t>ein</a:t>
            </a:r>
            <a:r>
              <a:rPr lang="en-GB" dirty="0">
                <a:solidFill>
                  <a:srgbClr val="00B050"/>
                </a:solidFill>
              </a:rPr>
              <a:t> </a:t>
            </a:r>
            <a:r>
              <a:rPr lang="en-GB" dirty="0" err="1">
                <a:solidFill>
                  <a:srgbClr val="00B050"/>
                </a:solidFill>
              </a:rPr>
              <a:t>besserer</a:t>
            </a:r>
            <a:r>
              <a:rPr lang="en-GB" dirty="0">
                <a:solidFill>
                  <a:srgbClr val="00B050"/>
                </a:solidFill>
              </a:rPr>
              <a:t> Mann (?).</a:t>
            </a:r>
          </a:p>
          <a:p>
            <a:r>
              <a:rPr lang="en-GB" dirty="0" err="1">
                <a:solidFill>
                  <a:srgbClr val="00B0F0"/>
                </a:solidFill>
              </a:rPr>
              <a:t>Motiviert</a:t>
            </a:r>
            <a:r>
              <a:rPr lang="en-GB" dirty="0">
                <a:solidFill>
                  <a:srgbClr val="00B0F0"/>
                </a:solidFill>
              </a:rPr>
              <a:t>, </a:t>
            </a:r>
            <a:r>
              <a:rPr lang="en-GB" dirty="0" err="1">
                <a:solidFill>
                  <a:srgbClr val="00B0F0"/>
                </a:solidFill>
              </a:rPr>
              <a:t>engagiert</a:t>
            </a:r>
            <a:r>
              <a:rPr lang="en-GB" dirty="0">
                <a:solidFill>
                  <a:srgbClr val="00B0F0"/>
                </a:solidFill>
              </a:rPr>
              <a:t>, </a:t>
            </a:r>
            <a:r>
              <a:rPr lang="en-GB" dirty="0" err="1">
                <a:solidFill>
                  <a:srgbClr val="00B0F0"/>
                </a:solidFill>
              </a:rPr>
              <a:t>wählerisch</a:t>
            </a:r>
            <a:r>
              <a:rPr lang="en-GB" dirty="0">
                <a:solidFill>
                  <a:srgbClr val="00B0F0"/>
                </a:solidFill>
              </a:rPr>
              <a:t> (picky), </a:t>
            </a:r>
            <a:r>
              <a:rPr lang="en-GB" dirty="0" err="1">
                <a:solidFill>
                  <a:srgbClr val="00B0F0"/>
                </a:solidFill>
              </a:rPr>
              <a:t>stur</a:t>
            </a:r>
            <a:r>
              <a:rPr lang="en-GB" dirty="0">
                <a:solidFill>
                  <a:srgbClr val="00B0F0"/>
                </a:solidFill>
              </a:rPr>
              <a:t> (stubborn), </a:t>
            </a:r>
            <a:r>
              <a:rPr lang="en-GB" dirty="0" err="1">
                <a:solidFill>
                  <a:srgbClr val="00B0F0"/>
                </a:solidFill>
              </a:rPr>
              <a:t>eindeutig</a:t>
            </a:r>
            <a:r>
              <a:rPr lang="en-GB" dirty="0">
                <a:solidFill>
                  <a:srgbClr val="00B0F0"/>
                </a:solidFill>
              </a:rPr>
              <a:t> und </a:t>
            </a:r>
            <a:r>
              <a:rPr lang="en-GB" dirty="0" err="1">
                <a:solidFill>
                  <a:srgbClr val="00B0F0"/>
                </a:solidFill>
              </a:rPr>
              <a:t>exakt</a:t>
            </a:r>
            <a:r>
              <a:rPr lang="en-GB" dirty="0">
                <a:solidFill>
                  <a:srgbClr val="00B0F0"/>
                </a:solidFill>
              </a:rPr>
              <a:t>/</a:t>
            </a:r>
            <a:r>
              <a:rPr lang="en-GB" dirty="0" err="1">
                <a:solidFill>
                  <a:srgbClr val="00B0F0"/>
                </a:solidFill>
              </a:rPr>
              <a:t>sorgfältig</a:t>
            </a:r>
            <a:r>
              <a:rPr lang="en-GB" dirty="0">
                <a:solidFill>
                  <a:srgbClr val="00B0F0"/>
                </a:solidFill>
              </a:rPr>
              <a:t>; er </a:t>
            </a:r>
            <a:r>
              <a:rPr lang="en-GB" dirty="0" err="1">
                <a:solidFill>
                  <a:srgbClr val="00B0F0"/>
                </a:solidFill>
              </a:rPr>
              <a:t>macht</a:t>
            </a:r>
            <a:r>
              <a:rPr lang="en-GB" dirty="0">
                <a:solidFill>
                  <a:srgbClr val="00B0F0"/>
                </a:solidFill>
              </a:rPr>
              <a:t> </a:t>
            </a:r>
            <a:r>
              <a:rPr lang="en-GB" dirty="0" err="1">
                <a:solidFill>
                  <a:srgbClr val="00B0F0"/>
                </a:solidFill>
              </a:rPr>
              <a:t>alles</a:t>
            </a:r>
            <a:r>
              <a:rPr lang="en-GB" dirty="0">
                <a:solidFill>
                  <a:srgbClr val="00B0F0"/>
                </a:solidFill>
              </a:rPr>
              <a:t> </a:t>
            </a:r>
            <a:r>
              <a:rPr lang="en-GB" dirty="0" err="1">
                <a:solidFill>
                  <a:srgbClr val="00B0F0"/>
                </a:solidFill>
              </a:rPr>
              <a:t>aus</a:t>
            </a:r>
            <a:r>
              <a:rPr lang="en-GB" dirty="0">
                <a:solidFill>
                  <a:srgbClr val="00B0F0"/>
                </a:solidFill>
              </a:rPr>
              <a:t> Liebe </a:t>
            </a:r>
            <a:r>
              <a:rPr lang="en-GB" dirty="0" err="1">
                <a:solidFill>
                  <a:srgbClr val="00B0F0"/>
                </a:solidFill>
              </a:rPr>
              <a:t>zu</a:t>
            </a:r>
            <a:r>
              <a:rPr lang="en-GB" dirty="0">
                <a:solidFill>
                  <a:srgbClr val="00B0F0"/>
                </a:solidFill>
              </a:rPr>
              <a:t> seiner Mutter (?)/</a:t>
            </a:r>
            <a:r>
              <a:rPr lang="en-GB" dirty="0" err="1">
                <a:solidFill>
                  <a:srgbClr val="00B0F0"/>
                </a:solidFill>
              </a:rPr>
              <a:t>aus</a:t>
            </a:r>
            <a:r>
              <a:rPr lang="en-GB" dirty="0">
                <a:solidFill>
                  <a:srgbClr val="00B0F0"/>
                </a:solidFill>
              </a:rPr>
              <a:t> </a:t>
            </a:r>
            <a:r>
              <a:rPr lang="en-GB" dirty="0" err="1">
                <a:solidFill>
                  <a:srgbClr val="00B0F0"/>
                </a:solidFill>
              </a:rPr>
              <a:t>Schuldgefühl</a:t>
            </a:r>
            <a:r>
              <a:rPr lang="en-GB" dirty="0">
                <a:solidFill>
                  <a:srgbClr val="00B0F0"/>
                </a:solidFill>
              </a:rPr>
              <a:t>.</a:t>
            </a:r>
          </a:p>
          <a:p>
            <a:r>
              <a:rPr lang="en-GB" dirty="0">
                <a:solidFill>
                  <a:srgbClr val="002060"/>
                </a:solidFill>
              </a:rPr>
              <a:t>Am </a:t>
            </a:r>
            <a:r>
              <a:rPr lang="en-GB" dirty="0" err="1">
                <a:solidFill>
                  <a:srgbClr val="002060"/>
                </a:solidFill>
              </a:rPr>
              <a:t>Anfang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ist</a:t>
            </a:r>
            <a:r>
              <a:rPr lang="en-GB" dirty="0">
                <a:solidFill>
                  <a:srgbClr val="002060"/>
                </a:solidFill>
              </a:rPr>
              <a:t> er </a:t>
            </a:r>
            <a:r>
              <a:rPr lang="en-GB" dirty="0" err="1">
                <a:solidFill>
                  <a:srgbClr val="002060"/>
                </a:solidFill>
              </a:rPr>
              <a:t>sehr</a:t>
            </a:r>
            <a:r>
              <a:rPr lang="en-GB" dirty="0">
                <a:solidFill>
                  <a:srgbClr val="002060"/>
                </a:solidFill>
              </a:rPr>
              <a:t> locker und </a:t>
            </a:r>
            <a:r>
              <a:rPr lang="en-GB" dirty="0" err="1">
                <a:solidFill>
                  <a:srgbClr val="002060"/>
                </a:solidFill>
              </a:rPr>
              <a:t>kindisch</a:t>
            </a:r>
            <a:r>
              <a:rPr lang="en-GB" dirty="0">
                <a:solidFill>
                  <a:srgbClr val="002060"/>
                </a:solidFill>
              </a:rPr>
              <a:t>, </a:t>
            </a:r>
            <a:r>
              <a:rPr lang="en-GB" dirty="0" err="1">
                <a:solidFill>
                  <a:srgbClr val="002060"/>
                </a:solidFill>
              </a:rPr>
              <a:t>dann</a:t>
            </a:r>
            <a:r>
              <a:rPr lang="en-GB" dirty="0">
                <a:solidFill>
                  <a:srgbClr val="002060"/>
                </a:solidFill>
              </a:rPr>
              <a:t>, </a:t>
            </a:r>
            <a:r>
              <a:rPr lang="en-GB" dirty="0" err="1">
                <a:solidFill>
                  <a:srgbClr val="002060"/>
                </a:solidFill>
              </a:rPr>
              <a:t>mit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seinen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neuen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Aufgaben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wird</a:t>
            </a:r>
            <a:r>
              <a:rPr lang="en-GB" dirty="0">
                <a:solidFill>
                  <a:srgbClr val="002060"/>
                </a:solidFill>
              </a:rPr>
              <a:t> er </a:t>
            </a:r>
            <a:r>
              <a:rPr lang="en-GB" dirty="0" err="1">
                <a:solidFill>
                  <a:srgbClr val="002060"/>
                </a:solidFill>
              </a:rPr>
              <a:t>reifer</a:t>
            </a:r>
            <a:r>
              <a:rPr lang="en-GB" dirty="0">
                <a:solidFill>
                  <a:srgbClr val="002060"/>
                </a:solidFill>
              </a:rPr>
              <a:t> – er </a:t>
            </a:r>
            <a:r>
              <a:rPr lang="en-GB" dirty="0" err="1">
                <a:solidFill>
                  <a:srgbClr val="002060"/>
                </a:solidFill>
              </a:rPr>
              <a:t>übernimmt</a:t>
            </a:r>
            <a:r>
              <a:rPr lang="en-GB" dirty="0">
                <a:solidFill>
                  <a:srgbClr val="002060"/>
                </a:solidFill>
              </a:rPr>
              <a:t> die Rolle des Mannes </a:t>
            </a:r>
            <a:r>
              <a:rPr lang="en-GB" dirty="0" err="1">
                <a:solidFill>
                  <a:srgbClr val="002060"/>
                </a:solidFill>
              </a:rPr>
              <a:t>im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Haushalt</a:t>
            </a:r>
            <a:r>
              <a:rPr lang="en-GB" dirty="0">
                <a:solidFill>
                  <a:srgbClr val="002060"/>
                </a:solidFill>
              </a:rPr>
              <a:t>; er </a:t>
            </a:r>
            <a:r>
              <a:rPr lang="en-GB" dirty="0" err="1">
                <a:solidFill>
                  <a:srgbClr val="002060"/>
                </a:solidFill>
              </a:rPr>
              <a:t>liebt</a:t>
            </a:r>
            <a:r>
              <a:rPr lang="en-GB" dirty="0">
                <a:solidFill>
                  <a:srgbClr val="002060"/>
                </a:solidFill>
              </a:rPr>
              <a:t> seine Mama </a:t>
            </a:r>
            <a:r>
              <a:rPr lang="en-GB" dirty="0" err="1">
                <a:solidFill>
                  <a:srgbClr val="002060"/>
                </a:solidFill>
              </a:rPr>
              <a:t>aber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findet</a:t>
            </a:r>
            <a:r>
              <a:rPr lang="en-GB" dirty="0">
                <a:solidFill>
                  <a:srgbClr val="002060"/>
                </a:solidFill>
              </a:rPr>
              <a:t> es </a:t>
            </a:r>
            <a:r>
              <a:rPr lang="en-GB" dirty="0" err="1">
                <a:solidFill>
                  <a:srgbClr val="002060"/>
                </a:solidFill>
              </a:rPr>
              <a:t>ziemlich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schwer</a:t>
            </a:r>
            <a:r>
              <a:rPr lang="en-GB" dirty="0">
                <a:solidFill>
                  <a:srgbClr val="002060"/>
                </a:solidFill>
              </a:rPr>
              <a:t>, </a:t>
            </a:r>
            <a:r>
              <a:rPr lang="en-GB" dirty="0" err="1">
                <a:solidFill>
                  <a:srgbClr val="002060"/>
                </a:solidFill>
              </a:rPr>
              <a:t>dass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sie</a:t>
            </a:r>
            <a:r>
              <a:rPr lang="en-GB" dirty="0">
                <a:solidFill>
                  <a:srgbClr val="002060"/>
                </a:solidFill>
              </a:rPr>
              <a:t> “</a:t>
            </a:r>
            <a:r>
              <a:rPr lang="en-GB" dirty="0" err="1">
                <a:solidFill>
                  <a:srgbClr val="002060"/>
                </a:solidFill>
              </a:rPr>
              <a:t>mit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dem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Staat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verheiratet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wird</a:t>
            </a:r>
            <a:r>
              <a:rPr lang="en-GB" dirty="0">
                <a:solidFill>
                  <a:srgbClr val="002060"/>
                </a:solidFill>
              </a:rPr>
              <a:t>”.</a:t>
            </a:r>
          </a:p>
          <a:p>
            <a:r>
              <a:rPr lang="en-GB" dirty="0" err="1">
                <a:solidFill>
                  <a:srgbClr val="002060"/>
                </a:solidFill>
              </a:rPr>
              <a:t>Als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Bruder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betreut</a:t>
            </a:r>
            <a:r>
              <a:rPr lang="en-GB" dirty="0">
                <a:solidFill>
                  <a:srgbClr val="002060"/>
                </a:solidFill>
              </a:rPr>
              <a:t> er die </a:t>
            </a:r>
            <a:r>
              <a:rPr lang="en-GB" dirty="0" err="1">
                <a:solidFill>
                  <a:srgbClr val="002060"/>
                </a:solidFill>
              </a:rPr>
              <a:t>Tochter</a:t>
            </a:r>
            <a:r>
              <a:rPr lang="en-GB" dirty="0">
                <a:solidFill>
                  <a:srgbClr val="002060"/>
                </a:solidFill>
              </a:rPr>
              <a:t> seiner </a:t>
            </a:r>
            <a:r>
              <a:rPr lang="en-GB" dirty="0" err="1">
                <a:solidFill>
                  <a:srgbClr val="002060"/>
                </a:solidFill>
              </a:rPr>
              <a:t>Schwester</a:t>
            </a:r>
            <a:r>
              <a:rPr lang="en-GB" dirty="0">
                <a:solidFill>
                  <a:srgbClr val="002060"/>
                </a:solidFill>
              </a:rPr>
              <a:t>, </a:t>
            </a:r>
            <a:r>
              <a:rPr lang="en-GB" dirty="0" err="1">
                <a:solidFill>
                  <a:srgbClr val="002060"/>
                </a:solidFill>
              </a:rPr>
              <a:t>aber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nach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dem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Unfall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ihrer</a:t>
            </a:r>
            <a:r>
              <a:rPr lang="en-GB" dirty="0">
                <a:solidFill>
                  <a:srgbClr val="002060"/>
                </a:solidFill>
              </a:rPr>
              <a:t> Mutter </a:t>
            </a:r>
            <a:r>
              <a:rPr lang="en-GB" dirty="0" err="1">
                <a:solidFill>
                  <a:srgbClr val="002060"/>
                </a:solidFill>
              </a:rPr>
              <a:t>gibt</a:t>
            </a:r>
            <a:r>
              <a:rPr lang="en-GB" dirty="0">
                <a:solidFill>
                  <a:srgbClr val="002060"/>
                </a:solidFill>
              </a:rPr>
              <a:t> es </a:t>
            </a:r>
            <a:r>
              <a:rPr lang="en-GB" dirty="0" err="1">
                <a:solidFill>
                  <a:srgbClr val="002060"/>
                </a:solidFill>
              </a:rPr>
              <a:t>manchmal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Krach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zwischen</a:t>
            </a:r>
            <a:r>
              <a:rPr lang="en-GB" dirty="0">
                <a:solidFill>
                  <a:srgbClr val="002060"/>
                </a:solidFill>
              </a:rPr>
              <a:t> den </a:t>
            </a:r>
            <a:r>
              <a:rPr lang="en-GB" dirty="0" err="1">
                <a:solidFill>
                  <a:srgbClr val="002060"/>
                </a:solidFill>
              </a:rPr>
              <a:t>beiden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Geschwistern</a:t>
            </a:r>
            <a:r>
              <a:rPr lang="en-GB" dirty="0">
                <a:solidFill>
                  <a:srgbClr val="002060"/>
                </a:solidFill>
              </a:rPr>
              <a:t> – Ariane </a:t>
            </a:r>
            <a:r>
              <a:rPr lang="en-GB" dirty="0" err="1">
                <a:solidFill>
                  <a:srgbClr val="002060"/>
                </a:solidFill>
              </a:rPr>
              <a:t>akzeptiert</a:t>
            </a:r>
            <a:r>
              <a:rPr lang="en-GB" dirty="0">
                <a:solidFill>
                  <a:srgbClr val="002060"/>
                </a:solidFill>
              </a:rPr>
              <a:t>/</a:t>
            </a:r>
            <a:r>
              <a:rPr lang="en-GB" dirty="0" err="1">
                <a:solidFill>
                  <a:srgbClr val="002060"/>
                </a:solidFill>
              </a:rPr>
              <a:t>ergreift</a:t>
            </a:r>
            <a:r>
              <a:rPr lang="en-GB" dirty="0">
                <a:solidFill>
                  <a:srgbClr val="002060"/>
                </a:solidFill>
              </a:rPr>
              <a:t> die </a:t>
            </a:r>
            <a:r>
              <a:rPr lang="en-GB" dirty="0" err="1">
                <a:solidFill>
                  <a:srgbClr val="002060"/>
                </a:solidFill>
              </a:rPr>
              <a:t>Wiedervereinigung</a:t>
            </a:r>
            <a:r>
              <a:rPr lang="en-GB" dirty="0">
                <a:solidFill>
                  <a:srgbClr val="002060"/>
                </a:solidFill>
              </a:rPr>
              <a:t> (Freund, </a:t>
            </a:r>
            <a:r>
              <a:rPr lang="en-GB" dirty="0" err="1">
                <a:solidFill>
                  <a:srgbClr val="002060"/>
                </a:solidFill>
              </a:rPr>
              <a:t>Klamotten</a:t>
            </a:r>
            <a:r>
              <a:rPr lang="en-GB" dirty="0">
                <a:solidFill>
                  <a:srgbClr val="002060"/>
                </a:solidFill>
              </a:rPr>
              <a:t>, </a:t>
            </a:r>
            <a:r>
              <a:rPr lang="en-GB" dirty="0" err="1">
                <a:solidFill>
                  <a:srgbClr val="002060"/>
                </a:solidFill>
              </a:rPr>
              <a:t>Möbel</a:t>
            </a:r>
            <a:r>
              <a:rPr lang="en-GB" dirty="0">
                <a:solidFill>
                  <a:srgbClr val="002060"/>
                </a:solidFill>
              </a:rPr>
              <a:t>), Alex will seine Mutter </a:t>
            </a:r>
            <a:r>
              <a:rPr lang="en-GB" dirty="0" err="1">
                <a:solidFill>
                  <a:srgbClr val="002060"/>
                </a:solidFill>
              </a:rPr>
              <a:t>schützen</a:t>
            </a:r>
            <a:r>
              <a:rPr lang="en-GB" dirty="0">
                <a:solidFill>
                  <a:srgbClr val="002060"/>
                </a:solidFill>
              </a:rPr>
              <a:t>. </a:t>
            </a:r>
            <a:r>
              <a:rPr lang="en-GB" dirty="0" err="1">
                <a:solidFill>
                  <a:srgbClr val="002060"/>
                </a:solidFill>
              </a:rPr>
              <a:t>Sie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liegen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sich</a:t>
            </a:r>
            <a:r>
              <a:rPr lang="en-GB" dirty="0">
                <a:solidFill>
                  <a:srgbClr val="002060"/>
                </a:solidFill>
              </a:rPr>
              <a:t> in den </a:t>
            </a:r>
            <a:r>
              <a:rPr lang="en-GB" dirty="0" err="1">
                <a:solidFill>
                  <a:srgbClr val="002060"/>
                </a:solidFill>
              </a:rPr>
              <a:t>Haaren</a:t>
            </a:r>
            <a:r>
              <a:rPr lang="en-GB" dirty="0">
                <a:solidFill>
                  <a:srgbClr val="002060"/>
                </a:solidFill>
              </a:rPr>
              <a:t> (they are at loggerheads).</a:t>
            </a:r>
          </a:p>
          <a:p>
            <a:r>
              <a:rPr lang="en-GB" dirty="0" err="1">
                <a:solidFill>
                  <a:srgbClr val="002060"/>
                </a:solidFill>
              </a:rPr>
              <a:t>Als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Halbbruder</a:t>
            </a:r>
            <a:r>
              <a:rPr lang="en-GB" dirty="0">
                <a:solidFill>
                  <a:srgbClr val="002060"/>
                </a:solidFill>
              </a:rPr>
              <a:t>, </a:t>
            </a:r>
            <a:r>
              <a:rPr lang="en-GB" dirty="0" err="1">
                <a:solidFill>
                  <a:srgbClr val="002060"/>
                </a:solidFill>
              </a:rPr>
              <a:t>scheint</a:t>
            </a:r>
            <a:r>
              <a:rPr lang="en-GB" dirty="0">
                <a:solidFill>
                  <a:srgbClr val="002060"/>
                </a:solidFill>
              </a:rPr>
              <a:t> er </a:t>
            </a:r>
            <a:r>
              <a:rPr lang="en-GB" dirty="0" err="1">
                <a:solidFill>
                  <a:srgbClr val="002060"/>
                </a:solidFill>
              </a:rPr>
              <a:t>schockiert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zu</a:t>
            </a:r>
            <a:r>
              <a:rPr lang="en-GB" dirty="0">
                <a:solidFill>
                  <a:srgbClr val="002060"/>
                </a:solidFill>
              </a:rPr>
              <a:t> sein, </a:t>
            </a:r>
            <a:r>
              <a:rPr lang="en-GB" dirty="0" err="1">
                <a:solidFill>
                  <a:srgbClr val="002060"/>
                </a:solidFill>
              </a:rPr>
              <a:t>dass</a:t>
            </a:r>
            <a:r>
              <a:rPr lang="en-GB" dirty="0">
                <a:solidFill>
                  <a:srgbClr val="002060"/>
                </a:solidFill>
              </a:rPr>
              <a:t> er </a:t>
            </a:r>
            <a:r>
              <a:rPr lang="en-GB" dirty="0" err="1">
                <a:solidFill>
                  <a:srgbClr val="002060"/>
                </a:solidFill>
              </a:rPr>
              <a:t>noch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Geschwister</a:t>
            </a:r>
            <a:r>
              <a:rPr lang="en-GB" dirty="0">
                <a:solidFill>
                  <a:srgbClr val="002060"/>
                </a:solidFill>
              </a:rPr>
              <a:t> (</a:t>
            </a:r>
            <a:r>
              <a:rPr lang="en-GB" dirty="0" err="1">
                <a:solidFill>
                  <a:srgbClr val="002060"/>
                </a:solidFill>
              </a:rPr>
              <a:t>Halbbruder</a:t>
            </a:r>
            <a:r>
              <a:rPr lang="en-GB" dirty="0">
                <a:solidFill>
                  <a:srgbClr val="002060"/>
                </a:solidFill>
              </a:rPr>
              <a:t> und </a:t>
            </a:r>
            <a:r>
              <a:rPr lang="en-GB" dirty="0" err="1">
                <a:solidFill>
                  <a:srgbClr val="002060"/>
                </a:solidFill>
              </a:rPr>
              <a:t>Halbschwester</a:t>
            </a:r>
            <a:r>
              <a:rPr lang="en-GB" dirty="0">
                <a:solidFill>
                  <a:srgbClr val="002060"/>
                </a:solidFill>
              </a:rPr>
              <a:t>) hat und </a:t>
            </a:r>
            <a:r>
              <a:rPr lang="en-GB" dirty="0" err="1">
                <a:solidFill>
                  <a:srgbClr val="002060"/>
                </a:solidFill>
              </a:rPr>
              <a:t>dann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wird</a:t>
            </a:r>
            <a:r>
              <a:rPr lang="en-GB" dirty="0">
                <a:solidFill>
                  <a:srgbClr val="002060"/>
                </a:solidFill>
              </a:rPr>
              <a:t> er </a:t>
            </a:r>
            <a:r>
              <a:rPr lang="en-GB" dirty="0" err="1">
                <a:solidFill>
                  <a:srgbClr val="002060"/>
                </a:solidFill>
              </a:rPr>
              <a:t>lieb</a:t>
            </a:r>
            <a:r>
              <a:rPr lang="en-GB" dirty="0">
                <a:solidFill>
                  <a:srgbClr val="002060"/>
                </a:solidFill>
              </a:rPr>
              <a:t>. </a:t>
            </a:r>
            <a:r>
              <a:rPr lang="en-GB" dirty="0" err="1">
                <a:solidFill>
                  <a:srgbClr val="002060"/>
                </a:solidFill>
              </a:rPr>
              <a:t>Er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schaut</a:t>
            </a:r>
            <a:r>
              <a:rPr lang="en-GB" dirty="0">
                <a:solidFill>
                  <a:srgbClr val="002060"/>
                </a:solidFill>
              </a:rPr>
              <a:t> die </a:t>
            </a:r>
            <a:r>
              <a:rPr lang="en-GB" dirty="0" err="1">
                <a:solidFill>
                  <a:srgbClr val="002060"/>
                </a:solidFill>
              </a:rPr>
              <a:t>Sandmannsendung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mit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ihnen</a:t>
            </a:r>
            <a:r>
              <a:rPr lang="en-GB" dirty="0">
                <a:solidFill>
                  <a:srgbClr val="002060"/>
                </a:solidFill>
              </a:rPr>
              <a:t> an.</a:t>
            </a:r>
          </a:p>
          <a:p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54252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Wie</a:t>
            </a:r>
            <a:r>
              <a:rPr lang="en-GB" dirty="0"/>
              <a:t> </a:t>
            </a:r>
            <a:r>
              <a:rPr lang="en-GB" dirty="0" err="1"/>
              <a:t>wichtig</a:t>
            </a:r>
            <a:r>
              <a:rPr lang="en-GB" dirty="0"/>
              <a:t> </a:t>
            </a:r>
            <a:r>
              <a:rPr lang="en-GB" dirty="0" err="1"/>
              <a:t>ist</a:t>
            </a:r>
            <a:r>
              <a:rPr lang="en-GB" dirty="0"/>
              <a:t> seine </a:t>
            </a:r>
            <a:r>
              <a:rPr lang="en-GB" dirty="0" err="1"/>
              <a:t>Freundschaft</a:t>
            </a:r>
            <a:r>
              <a:rPr lang="en-GB" dirty="0"/>
              <a:t> </a:t>
            </a:r>
            <a:r>
              <a:rPr lang="en-GB" dirty="0" err="1"/>
              <a:t>mit</a:t>
            </a:r>
            <a:r>
              <a:rPr lang="en-GB" dirty="0"/>
              <a:t> Denis?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GB" dirty="0" err="1"/>
              <a:t>Er</a:t>
            </a:r>
            <a:r>
              <a:rPr lang="en-GB" dirty="0"/>
              <a:t> </a:t>
            </a:r>
            <a:r>
              <a:rPr lang="en-GB" dirty="0" err="1"/>
              <a:t>ist</a:t>
            </a:r>
            <a:r>
              <a:rPr lang="en-GB" dirty="0"/>
              <a:t> der </a:t>
            </a:r>
            <a:r>
              <a:rPr lang="en-GB" dirty="0" err="1"/>
              <a:t>einzige</a:t>
            </a:r>
            <a:r>
              <a:rPr lang="en-GB" dirty="0"/>
              <a:t> Freund von Alex (</a:t>
            </a:r>
            <a:r>
              <a:rPr lang="en-GB" dirty="0" err="1"/>
              <a:t>außer</a:t>
            </a:r>
            <a:r>
              <a:rPr lang="en-GB" dirty="0"/>
              <a:t> seiner </a:t>
            </a:r>
            <a:r>
              <a:rPr lang="en-GB" dirty="0" err="1"/>
              <a:t>Freundin</a:t>
            </a:r>
            <a:r>
              <a:rPr lang="en-GB" dirty="0"/>
              <a:t> Lara).</a:t>
            </a:r>
          </a:p>
          <a:p>
            <a:r>
              <a:rPr lang="en-GB" dirty="0" err="1"/>
              <a:t>Er</a:t>
            </a:r>
            <a:r>
              <a:rPr lang="en-GB" dirty="0"/>
              <a:t> </a:t>
            </a:r>
            <a:r>
              <a:rPr lang="en-GB" dirty="0" err="1"/>
              <a:t>ermöglicht</a:t>
            </a:r>
            <a:r>
              <a:rPr lang="en-GB" dirty="0"/>
              <a:t> den Plan von Alex </a:t>
            </a:r>
            <a:r>
              <a:rPr lang="en-GB" dirty="0" err="1"/>
              <a:t>eine</a:t>
            </a:r>
            <a:r>
              <a:rPr lang="en-GB" dirty="0"/>
              <a:t> </a:t>
            </a:r>
            <a:r>
              <a:rPr lang="en-GB" dirty="0" err="1"/>
              <a:t>neue</a:t>
            </a:r>
            <a:r>
              <a:rPr lang="en-GB" dirty="0"/>
              <a:t> DDR-Welt </a:t>
            </a:r>
            <a:r>
              <a:rPr lang="en-GB" dirty="0" err="1"/>
              <a:t>für</a:t>
            </a:r>
            <a:r>
              <a:rPr lang="en-GB" dirty="0"/>
              <a:t> seine Mutter </a:t>
            </a:r>
            <a:r>
              <a:rPr lang="en-GB" dirty="0" err="1"/>
              <a:t>zu</a:t>
            </a:r>
            <a:r>
              <a:rPr lang="en-GB" dirty="0"/>
              <a:t> </a:t>
            </a:r>
            <a:r>
              <a:rPr lang="en-GB" dirty="0" err="1"/>
              <a:t>schaffen</a:t>
            </a:r>
            <a:r>
              <a:rPr lang="en-GB" dirty="0"/>
              <a:t>.</a:t>
            </a:r>
          </a:p>
          <a:p>
            <a:r>
              <a:rPr lang="en-GB" dirty="0" err="1"/>
              <a:t>Sie</a:t>
            </a:r>
            <a:r>
              <a:rPr lang="en-GB" dirty="0"/>
              <a:t> verstehen </a:t>
            </a:r>
            <a:r>
              <a:rPr lang="en-GB" dirty="0" err="1"/>
              <a:t>einander</a:t>
            </a:r>
            <a:r>
              <a:rPr lang="en-GB" dirty="0"/>
              <a:t> gut, </a:t>
            </a:r>
            <a:r>
              <a:rPr lang="en-GB" dirty="0" err="1"/>
              <a:t>sind</a:t>
            </a:r>
            <a:r>
              <a:rPr lang="en-GB" dirty="0"/>
              <a:t> </a:t>
            </a:r>
            <a:r>
              <a:rPr lang="en-GB" dirty="0" err="1"/>
              <a:t>Arbeitskollegen</a:t>
            </a:r>
            <a:r>
              <a:rPr lang="en-GB" dirty="0"/>
              <a:t>.</a:t>
            </a:r>
          </a:p>
          <a:p>
            <a:r>
              <a:rPr lang="en-GB" dirty="0" err="1"/>
              <a:t>Sie</a:t>
            </a:r>
            <a:r>
              <a:rPr lang="en-GB" dirty="0"/>
              <a:t> </a:t>
            </a:r>
            <a:r>
              <a:rPr lang="en-GB" dirty="0" err="1"/>
              <a:t>sind</a:t>
            </a:r>
            <a:r>
              <a:rPr lang="en-GB" dirty="0"/>
              <a:t> </a:t>
            </a:r>
            <a:r>
              <a:rPr lang="en-GB" dirty="0" err="1"/>
              <a:t>beide</a:t>
            </a:r>
            <a:r>
              <a:rPr lang="en-GB" dirty="0"/>
              <a:t> </a:t>
            </a:r>
            <a:r>
              <a:rPr lang="en-GB" dirty="0" err="1"/>
              <a:t>Ausländer</a:t>
            </a:r>
            <a:r>
              <a:rPr lang="en-GB" dirty="0"/>
              <a:t> (</a:t>
            </a:r>
            <a:r>
              <a:rPr lang="en-GB" dirty="0" err="1"/>
              <a:t>obwohl</a:t>
            </a:r>
            <a:r>
              <a:rPr lang="en-GB" dirty="0"/>
              <a:t> Alex </a:t>
            </a:r>
            <a:r>
              <a:rPr lang="en-GB" dirty="0" err="1"/>
              <a:t>Übersiedler</a:t>
            </a:r>
            <a:r>
              <a:rPr lang="en-GB" dirty="0"/>
              <a:t> </a:t>
            </a:r>
            <a:r>
              <a:rPr lang="en-GB" dirty="0" err="1"/>
              <a:t>ist</a:t>
            </a:r>
            <a:r>
              <a:rPr lang="en-GB" dirty="0"/>
              <a:t>)</a:t>
            </a:r>
          </a:p>
          <a:p>
            <a:r>
              <a:rPr lang="en-GB" dirty="0"/>
              <a:t>Denis </a:t>
            </a:r>
            <a:r>
              <a:rPr lang="en-GB" dirty="0" err="1"/>
              <a:t>merkt</a:t>
            </a:r>
            <a:r>
              <a:rPr lang="en-GB" dirty="0"/>
              <a:t>, </a:t>
            </a:r>
            <a:r>
              <a:rPr lang="en-GB" dirty="0" err="1"/>
              <a:t>dass</a:t>
            </a:r>
            <a:r>
              <a:rPr lang="en-GB" dirty="0"/>
              <a:t> seine </a:t>
            </a:r>
            <a:r>
              <a:rPr lang="en-GB" dirty="0" err="1"/>
              <a:t>Freundschaft</a:t>
            </a:r>
            <a:r>
              <a:rPr lang="en-GB" dirty="0"/>
              <a:t> </a:t>
            </a:r>
            <a:r>
              <a:rPr lang="en-GB" dirty="0" err="1"/>
              <a:t>mit</a:t>
            </a:r>
            <a:r>
              <a:rPr lang="en-GB" dirty="0"/>
              <a:t> Alex </a:t>
            </a:r>
            <a:r>
              <a:rPr lang="en-GB" dirty="0" err="1"/>
              <a:t>eine</a:t>
            </a:r>
            <a:r>
              <a:rPr lang="en-GB" dirty="0"/>
              <a:t> </a:t>
            </a:r>
            <a:r>
              <a:rPr lang="en-GB" dirty="0" err="1"/>
              <a:t>Gelegenheit</a:t>
            </a:r>
            <a:r>
              <a:rPr lang="en-GB" dirty="0"/>
              <a:t> </a:t>
            </a:r>
            <a:r>
              <a:rPr lang="en-GB" dirty="0" err="1"/>
              <a:t>ist</a:t>
            </a:r>
            <a:r>
              <a:rPr lang="en-GB" dirty="0"/>
              <a:t>, seine </a:t>
            </a:r>
            <a:r>
              <a:rPr lang="en-GB" dirty="0" err="1"/>
              <a:t>Leidenschaft</a:t>
            </a:r>
            <a:r>
              <a:rPr lang="en-GB" dirty="0"/>
              <a:t> </a:t>
            </a:r>
            <a:r>
              <a:rPr lang="en-GB" dirty="0" err="1"/>
              <a:t>für</a:t>
            </a:r>
            <a:r>
              <a:rPr lang="en-GB" dirty="0"/>
              <a:t> die </a:t>
            </a:r>
            <a:r>
              <a:rPr lang="en-GB" dirty="0" err="1"/>
              <a:t>Regie</a:t>
            </a:r>
            <a:r>
              <a:rPr lang="en-GB" dirty="0"/>
              <a:t> </a:t>
            </a:r>
            <a:r>
              <a:rPr lang="en-GB" dirty="0" err="1"/>
              <a:t>weiter</a:t>
            </a:r>
            <a:r>
              <a:rPr lang="en-GB" dirty="0"/>
              <a:t> </a:t>
            </a:r>
            <a:r>
              <a:rPr lang="en-GB" dirty="0" err="1"/>
              <a:t>zu</a:t>
            </a:r>
            <a:r>
              <a:rPr lang="en-GB" dirty="0"/>
              <a:t> </a:t>
            </a:r>
            <a:r>
              <a:rPr lang="en-GB" dirty="0" err="1"/>
              <a:t>entwickeln</a:t>
            </a:r>
            <a:r>
              <a:rPr lang="en-GB" dirty="0"/>
              <a:t>.</a:t>
            </a:r>
          </a:p>
          <a:p>
            <a:r>
              <a:rPr lang="en-GB" dirty="0"/>
              <a:t>Sie </a:t>
            </a:r>
            <a:r>
              <a:rPr lang="en-GB" dirty="0" err="1"/>
              <a:t>nutzen</a:t>
            </a:r>
            <a:r>
              <a:rPr lang="en-GB" dirty="0"/>
              <a:t> </a:t>
            </a:r>
            <a:r>
              <a:rPr lang="en-GB" dirty="0" err="1"/>
              <a:t>einander</a:t>
            </a:r>
            <a:r>
              <a:rPr lang="en-GB" dirty="0"/>
              <a:t> </a:t>
            </a:r>
            <a:r>
              <a:rPr lang="en-GB" dirty="0" err="1"/>
              <a:t>aus</a:t>
            </a:r>
            <a:r>
              <a:rPr lang="en-GB" dirty="0"/>
              <a:t> (they make the most of each other – rather than exploit) -</a:t>
            </a:r>
            <a:r>
              <a:rPr lang="en-GB" sz="2900" dirty="0"/>
              <a:t> </a:t>
            </a:r>
            <a:r>
              <a:rPr lang="de-DE" sz="2900" dirty="0">
                <a:effectLst/>
              </a:rPr>
              <a:t>Sie machen das beste aus ihrer Freundschaft (und unterstützen und helfen sich soviel sie können)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394755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Was </a:t>
            </a:r>
            <a:r>
              <a:rPr lang="en-GB" dirty="0" err="1"/>
              <a:t>können</a:t>
            </a:r>
            <a:r>
              <a:rPr lang="en-GB" dirty="0"/>
              <a:t> </a:t>
            </a:r>
            <a:r>
              <a:rPr lang="en-GB" dirty="0" err="1"/>
              <a:t>wir</a:t>
            </a:r>
            <a:r>
              <a:rPr lang="en-GB" dirty="0"/>
              <a:t> </a:t>
            </a:r>
            <a:r>
              <a:rPr lang="en-GB" dirty="0" err="1"/>
              <a:t>über</a:t>
            </a:r>
            <a:r>
              <a:rPr lang="en-GB" dirty="0"/>
              <a:t> die </a:t>
            </a:r>
            <a:r>
              <a:rPr lang="en-GB" dirty="0" err="1"/>
              <a:t>neue</a:t>
            </a:r>
            <a:r>
              <a:rPr lang="en-GB" dirty="0"/>
              <a:t> DDR </a:t>
            </a:r>
            <a:r>
              <a:rPr lang="en-GB" dirty="0" err="1"/>
              <a:t>sagen</a:t>
            </a:r>
            <a:r>
              <a:rPr lang="en-GB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>
                <a:solidFill>
                  <a:srgbClr val="FFC000"/>
                </a:solidFill>
              </a:rPr>
              <a:t>Unterschiedlich</a:t>
            </a:r>
            <a:r>
              <a:rPr lang="en-GB" dirty="0">
                <a:solidFill>
                  <a:srgbClr val="FFC000"/>
                </a:solidFill>
              </a:rPr>
              <a:t>?</a:t>
            </a:r>
          </a:p>
          <a:p>
            <a:r>
              <a:rPr lang="en-GB" dirty="0" err="1">
                <a:solidFill>
                  <a:srgbClr val="00B050"/>
                </a:solidFill>
              </a:rPr>
              <a:t>Besser</a:t>
            </a:r>
            <a:r>
              <a:rPr lang="en-GB" dirty="0">
                <a:solidFill>
                  <a:srgbClr val="00B050"/>
                </a:solidFill>
              </a:rPr>
              <a:t>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err="1">
                <a:solidFill>
                  <a:srgbClr val="FFC000"/>
                </a:solidFill>
              </a:rPr>
              <a:t>Wagen</a:t>
            </a:r>
            <a:r>
              <a:rPr lang="en-GB" dirty="0">
                <a:solidFill>
                  <a:srgbClr val="FFC000"/>
                </a:solidFill>
              </a:rPr>
              <a:t>/Trabant, </a:t>
            </a:r>
            <a:r>
              <a:rPr lang="en-GB" dirty="0" err="1">
                <a:solidFill>
                  <a:srgbClr val="FFC000"/>
                </a:solidFill>
              </a:rPr>
              <a:t>Möbel</a:t>
            </a:r>
            <a:r>
              <a:rPr lang="en-GB" dirty="0">
                <a:solidFill>
                  <a:srgbClr val="FFC000"/>
                </a:solidFill>
              </a:rPr>
              <a:t>, </a:t>
            </a:r>
            <a:r>
              <a:rPr lang="en-GB" dirty="0" err="1">
                <a:solidFill>
                  <a:srgbClr val="FFC000"/>
                </a:solidFill>
              </a:rPr>
              <a:t>Ausstattungen</a:t>
            </a:r>
            <a:r>
              <a:rPr lang="en-GB" dirty="0">
                <a:solidFill>
                  <a:srgbClr val="FFC000"/>
                </a:solidFill>
              </a:rPr>
              <a:t>, Coca-Cola </a:t>
            </a:r>
            <a:r>
              <a:rPr lang="en-GB" dirty="0" err="1">
                <a:solidFill>
                  <a:srgbClr val="FFC000"/>
                </a:solidFill>
              </a:rPr>
              <a:t>Konzern</a:t>
            </a:r>
            <a:r>
              <a:rPr lang="en-GB" dirty="0">
                <a:solidFill>
                  <a:srgbClr val="FFC000"/>
                </a:solidFill>
              </a:rPr>
              <a:t>, Burger King; </a:t>
            </a:r>
            <a:r>
              <a:rPr lang="en-GB" dirty="0" err="1">
                <a:solidFill>
                  <a:srgbClr val="FFC000"/>
                </a:solidFill>
              </a:rPr>
              <a:t>Klamotten</a:t>
            </a:r>
            <a:r>
              <a:rPr lang="en-GB" dirty="0">
                <a:solidFill>
                  <a:srgbClr val="FFC000"/>
                </a:solidFill>
              </a:rPr>
              <a:t>; Radio, </a:t>
            </a:r>
            <a:r>
              <a:rPr lang="en-GB" dirty="0" err="1">
                <a:solidFill>
                  <a:srgbClr val="FFC000"/>
                </a:solidFill>
              </a:rPr>
              <a:t>Fernsehen</a:t>
            </a:r>
            <a:r>
              <a:rPr lang="en-GB" dirty="0">
                <a:solidFill>
                  <a:srgbClr val="FFC000"/>
                </a:solidFill>
              </a:rPr>
              <a:t>; </a:t>
            </a:r>
            <a:r>
              <a:rPr lang="en-GB" dirty="0" err="1">
                <a:solidFill>
                  <a:srgbClr val="FFC000"/>
                </a:solidFill>
              </a:rPr>
              <a:t>Arbeitslosigkeit</a:t>
            </a:r>
            <a:r>
              <a:rPr lang="en-GB" dirty="0">
                <a:solidFill>
                  <a:srgbClr val="FFC000"/>
                </a:solidFill>
              </a:rPr>
              <a:t>; </a:t>
            </a:r>
            <a:r>
              <a:rPr lang="en-GB" dirty="0" err="1">
                <a:solidFill>
                  <a:srgbClr val="FFC000"/>
                </a:solidFill>
              </a:rPr>
              <a:t>neue</a:t>
            </a:r>
            <a:r>
              <a:rPr lang="en-GB" dirty="0">
                <a:solidFill>
                  <a:srgbClr val="FFC000"/>
                </a:solidFill>
              </a:rPr>
              <a:t> </a:t>
            </a:r>
            <a:r>
              <a:rPr lang="en-GB" dirty="0" err="1">
                <a:solidFill>
                  <a:srgbClr val="FFC000"/>
                </a:solidFill>
              </a:rPr>
              <a:t>Währung</a:t>
            </a:r>
            <a:r>
              <a:rPr lang="en-GB" dirty="0">
                <a:solidFill>
                  <a:srgbClr val="FFC000"/>
                </a:solidFill>
              </a:rPr>
              <a:t> (new currency – 4 </a:t>
            </a:r>
            <a:r>
              <a:rPr lang="en-GB" dirty="0" err="1">
                <a:solidFill>
                  <a:srgbClr val="FFC000"/>
                </a:solidFill>
              </a:rPr>
              <a:t>zu</a:t>
            </a:r>
            <a:r>
              <a:rPr lang="en-GB" dirty="0">
                <a:solidFill>
                  <a:srgbClr val="FFC000"/>
                </a:solidFill>
              </a:rPr>
              <a:t> 1 </a:t>
            </a:r>
            <a:r>
              <a:rPr lang="en-GB" dirty="0" err="1">
                <a:solidFill>
                  <a:srgbClr val="FFC000"/>
                </a:solidFill>
              </a:rPr>
              <a:t>wurde</a:t>
            </a:r>
            <a:r>
              <a:rPr lang="en-GB" dirty="0">
                <a:solidFill>
                  <a:srgbClr val="FFC000"/>
                </a:solidFill>
              </a:rPr>
              <a:t> </a:t>
            </a:r>
            <a:r>
              <a:rPr lang="en-GB" dirty="0" err="1">
                <a:solidFill>
                  <a:srgbClr val="FFC000"/>
                </a:solidFill>
              </a:rPr>
              <a:t>getauscht</a:t>
            </a:r>
            <a:r>
              <a:rPr lang="en-GB" dirty="0">
                <a:solidFill>
                  <a:srgbClr val="FFC000"/>
                </a:solidFill>
              </a:rPr>
              <a:t>); </a:t>
            </a:r>
            <a:r>
              <a:rPr lang="en-GB" dirty="0" err="1">
                <a:solidFill>
                  <a:srgbClr val="FFC000"/>
                </a:solidFill>
              </a:rPr>
              <a:t>keine</a:t>
            </a:r>
            <a:r>
              <a:rPr lang="en-GB" dirty="0">
                <a:solidFill>
                  <a:srgbClr val="FFC000"/>
                </a:solidFill>
              </a:rPr>
              <a:t> </a:t>
            </a:r>
            <a:r>
              <a:rPr lang="en-GB" dirty="0" err="1">
                <a:solidFill>
                  <a:srgbClr val="FFC000"/>
                </a:solidFill>
              </a:rPr>
              <a:t>Leninstatue</a:t>
            </a:r>
            <a:r>
              <a:rPr lang="en-GB" dirty="0">
                <a:solidFill>
                  <a:srgbClr val="FFC000"/>
                </a:solidFill>
              </a:rPr>
              <a:t>! </a:t>
            </a:r>
            <a:r>
              <a:rPr lang="en-GB" dirty="0" err="1">
                <a:solidFill>
                  <a:srgbClr val="FFC000"/>
                </a:solidFill>
              </a:rPr>
              <a:t>Kommerzialisierung</a:t>
            </a:r>
            <a:r>
              <a:rPr lang="en-GB" dirty="0">
                <a:solidFill>
                  <a:srgbClr val="FFC000"/>
                </a:solidFill>
              </a:rPr>
              <a:t>?</a:t>
            </a:r>
          </a:p>
          <a:p>
            <a:r>
              <a:rPr lang="en-GB" dirty="0" err="1">
                <a:solidFill>
                  <a:srgbClr val="00B050"/>
                </a:solidFill>
              </a:rPr>
              <a:t>Lebensmittel</a:t>
            </a:r>
            <a:r>
              <a:rPr lang="en-GB" dirty="0">
                <a:solidFill>
                  <a:srgbClr val="00B050"/>
                </a:solidFill>
              </a:rPr>
              <a:t> </a:t>
            </a:r>
            <a:r>
              <a:rPr lang="en-GB" dirty="0" err="1">
                <a:solidFill>
                  <a:srgbClr val="00B050"/>
                </a:solidFill>
              </a:rPr>
              <a:t>aus</a:t>
            </a:r>
            <a:r>
              <a:rPr lang="en-GB" dirty="0">
                <a:solidFill>
                  <a:srgbClr val="00B050"/>
                </a:solidFill>
              </a:rPr>
              <a:t> </a:t>
            </a:r>
            <a:r>
              <a:rPr lang="en-GB" dirty="0" err="1">
                <a:solidFill>
                  <a:srgbClr val="00B050"/>
                </a:solidFill>
              </a:rPr>
              <a:t>aller</a:t>
            </a:r>
            <a:r>
              <a:rPr lang="en-GB" dirty="0">
                <a:solidFill>
                  <a:srgbClr val="00B050"/>
                </a:solidFill>
              </a:rPr>
              <a:t> Welt; </a:t>
            </a:r>
            <a:r>
              <a:rPr lang="en-GB" dirty="0" err="1">
                <a:solidFill>
                  <a:srgbClr val="00B050"/>
                </a:solidFill>
              </a:rPr>
              <a:t>freie</a:t>
            </a:r>
            <a:r>
              <a:rPr lang="en-GB" dirty="0">
                <a:solidFill>
                  <a:srgbClr val="00B050"/>
                </a:solidFill>
              </a:rPr>
              <a:t> </a:t>
            </a:r>
            <a:r>
              <a:rPr lang="en-GB" dirty="0" err="1">
                <a:solidFill>
                  <a:srgbClr val="00B050"/>
                </a:solidFill>
              </a:rPr>
              <a:t>Studienwahl</a:t>
            </a:r>
            <a:r>
              <a:rPr lang="en-GB" dirty="0">
                <a:solidFill>
                  <a:srgbClr val="00B050"/>
                </a:solidFill>
              </a:rPr>
              <a:t> an der Uni.</a:t>
            </a:r>
          </a:p>
          <a:p>
            <a:r>
              <a:rPr lang="en-GB" dirty="0">
                <a:solidFill>
                  <a:srgbClr val="00B050"/>
                </a:solidFill>
              </a:rPr>
              <a:t>Der </a:t>
            </a:r>
            <a:r>
              <a:rPr lang="en-GB" dirty="0" err="1">
                <a:solidFill>
                  <a:srgbClr val="00B050"/>
                </a:solidFill>
              </a:rPr>
              <a:t>Handelsgeist</a:t>
            </a:r>
            <a:r>
              <a:rPr lang="en-GB" dirty="0">
                <a:solidFill>
                  <a:srgbClr val="00B050"/>
                </a:solidFill>
              </a:rPr>
              <a:t> (commercialism)</a:t>
            </a:r>
          </a:p>
          <a:p>
            <a:r>
              <a:rPr lang="en-GB" dirty="0">
                <a:solidFill>
                  <a:srgbClr val="00B050"/>
                </a:solidFill>
              </a:rPr>
              <a:t>die </a:t>
            </a:r>
            <a:r>
              <a:rPr lang="en-GB" dirty="0" err="1">
                <a:solidFill>
                  <a:srgbClr val="00B050"/>
                </a:solidFill>
              </a:rPr>
              <a:t>Redefreiheit</a:t>
            </a:r>
            <a:r>
              <a:rPr lang="en-GB" dirty="0">
                <a:solidFill>
                  <a:srgbClr val="00B050"/>
                </a:solidFill>
              </a:rPr>
              <a:t>/</a:t>
            </a:r>
            <a:r>
              <a:rPr lang="en-GB" dirty="0" err="1">
                <a:solidFill>
                  <a:srgbClr val="00B050"/>
                </a:solidFill>
              </a:rPr>
              <a:t>Meinungsfreiheit</a:t>
            </a:r>
            <a:endParaRPr lang="en-GB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45222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1788</Words>
  <Application>Microsoft Office PowerPoint</Application>
  <PresentationFormat>Widescreen</PresentationFormat>
  <Paragraphs>103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Die Hauptfigur: Alex Kerner </vt:lpstr>
      <vt:lpstr>Warum könnte er als Hauptfigur bezeichnet werden?</vt:lpstr>
      <vt:lpstr>Was für eine Person ist Alex?</vt:lpstr>
      <vt:lpstr>Was können wir über seine Beziehungen sagen?</vt:lpstr>
      <vt:lpstr>Was können wir über sein Verhalten sagen?</vt:lpstr>
      <vt:lpstr>Warum lügt er?</vt:lpstr>
      <vt:lpstr>Wie entwickelt sich seinen Charakter im Laufe des Films?</vt:lpstr>
      <vt:lpstr>Wie wichtig ist seine Freundschaft mit Denis?</vt:lpstr>
      <vt:lpstr>Was können wir über die neue DDR sagen?</vt:lpstr>
      <vt:lpstr>Was können wir über seine geklonte DDR sagen?</vt:lpstr>
      <vt:lpstr>Arbeitsmaterialien für den Unterricht – Goethe Institut, Seite 5 – Alex Kerner</vt:lpstr>
      <vt:lpstr>GL, Filmheft von Cristina Moles Kaupp, Seiten 8 und 9</vt:lpstr>
    </vt:vector>
  </TitlesOfParts>
  <Company>EC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Die Hauptfiguren: Alex Kerner</dc:title>
  <dc:creator>Richard Morris</dc:creator>
  <cp:lastModifiedBy>Richard Morris</cp:lastModifiedBy>
  <cp:revision>52</cp:revision>
  <cp:lastPrinted>2016-10-17T08:01:56Z</cp:lastPrinted>
  <dcterms:created xsi:type="dcterms:W3CDTF">2016-10-04T15:18:54Z</dcterms:created>
  <dcterms:modified xsi:type="dcterms:W3CDTF">2021-02-18T20:04:48Z</dcterms:modified>
</cp:coreProperties>
</file>