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9" r:id="rId2"/>
    <p:sldId id="326" r:id="rId3"/>
    <p:sldId id="325" r:id="rId4"/>
    <p:sldId id="327" r:id="rId5"/>
    <p:sldId id="32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2A3C6-3F73-40C0-98EE-2FDD87EFBE0C}" type="datetimeFigureOut">
              <a:rPr lang="en-GB" smtClean="0"/>
              <a:t>05/10/2018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A1B7E-7A2F-4027-8B14-82D81164F1F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265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777355" y="9431228"/>
            <a:ext cx="2890238" cy="49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697" tIns="44348" rIns="88697" bIns="44348" anchor="b"/>
          <a:lstStyle/>
          <a:p>
            <a:pPr algn="r"/>
            <a:fld id="{D9E832B3-BA1C-4619-AC5F-5AF6BD206907}" type="slidenum">
              <a:rPr lang="es-ES" sz="1200"/>
              <a:pPr algn="r"/>
              <a:t>1</a:t>
            </a:fld>
            <a:endParaRPr lang="es-ES" sz="1200" dirty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dirty="0"/>
              <a:t>Ask the date to class</a:t>
            </a:r>
          </a:p>
          <a:p>
            <a:pPr eaLnBrk="1" hangingPunct="1"/>
            <a:r>
              <a:rPr lang="es-ES" dirty="0"/>
              <a:t>Copy in </a:t>
            </a:r>
            <a:r>
              <a:rPr lang="es-ES" dirty="0" err="1"/>
              <a:t>books</a:t>
            </a:r>
            <a:endParaRPr lang="es-ES" dirty="0"/>
          </a:p>
        </p:txBody>
      </p:sp>
      <p:sp>
        <p:nvSpPr>
          <p:cNvPr id="12293" name="Date Placeholder 4"/>
          <p:cNvSpPr txBox="1">
            <a:spLocks noGrp="1"/>
          </p:cNvSpPr>
          <p:nvPr/>
        </p:nvSpPr>
        <p:spPr bwMode="auto">
          <a:xfrm>
            <a:off x="3777355" y="0"/>
            <a:ext cx="2890238" cy="49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697" tIns="44348" rIns="88697" bIns="44348"/>
          <a:lstStyle/>
          <a:p>
            <a:pPr algn="r"/>
            <a:fld id="{86020A80-A712-4A46-A4C1-E279FCF327D4}" type="datetime1">
              <a:rPr lang="en-GB" sz="1200"/>
              <a:pPr algn="r"/>
              <a:t>05/10/2018</a:t>
            </a:fld>
            <a:endParaRPr lang="es-ES" sz="1200" dirty="0"/>
          </a:p>
        </p:txBody>
      </p:sp>
      <p:sp>
        <p:nvSpPr>
          <p:cNvPr id="12294" name="Header Placeholder 5"/>
          <p:cNvSpPr txBox="1">
            <a:spLocks noGrp="1"/>
          </p:cNvSpPr>
          <p:nvPr/>
        </p:nvSpPr>
        <p:spPr bwMode="auto">
          <a:xfrm>
            <a:off x="0" y="0"/>
            <a:ext cx="2890238" cy="49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697" tIns="44348" rIns="88697" bIns="44348"/>
          <a:lstStyle/>
          <a:p>
            <a:r>
              <a:rPr lang="es-ES" sz="1200" dirty="0"/>
              <a:t>Y8-U4-LH - </a:t>
            </a:r>
            <a:r>
              <a:rPr lang="es-ES" sz="1200" dirty="0" err="1"/>
              <a:t>Comment</a:t>
            </a:r>
            <a:r>
              <a:rPr lang="es-ES" sz="1200" dirty="0"/>
              <a:t> </a:t>
            </a:r>
            <a:r>
              <a:rPr lang="es-ES" sz="1200" dirty="0" err="1"/>
              <a:t>ça</a:t>
            </a:r>
            <a:r>
              <a:rPr lang="es-ES" sz="1200" dirty="0"/>
              <a:t> s'écrit.ppt</a:t>
            </a:r>
          </a:p>
        </p:txBody>
      </p:sp>
      <p:sp>
        <p:nvSpPr>
          <p:cNvPr id="11271" name="Date Placeholder 6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20/05/2009</a:t>
            </a:r>
            <a:endParaRPr lang="es-ES" dirty="0"/>
          </a:p>
        </p:txBody>
      </p:sp>
      <p:sp>
        <p:nvSpPr>
          <p:cNvPr id="11272" name="Header Placeholder 7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Y8-U6-LE - Mes passe-temps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9757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3D6B0-5018-46CE-9001-FCBA69334998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091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362A-0DA1-4161-AD67-DC94F01DBD74}" type="datetimeFigureOut">
              <a:rPr lang="en-GB" smtClean="0"/>
              <a:t>05/10/2018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4699-9FC9-46A7-A298-A9C42CF35A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2554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362A-0DA1-4161-AD67-DC94F01DBD74}" type="datetimeFigureOut">
              <a:rPr lang="en-GB" smtClean="0"/>
              <a:t>05/10/2018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4699-9FC9-46A7-A298-A9C42CF35A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76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362A-0DA1-4161-AD67-DC94F01DBD74}" type="datetimeFigureOut">
              <a:rPr lang="en-GB" smtClean="0"/>
              <a:t>05/10/2018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4699-9FC9-46A7-A298-A9C42CF35A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027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362A-0DA1-4161-AD67-DC94F01DBD74}" type="datetimeFigureOut">
              <a:rPr lang="en-GB" smtClean="0"/>
              <a:t>05/10/2018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4699-9FC9-46A7-A298-A9C42CF35A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639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362A-0DA1-4161-AD67-DC94F01DBD74}" type="datetimeFigureOut">
              <a:rPr lang="en-GB" smtClean="0"/>
              <a:t>05/10/2018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4699-9FC9-46A7-A298-A9C42CF35A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10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362A-0DA1-4161-AD67-DC94F01DBD74}" type="datetimeFigureOut">
              <a:rPr lang="en-GB" smtClean="0"/>
              <a:t>05/10/2018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4699-9FC9-46A7-A298-A9C42CF35A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065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362A-0DA1-4161-AD67-DC94F01DBD74}" type="datetimeFigureOut">
              <a:rPr lang="en-GB" smtClean="0"/>
              <a:t>05/10/2018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4699-9FC9-46A7-A298-A9C42CF35A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266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362A-0DA1-4161-AD67-DC94F01DBD74}" type="datetimeFigureOut">
              <a:rPr lang="en-GB" smtClean="0"/>
              <a:t>05/10/2018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4699-9FC9-46A7-A298-A9C42CF35A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896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362A-0DA1-4161-AD67-DC94F01DBD74}" type="datetimeFigureOut">
              <a:rPr lang="en-GB" smtClean="0"/>
              <a:t>05/10/2018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4699-9FC9-46A7-A298-A9C42CF35A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54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362A-0DA1-4161-AD67-DC94F01DBD74}" type="datetimeFigureOut">
              <a:rPr lang="en-GB" smtClean="0"/>
              <a:t>05/10/2018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4699-9FC9-46A7-A298-A9C42CF35A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864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362A-0DA1-4161-AD67-DC94F01DBD74}" type="datetimeFigureOut">
              <a:rPr lang="en-GB" smtClean="0"/>
              <a:t>05/10/2018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F4699-9FC9-46A7-A298-A9C42CF35A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181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D362A-0DA1-4161-AD67-DC94F01DBD74}" type="datetimeFigureOut">
              <a:rPr lang="en-GB" smtClean="0"/>
              <a:t>05/10/2018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F4699-9FC9-46A7-A298-A9C42CF35A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72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th-TH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th-TH"/>
          </a:p>
        </p:txBody>
      </p:sp>
      <p:pic>
        <p:nvPicPr>
          <p:cNvPr id="4100" name="Picture 4" descr="Franc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789" y="-178496"/>
            <a:ext cx="9144000" cy="703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Rectangle 2"/>
          <p:cNvSpPr txBox="1">
            <a:spLocks noChangeArrowheads="1"/>
          </p:cNvSpPr>
          <p:nvPr/>
        </p:nvSpPr>
        <p:spPr bwMode="auto">
          <a:xfrm>
            <a:off x="493876" y="4886034"/>
            <a:ext cx="8156248" cy="1071234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latin typeface="Calibri" pitchFamily="34" charset="0"/>
              </a:rPr>
              <a:t>L’objéctif du jour</a:t>
            </a:r>
            <a:r>
              <a:rPr lang="en-US" sz="3200" dirty="0">
                <a:latin typeface="Calibri" pitchFamily="34" charset="0"/>
              </a:rPr>
              <a:t>: </a:t>
            </a:r>
          </a:p>
          <a:p>
            <a:pPr algn="ctr"/>
            <a:r>
              <a:rPr lang="en-US" sz="3200" dirty="0">
                <a:latin typeface="Calibri" pitchFamily="34" charset="0"/>
              </a:rPr>
              <a:t>To discuss likes/dislikes </a:t>
            </a:r>
            <a:endParaRPr lang="th-TH" sz="3200" dirty="0">
              <a:latin typeface="Calibri" pitchFamily="34" charset="0"/>
            </a:endParaRPr>
          </a:p>
        </p:txBody>
      </p:sp>
      <p:pic>
        <p:nvPicPr>
          <p:cNvPr id="4102" name="Picture 8" descr="MCj043266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9818"/>
            <a:ext cx="907788" cy="90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515424" y="31237"/>
            <a:ext cx="6942776" cy="5847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 dirty="0">
                <a:latin typeface="Comic Sans MS" pitchFamily="66" charset="0"/>
              </a:rPr>
              <a:t>vendredi, cinq octobre 2018</a:t>
            </a:r>
          </a:p>
        </p:txBody>
      </p:sp>
      <p:sp>
        <p:nvSpPr>
          <p:cNvPr id="4104" name="AutoShape 14"/>
          <p:cNvSpPr>
            <a:spLocks noChangeArrowheads="1"/>
          </p:cNvSpPr>
          <p:nvPr/>
        </p:nvSpPr>
        <p:spPr bwMode="auto">
          <a:xfrm>
            <a:off x="838200" y="917606"/>
            <a:ext cx="7620000" cy="1215250"/>
          </a:xfrm>
          <a:prstGeom prst="wedgeEllipseCallout">
            <a:avLst>
              <a:gd name="adj1" fmla="val -47810"/>
              <a:gd name="adj2" fmla="val 68472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5000" b="1" dirty="0">
                <a:latin typeface="Calibri" pitchFamily="34" charset="0"/>
              </a:rPr>
              <a:t>Tu aimes ça?</a:t>
            </a:r>
            <a:endParaRPr lang="es-ES" sz="5000" b="1" dirty="0">
              <a:latin typeface="Calibri" pitchFamily="34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71474"/>
            <a:ext cx="3359544" cy="187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38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01580" y="37405"/>
            <a:ext cx="38992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u="sng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Pou</a:t>
            </a:r>
            <a:r>
              <a:rPr lang="en-US" sz="4000" b="1" u="sng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 commencer</a:t>
            </a:r>
            <a:endParaRPr lang="en-US" sz="4000" b="1" u="sng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860032" y="908720"/>
            <a:ext cx="3822936" cy="749661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J’aime/Je n’aime pas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21535" y="256799"/>
            <a:ext cx="3053764" cy="749661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J’aime le sport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467544" y="5785361"/>
            <a:ext cx="3448455" cy="749661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J’aime le collège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1210233" y="1387948"/>
            <a:ext cx="3053764" cy="749661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J’adore le foot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189026" y="4602961"/>
            <a:ext cx="3407565" cy="749661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Je déteste le cinéma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1012642" y="3554181"/>
            <a:ext cx="3448945" cy="749661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J’aime beaucoup les glaces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115626" y="2483214"/>
            <a:ext cx="3585954" cy="749661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Je n’aime pas la danse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27521"/>
            <a:ext cx="1860798" cy="126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838" y="1830827"/>
            <a:ext cx="1925821" cy="104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467" y="5502305"/>
            <a:ext cx="1448385" cy="1255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64" y="1940349"/>
            <a:ext cx="1544635" cy="103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3429000"/>
            <a:ext cx="1614722" cy="132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698" y="3821133"/>
            <a:ext cx="1732802" cy="96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988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6" y="-26787"/>
            <a:ext cx="9168796" cy="6874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30069"/>
            <a:ext cx="3787279" cy="242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04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" y="0"/>
            <a:ext cx="9135081" cy="690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20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3748" y="116632"/>
            <a:ext cx="75965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 devoirs (Hmk) Due: 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/10/18</a:t>
            </a:r>
          </a:p>
        </p:txBody>
      </p:sp>
      <p:sp>
        <p:nvSpPr>
          <p:cNvPr id="5" name="Rectangle 4"/>
          <p:cNvSpPr/>
          <p:nvPr/>
        </p:nvSpPr>
        <p:spPr>
          <a:xfrm>
            <a:off x="-16203" y="972408"/>
            <a:ext cx="914653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Task 1: </a:t>
            </a:r>
          </a:p>
          <a:p>
            <a:pPr algn="ctr"/>
            <a:r>
              <a:rPr lang="en-US" sz="2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Complete revision of vocab words for a test next week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4221088"/>
            <a:ext cx="882047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Task 2: </a:t>
            </a:r>
            <a:r>
              <a:rPr lang="en-US" sz="32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Challenge </a:t>
            </a:r>
            <a:r>
              <a:rPr lang="en-GB" sz="3200" b="1" dirty="0">
                <a:solidFill>
                  <a:srgbClr val="002060"/>
                </a:solidFill>
              </a:rPr>
              <a:t>Optional (but recommended) </a:t>
            </a:r>
            <a:endParaRPr lang="en-US" sz="32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Draw several birthday cakes with candles showin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 different ages and write their age</a:t>
            </a:r>
            <a:endParaRPr lang="en-US" sz="2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1ED8B4-BC46-43C4-B1EB-B5313C4E5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37" y="5477573"/>
            <a:ext cx="1417340" cy="12637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319AD2-F9C6-4409-8EF8-57FF3F09D35C}"/>
              </a:ext>
            </a:extLst>
          </p:cNvPr>
          <p:cNvSpPr txBox="1"/>
          <p:nvPr/>
        </p:nvSpPr>
        <p:spPr>
          <a:xfrm>
            <a:off x="2019037" y="6021288"/>
            <a:ext cx="2293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J’ai cinq ans – I am 5 years old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758849-78DC-4BC5-B60E-800FB17B8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064" y="5757128"/>
            <a:ext cx="1098394" cy="9794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1E8AC6-54BD-4500-8C2D-E640CCED7A31}"/>
              </a:ext>
            </a:extLst>
          </p:cNvPr>
          <p:cNvSpPr txBox="1"/>
          <p:nvPr/>
        </p:nvSpPr>
        <p:spPr>
          <a:xfrm>
            <a:off x="5900018" y="6062162"/>
            <a:ext cx="229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Mon frère a cinq ans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81B0C1-6242-48B0-B4E5-9E89DE68B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1" y="2016740"/>
            <a:ext cx="7953375" cy="220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28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127</Words>
  <Application>Microsoft Office PowerPoint</Application>
  <PresentationFormat>On-screen Show (4:3)</PresentationFormat>
  <Paragraphs>27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Angsana New</vt:lpstr>
      <vt:lpstr>Arial</vt:lpstr>
      <vt:lpstr>Calibri</vt:lpstr>
      <vt:lpstr>Comic Sans MS</vt:lpstr>
      <vt:lpstr>Cordia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Dans ma salle de classe il y a…</dc:title>
  <dc:creator>Lynn</dc:creator>
  <cp:lastModifiedBy>Graeme Henshall</cp:lastModifiedBy>
  <cp:revision>31</cp:revision>
  <dcterms:created xsi:type="dcterms:W3CDTF">2013-12-09T17:39:00Z</dcterms:created>
  <dcterms:modified xsi:type="dcterms:W3CDTF">2018-10-05T08:28:01Z</dcterms:modified>
</cp:coreProperties>
</file>