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handoutMasterIdLst>
    <p:handoutMasterId r:id="rId11"/>
  </p:handoutMasterIdLst>
  <p:sldIdLst>
    <p:sldId id="276" r:id="rId2"/>
    <p:sldId id="279" r:id="rId3"/>
    <p:sldId id="277" r:id="rId4"/>
    <p:sldId id="278" r:id="rId5"/>
    <p:sldId id="272" r:id="rId6"/>
    <p:sldId id="273" r:id="rId7"/>
    <p:sldId id="271" r:id="rId8"/>
    <p:sldId id="274" r:id="rId9"/>
    <p:sldId id="280" r:id="rId10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507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E693D-4477-4B5F-AB9B-5604767CA29D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9EE90-790A-432A-A6D6-12C3B007B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39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83272-CAD6-4378-BF7C-55E19C645B29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62788-C01E-4DAF-96F3-8B44DF7520A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4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0E093-5886-45A5-95E8-B4B03392AFB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74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C6D75CE-2A7F-4FD8-8E0F-C6A19447068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31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76836-BD15-44B2-B9E0-9C37022BC30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6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5B632-CC0C-485D-A4E1-D091E785FAB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6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ECFA9-BEB9-467C-AF1F-C326ECCFA4C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4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E6B37-02F3-4A4B-9965-4B41B5905DA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70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8A533-4B8B-4EAB-AB5C-8FDF503CE5A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7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1FD29-7796-45CB-B5D1-D5DC2117053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95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E2FC-F47D-4B3D-9CF9-D3E13EE59D0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4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A8465-6933-46E6-931F-ECD8712882B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6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C7B0BD-45AF-40BA-BDC2-F495C85C30B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9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Can cause death if swallowed, breathed or absorbed through the skin.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Hazard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Carcinogenic, toxic to reproductive system or specific organs.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164288" y="4941168"/>
            <a:ext cx="1440160" cy="1440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08304" y="522920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New symbol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Corrosive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Attacks and destroys living tissues such as the skin or the eyes.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4941168"/>
            <a:ext cx="1409700" cy="1409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Irritant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Acutely toxic, irritant to skin, lungs or eyes.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Flammable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Flammable gas, liquid or solid. Catches fire easily.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4941168"/>
            <a:ext cx="1435100" cy="1435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31832" y="666994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Oxidising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Provides oxygen, can cause fire or explosion.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Explosive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Unstable explosive.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9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Gas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Compressed gas, can explode if heated or container damaged.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164288" y="4941168"/>
            <a:ext cx="1440160" cy="1440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08304" y="522920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New symbol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31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Environmentally damaging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34" b="-603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Hazardous to the aquatic environment.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6428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Replaces</a:t>
            </a:r>
            <a:endParaRPr lang="en-US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4941168"/>
            <a:ext cx="1422400" cy="142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31832" y="6642556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D9D9D9"/>
                </a:solidFill>
              </a:rPr>
              <a:t>© </a:t>
            </a:r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MrMortonScience2013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91387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125</TotalTime>
  <Words>130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2_Default Design</vt:lpstr>
      <vt:lpstr>Toxic</vt:lpstr>
      <vt:lpstr>Health Hazard</vt:lpstr>
      <vt:lpstr>Corrosive</vt:lpstr>
      <vt:lpstr>Irritant</vt:lpstr>
      <vt:lpstr>Flammable</vt:lpstr>
      <vt:lpstr>Oxidising</vt:lpstr>
      <vt:lpstr>Explosive</vt:lpstr>
      <vt:lpstr>Compressed Gas</vt:lpstr>
      <vt:lpstr>Environmentally damaging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Chemistry</dc:title>
  <dc:creator>Staff</dc:creator>
  <cp:lastModifiedBy>Gill Dallin</cp:lastModifiedBy>
  <cp:revision>11</cp:revision>
  <cp:lastPrinted>2014-09-10T07:46:20Z</cp:lastPrinted>
  <dcterms:created xsi:type="dcterms:W3CDTF">2012-09-18T19:08:10Z</dcterms:created>
  <dcterms:modified xsi:type="dcterms:W3CDTF">2017-05-15T08:52:32Z</dcterms:modified>
</cp:coreProperties>
</file>