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60" r:id="rId2"/>
    <p:sldId id="261" r:id="rId3"/>
    <p:sldId id="258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A3784-A3B5-4CC6-B863-87737C91D996}" type="datetimeFigureOut">
              <a:rPr lang="en-US" smtClean="0"/>
              <a:t>2/22/2010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F3A969-BB25-4DAC-963B-CB0235EC5BB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76670E-917B-4A4D-9840-3FEC70B02A7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49EDEC-BD82-400D-A85A-8E10AC73E5B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494337-D15D-48B5-8EF6-2F9E75CD8F7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13D98-08EB-4B66-974D-A8EC3FC423E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1C25F3-1846-4B21-A2C8-CCCBAD70D17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9B4993-5D48-4B49-9976-324F191BD68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788D1D-CAB4-4DA4-965B-668EFABCFE0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EC414C-3FE8-44E3-A70B-FFA1EA767CB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C31765-4B0F-46D0-8F33-737A7FB5137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B71400-B5C3-4326-9941-AC1230ACB4F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8285B8-03E1-47CD-9C8D-C1BA9D1983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16262F6-1692-4844-BB80-273AC7EF5448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rdham.edu/halsall/ancient/asbook07.html" TargetMode="External"/><Relationship Id="rId2" Type="http://schemas.openxmlformats.org/officeDocument/2006/relationships/hyperlink" Target="http://www.livius.org/de-dh/delian_league/delian_leagu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igissueground.com/history/ash-athenianempire.s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00100" y="1714488"/>
            <a:ext cx="75724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hlinkClick r:id="rId2"/>
              </a:rPr>
              <a:t>Delian League</a:t>
            </a:r>
            <a:endParaRPr lang="en-GB" dirty="0" smtClean="0"/>
          </a:p>
          <a:p>
            <a:endParaRPr lang="en-GB" dirty="0"/>
          </a:p>
          <a:p>
            <a:r>
              <a:rPr lang="en-US" dirty="0" smtClean="0">
                <a:hlinkClick r:id="rId3"/>
              </a:rPr>
              <a:t>Internet Ancient History Sourcebook: Greece</a:t>
            </a:r>
            <a:endParaRPr lang="en-US" dirty="0" smtClean="0"/>
          </a:p>
          <a:p>
            <a:endParaRPr lang="en-US" dirty="0"/>
          </a:p>
          <a:p>
            <a:r>
              <a:rPr lang="en-GB" dirty="0" smtClean="0">
                <a:hlinkClick r:id="rId4"/>
              </a:rPr>
              <a:t>Delian League 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m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36613"/>
            <a:ext cx="887095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2000240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GB" sz="3200" dirty="0" smtClean="0"/>
              <a:t>Thucydides 1.94.1-2</a:t>
            </a:r>
          </a:p>
          <a:p>
            <a:r>
              <a:rPr lang="en-GB" sz="3200" dirty="0" smtClean="0"/>
              <a:t>(LACTOR 1, 7)</a:t>
            </a:r>
            <a:endParaRPr lang="en-GB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2000240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GB" sz="3200" dirty="0" smtClean="0"/>
              <a:t>Thucydides 1.95.1</a:t>
            </a:r>
          </a:p>
          <a:p>
            <a:r>
              <a:rPr lang="en-GB" sz="3200" dirty="0" smtClean="0"/>
              <a:t>(LACTOR 1, 7)</a:t>
            </a:r>
            <a:endParaRPr lang="en-GB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2000240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GB" sz="3200" dirty="0" smtClean="0"/>
              <a:t>Thucydides 1.95.2-7</a:t>
            </a:r>
          </a:p>
          <a:p>
            <a:r>
              <a:rPr lang="en-GB" sz="3200" dirty="0" smtClean="0"/>
              <a:t>(LACTOR 1, 7)</a:t>
            </a:r>
            <a:endParaRPr lang="en-GB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2000240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GB" sz="3200" dirty="0" smtClean="0"/>
              <a:t>Thucydides 1.96-7.1</a:t>
            </a:r>
          </a:p>
          <a:p>
            <a:r>
              <a:rPr lang="en-GB" sz="3200" dirty="0" smtClean="0"/>
              <a:t>(LACTOR 1, 11 &amp; 15)</a:t>
            </a:r>
            <a:endParaRPr lang="en-GB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2000240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GB" sz="3200" dirty="0" smtClean="0"/>
              <a:t>Aristotle, </a:t>
            </a:r>
            <a:r>
              <a:rPr lang="en-GB" sz="3200" i="1" dirty="0" smtClean="0"/>
              <a:t>Constitution of the Athenians, </a:t>
            </a:r>
            <a:r>
              <a:rPr lang="en-GB" sz="3200" dirty="0" smtClean="0"/>
              <a:t>23.4-5</a:t>
            </a:r>
          </a:p>
          <a:p>
            <a:r>
              <a:rPr lang="en-GB" sz="3200" dirty="0" smtClean="0"/>
              <a:t>(LACTOR 1, 16)</a:t>
            </a:r>
            <a:endParaRPr lang="en-GB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2000240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GB" sz="3200" dirty="0" smtClean="0"/>
              <a:t>Thucydides 1.130 &amp; Plutarch </a:t>
            </a:r>
            <a:r>
              <a:rPr lang="en-GB" sz="3200" i="1" dirty="0" err="1" smtClean="0"/>
              <a:t>Aristeides</a:t>
            </a:r>
            <a:r>
              <a:rPr lang="en-GB" sz="3200" dirty="0" smtClean="0"/>
              <a:t> 23</a:t>
            </a:r>
          </a:p>
          <a:p>
            <a:r>
              <a:rPr lang="en-GB" sz="3200" dirty="0" smtClean="0"/>
              <a:t>(LACTOR 1, 8 &amp; 10)</a:t>
            </a:r>
            <a:endParaRPr lang="en-GB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73</Words>
  <Application>Microsoft Office PowerPoint</Application>
  <PresentationFormat>On-screen Show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Elizabeth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ccottam</dc:creator>
  <cp:lastModifiedBy>webadministrator</cp:lastModifiedBy>
  <cp:revision>6</cp:revision>
  <dcterms:created xsi:type="dcterms:W3CDTF">2006-10-04T16:41:30Z</dcterms:created>
  <dcterms:modified xsi:type="dcterms:W3CDTF">2010-02-22T17:20:33Z</dcterms:modified>
</cp:coreProperties>
</file>