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ynor Laird" userId="98d9138d-418e-4bb8-9edd-826216b786f9" providerId="ADAL" clId="{3642A120-9FF1-410C-808E-F9B04FAB8A2A}"/>
    <pc:docChg chg="custSel modSld">
      <pc:chgData name="Gaynor Laird" userId="98d9138d-418e-4bb8-9edd-826216b786f9" providerId="ADAL" clId="{3642A120-9FF1-410C-808E-F9B04FAB8A2A}" dt="2024-02-06T13:11:03.817" v="102" actId="14100"/>
      <pc:docMkLst>
        <pc:docMk/>
      </pc:docMkLst>
      <pc:sldChg chg="modSp mod">
        <pc:chgData name="Gaynor Laird" userId="98d9138d-418e-4bb8-9edd-826216b786f9" providerId="ADAL" clId="{3642A120-9FF1-410C-808E-F9B04FAB8A2A}" dt="2024-02-06T13:11:03.817" v="102" actId="14100"/>
        <pc:sldMkLst>
          <pc:docMk/>
          <pc:sldMk cId="1838850553" sldId="260"/>
        </pc:sldMkLst>
        <pc:spChg chg="mod">
          <ac:chgData name="Gaynor Laird" userId="98d9138d-418e-4bb8-9edd-826216b786f9" providerId="ADAL" clId="{3642A120-9FF1-410C-808E-F9B04FAB8A2A}" dt="2024-02-06T13:11:03.817" v="102" actId="14100"/>
          <ac:spMkLst>
            <pc:docMk/>
            <pc:sldMk cId="1838850553" sldId="260"/>
            <ac:spMk id="2" creationId="{352772FB-8E50-BCC1-4DEC-211362306303}"/>
          </ac:spMkLst>
        </pc:spChg>
        <pc:spChg chg="mod">
          <ac:chgData name="Gaynor Laird" userId="98d9138d-418e-4bb8-9edd-826216b786f9" providerId="ADAL" clId="{3642A120-9FF1-410C-808E-F9B04FAB8A2A}" dt="2024-02-06T13:10:35.686" v="99" actId="207"/>
          <ac:spMkLst>
            <pc:docMk/>
            <pc:sldMk cId="1838850553" sldId="260"/>
            <ac:spMk id="3" creationId="{5B4B09BD-0369-15C1-1C3A-FED5F0FEB2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B4005-92C3-8E7D-1DA6-9296E8007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D4BD7-5F6C-F14C-DE3D-C8FAFC77E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6903D-9C70-CC8C-4D93-040B7DCB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7E552-22E3-6A84-78EE-B60F3049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967E5-EDFF-A390-E1BA-50CD03BC9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7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16F3-CAED-5180-CF84-4E868202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2F391-0845-7F08-37AA-95095B203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FE9EF-AAD3-D04C-CFD1-6E601D8A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06484-A4AB-BA73-957A-ADC24FFD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EBD19-AAE2-E138-D5A1-DCF32245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4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3611E3-C104-2BFB-1455-CA45E6102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7478F-3262-13A8-C7D9-F3B1F5267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7C297-AF5F-4F59-19F5-0C43F5461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236E8-AE1E-E147-52FB-4F2FAC784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13A9-ED7D-80E7-D6B8-4441AC58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78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34756-9CCB-0D46-AC50-46E74E98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B8961-0AD7-7D53-4B19-4074DCBAB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8FB53-4616-EA26-F63C-9B6BC0F2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A4B2D-1E8A-FC11-798F-185C1D50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9F433-858D-B13D-5E4E-6EBFD2B9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42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EDA5-2CC6-7FF1-935D-BEBA65CA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E1B5A-A9BA-F554-819A-62E439F24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DE007-A728-E59C-708B-688BDE05B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3D105-0291-08A5-7E16-9D641FB8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53A7E-36A2-2DB3-A900-7B730ED3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03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348B-5622-C26F-BAC9-E3CF941E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33226-45CE-ABCE-61A5-B9D7482A2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C0B3F-7D25-F4C8-FB5A-6EAA8102F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41956-BA82-80D2-D43D-AD9F88DD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0BC7F2-39FA-E511-E60D-40681D8D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3FC98-A841-7F18-C224-F9F3FFF5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5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8108-5A1F-7947-7282-456F0E9F4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E764F-7252-2639-1153-36C9662B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38E53-DB75-F43F-4252-759618A06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F40C5-AE30-B5F5-59F5-3585738BA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3B9F8-DEE2-C8DC-651F-FC5736800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E6C3E9-54D9-8D2B-030A-594A01B36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A6A68-E670-49DD-42D7-A28AE653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880A80-DAE9-C376-2F1C-2B3813AE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43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E666-936E-F40C-2818-183B1BF7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4278FF-130E-0CF6-3507-D6933B96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8BB117-6B3E-FF77-ACB7-C5E28EA30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A00BD6-032F-A230-0D58-A2EFA636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2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A50E33-3C45-EDEF-E198-E5C07201D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E641AA-938E-29C5-4655-579408B6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1554A-688F-5A36-F1CF-5FF9B9D43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1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C6159-ECCE-38B9-1DD6-4EAF625D5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56DB-582C-5996-9FBF-51DD12A0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F4DD-6A5E-FA68-0F16-2BAE0FF1B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CC7CE-19FB-F006-DA14-E1539D5A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F8E56-6135-3DBB-5BEA-5B8D506D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FE832-9DC3-A004-9266-994EED1D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28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F78E0-D213-E517-D62B-4CEFFD7B2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DEA626-CB43-62D7-B164-C02AEA76A5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3A670-C883-CD5A-858A-8BA737EA6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CF4E0-C600-8727-BF28-02BEB2B6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7045C-0AEF-BFB9-5201-8B26DE8A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35137-E2A2-71AB-8AB9-16898F71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76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5992D8-7963-3732-C91C-BC710A6F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85312-0CCE-F2BB-E8D2-2925248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D659-C4A1-FC19-5BDE-603014910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1086D-562F-44D0-81B2-B39CCABE20F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3465D-3C4F-B775-2114-F64E64203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792A4-F90D-D70C-CA6B-5E4B5CC0C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C285B-B426-4442-9778-CC4E63C4B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fnaM6u9tE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51402-0C9E-C3B4-95A3-0A407346A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FILM MUSIC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19840-2C33-59F4-ACD3-97264D644D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How to get full marks in mini essay answers.</a:t>
            </a:r>
          </a:p>
          <a:p>
            <a:r>
              <a:rPr lang="en-GB" dirty="0"/>
              <a:t>YOU MUST use correct music terminology to get the points. Use the words directly from the Knowledge Organiser for FILM</a:t>
            </a:r>
          </a:p>
        </p:txBody>
      </p:sp>
    </p:spTree>
    <p:extLst>
      <p:ext uri="{BB962C8B-B14F-4D97-AF65-F5344CB8AC3E}">
        <p14:creationId xmlns:p14="http://schemas.microsoft.com/office/powerpoint/2010/main" val="359227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1A6B8-FB1C-A6F8-5AF4-40C81F6A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Music Elements – Long answered questions check point – focus on all of these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690AA-725C-23D7-40EF-416B3B1A2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D</a:t>
            </a:r>
            <a:r>
              <a:rPr lang="en-GB" dirty="0"/>
              <a:t>ynamics</a:t>
            </a:r>
          </a:p>
          <a:p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dirty="0"/>
              <a:t>hythms</a:t>
            </a:r>
          </a:p>
          <a:p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/>
              <a:t>tructure</a:t>
            </a:r>
          </a:p>
          <a:p>
            <a:r>
              <a:rPr lang="en-GB" dirty="0">
                <a:solidFill>
                  <a:srgbClr val="FF0000"/>
                </a:solidFill>
              </a:rPr>
              <a:t>M</a:t>
            </a:r>
            <a:r>
              <a:rPr lang="en-GB" dirty="0"/>
              <a:t>elody</a:t>
            </a:r>
          </a:p>
          <a:p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nstruments (what can you hear, include computer music like sequencing)</a:t>
            </a:r>
          </a:p>
          <a:p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exture (Polyphonic, Homophonic, Monophonic etc)</a:t>
            </a:r>
          </a:p>
          <a:p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armony</a:t>
            </a:r>
          </a:p>
        </p:txBody>
      </p:sp>
    </p:spTree>
    <p:extLst>
      <p:ext uri="{BB962C8B-B14F-4D97-AF65-F5344CB8AC3E}">
        <p14:creationId xmlns:p14="http://schemas.microsoft.com/office/powerpoint/2010/main" val="372771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72FB-8E50-BCC1-4DEC-21136230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196"/>
            <a:ext cx="10515600" cy="1632457"/>
          </a:xfrm>
        </p:spPr>
        <p:txBody>
          <a:bodyPr/>
          <a:lstStyle/>
          <a:p>
            <a:r>
              <a:rPr lang="en-GB" dirty="0"/>
              <a:t>Another one...</a:t>
            </a:r>
            <a:r>
              <a:rPr lang="en-GB" dirty="0">
                <a:hlinkClick r:id="rId2"/>
              </a:rPr>
              <a:t> MAD T SHIRT musical elements 101 (youtube.com)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B09BD-0369-15C1-1C3A-FED5F0FEB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M</a:t>
            </a:r>
            <a:r>
              <a:rPr lang="en-GB" dirty="0"/>
              <a:t>elody</a:t>
            </a:r>
          </a:p>
          <a:p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rticulation</a:t>
            </a:r>
          </a:p>
          <a:p>
            <a:r>
              <a:rPr lang="en-GB" dirty="0">
                <a:solidFill>
                  <a:srgbClr val="FF0000"/>
                </a:solidFill>
              </a:rPr>
              <a:t>D</a:t>
            </a:r>
            <a:r>
              <a:rPr lang="en-GB" dirty="0"/>
              <a:t>ynamics</a:t>
            </a:r>
          </a:p>
          <a:p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ime and Tempo</a:t>
            </a:r>
          </a:p>
          <a:p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/>
              <a:t>tructure</a:t>
            </a:r>
          </a:p>
          <a:p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armony</a:t>
            </a:r>
          </a:p>
          <a:p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nstruments</a:t>
            </a:r>
          </a:p>
          <a:p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dirty="0"/>
              <a:t>hythm</a:t>
            </a:r>
          </a:p>
          <a:p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/>
              <a:t>exture</a:t>
            </a:r>
          </a:p>
        </p:txBody>
      </p:sp>
    </p:spTree>
    <p:extLst>
      <p:ext uri="{BB962C8B-B14F-4D97-AF65-F5344CB8AC3E}">
        <p14:creationId xmlns:p14="http://schemas.microsoft.com/office/powerpoint/2010/main" val="183885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FILM MUSIC</vt:lpstr>
      <vt:lpstr>Music Elements – Long answered questions check point – focus on all of these</vt:lpstr>
      <vt:lpstr>Another one... MAD T SHIRT musical elements 101 (youtube.com)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MUSIC</dc:title>
  <dc:creator>Gaynor Laird</dc:creator>
  <cp:lastModifiedBy>Gaynor Laird</cp:lastModifiedBy>
  <cp:revision>1</cp:revision>
  <dcterms:created xsi:type="dcterms:W3CDTF">2024-02-06T12:56:17Z</dcterms:created>
  <dcterms:modified xsi:type="dcterms:W3CDTF">2024-02-08T10:25:37Z</dcterms:modified>
</cp:coreProperties>
</file>