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56" r:id="rId3"/>
    <p:sldId id="257" r:id="rId4"/>
    <p:sldId id="258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2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547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EA0CB-3C31-4398-A747-76DC53401DD4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D4FCB-2D93-4A78-9BB8-1446A8698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317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7D4FCB-2D93-4A78-9BB8-1446A8698ECE}" type="slidenum">
              <a:rPr lang="en-GB" smtClean="0"/>
              <a:t>1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8A8E3D6-2710-439F-84ED-F28F749F5B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723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7D4FCB-2D93-4A78-9BB8-1446A8698ECE}" type="slidenum">
              <a:rPr lang="en-GB" smtClean="0"/>
              <a:t>2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4ADACA8-12A2-4CF8-B18D-3B63050D43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511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7D4FCB-2D93-4A78-9BB8-1446A8698ECE}" type="slidenum">
              <a:rPr lang="en-GB" smtClean="0"/>
              <a:t>3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E78BAA7-55C7-49AD-B449-67F125D875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764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7D4FCB-2D93-4A78-9BB8-1446A8698ECE}" type="slidenum">
              <a:rPr lang="en-GB" smtClean="0"/>
              <a:t>4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D933ED9A-7D35-4BCB-AA46-40F4B6CAD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035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7D4FCB-2D93-4A78-9BB8-1446A8698ECE}" type="slidenum">
              <a:rPr lang="en-GB" smtClean="0"/>
              <a:t>5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B8D9EE8-14B4-4EA9-89D0-3CCF7AD30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899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7D4FCB-2D93-4A78-9BB8-1446A8698ECE}" type="slidenum">
              <a:rPr lang="en-GB" smtClean="0"/>
              <a:t>6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80906A3-BE7C-40F6-A869-889EDC154A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437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7D4FCB-2D93-4A78-9BB8-1446A8698EC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BF4745F-ADDD-45CB-8A46-2E3A6EDC60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59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E8B2E-C424-47C8-8399-664A9FDDF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85414-C587-4D23-A084-5820BA72A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744FE-682A-46DC-86B2-6513158FD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B36A-05B0-48C5-A2A5-32453092DE91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815F5-5B5C-4043-B488-F4203442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FDB3A-3702-4534-A980-925A42BC6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2066-AE5E-49D8-80F2-F03E8BF74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10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823F0-F812-44D1-BF21-72FD6799E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BBBB6B-5A5D-405F-9970-4B43C1364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13870-B2E0-4683-858C-0752CDF0C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B36A-05B0-48C5-A2A5-32453092DE91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53F05-7AAD-4D72-9918-0CDA62BE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F8C7E-8E49-4601-A799-C6440A668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2066-AE5E-49D8-80F2-F03E8BF74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03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7226BE-E57C-4FDF-B44F-BFE273762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76BC24-D21B-4300-8D4F-588F9A517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0EF52-E4F9-4956-8E95-068B84F41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B36A-05B0-48C5-A2A5-32453092DE91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939EE-C519-4C40-A243-878A3F2F7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0888F-A4F3-4E5C-8B81-F023B95F4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2066-AE5E-49D8-80F2-F03E8BF74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86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DC8B5-9930-46B4-8414-352F51EB8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324A0-C543-43DC-BA5C-466EA5980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094A6-E637-4082-A95C-3D286C0B1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B36A-05B0-48C5-A2A5-32453092DE91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E2D41-1C36-412C-9454-D8CF02971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089D3-8179-4C15-882B-728A19546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2066-AE5E-49D8-80F2-F03E8BF74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19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D2853-91F8-4C5D-85BC-E3E86B6EE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84F9E-75DE-4F80-9A2E-8E882DF1C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77FDD-8982-4E86-BE00-23523776F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B36A-05B0-48C5-A2A5-32453092DE91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B90A6-0F57-4FDB-BE3E-82A26D384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22DFB-AA99-4840-85CF-E6DBAF30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2066-AE5E-49D8-80F2-F03E8BF74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52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DC248-CFBA-4284-B6A1-2E08E2E8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FA57F-8105-4DFF-8926-AEFD485E3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CAEAE-F8CC-473C-A840-276A85CA4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BFEC8-3A1F-4FCE-B3BB-750761AF9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B36A-05B0-48C5-A2A5-32453092DE91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7D6BD-9646-4D72-8302-E1BF0970A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E7444-8B20-43CA-9514-256915E7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2066-AE5E-49D8-80F2-F03E8BF74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727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03684-FB2E-404A-8801-A338099DA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E3243-B69C-4D22-97C2-4F9215EB1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81EC22-C747-4F85-8B65-8CAD4389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B0CFC7-0BAC-4AA3-BC20-585B961A27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0FD2E2-307B-4038-B11E-9238F82611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42A157-9E31-44D3-80D6-B6AF0912F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B36A-05B0-48C5-A2A5-32453092DE91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90917A-945A-4D03-90BD-07538DCB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025051-398E-43D6-81BF-1C851E163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2066-AE5E-49D8-80F2-F03E8BF74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2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D76F-7DAD-4222-99D1-907C72583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E12098-5E95-44FA-B782-D06ACC613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B36A-05B0-48C5-A2A5-32453092DE91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4F0733-6478-477F-9576-B7C4BDEED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3D572E-8C2D-4DF9-9202-3361739B1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2066-AE5E-49D8-80F2-F03E8BF74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6B6488-2EE8-435D-9F62-B9A039EE4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B36A-05B0-48C5-A2A5-32453092DE91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F76038-D1BA-4668-B2BD-C9760A38E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8574C-C989-4561-BF79-78B6CB1E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2066-AE5E-49D8-80F2-F03E8BF74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442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45194-8B21-49ED-83AB-9EA134779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5D6B-864C-4544-A2D7-CBE42207F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DE6FB9-AD60-4590-A983-42BD47091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DB77C6-FA4D-4A61-8F0B-54907B7CE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B36A-05B0-48C5-A2A5-32453092DE91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AB36D-AACA-4919-8BCC-26383E202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61ED3E-0626-4529-8676-3BC94DE63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2066-AE5E-49D8-80F2-F03E8BF74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99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A5DC2-B46F-4536-88DD-6C8568699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8EF7DF-A777-454D-ACF4-825762C811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695091-E95C-423C-A186-8E06127FF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474C4B-E3D6-41D3-8D78-96E49D581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B36A-05B0-48C5-A2A5-32453092DE91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52381-58C3-490A-A0AD-C8532CAC2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E01D1-461D-4A4A-A1D1-ECC500B1E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2066-AE5E-49D8-80F2-F03E8BF74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73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ED51E5-55D0-4E04-86CF-DD928DD5A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45C93-047D-4E47-B166-EDBF888F3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8F9A0-5AD8-4E9C-9A39-394C9FDA50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9B36A-05B0-48C5-A2A5-32453092DE91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63095-FA48-4685-B369-6528DA40AA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A3C32-E5FA-489C-AA0E-A35292B78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C2066-AE5E-49D8-80F2-F03E8BF74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88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69F0B257-5427-4F31-A455-7EA272639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18855" r="-1563" b="43437"/>
          <a:stretch/>
        </p:blipFill>
        <p:spPr bwMode="auto">
          <a:xfrm>
            <a:off x="509587" y="842961"/>
            <a:ext cx="11265812" cy="318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CCAC29F-D6A1-48D2-8844-97CBFE2A18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31"/>
    </mc:Choice>
    <mc:Fallback xmlns="">
      <p:transition spd="slow" advTm="471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0C723-BEA1-4CAB-8F29-1A525B742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94ED9-2DAF-4577-939F-1E680F200B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D44E4E-E9EF-4D1A-B428-CB3C803F53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8" t="12572" r="1741" b="10354"/>
          <a:stretch/>
        </p:blipFill>
        <p:spPr bwMode="auto">
          <a:xfrm>
            <a:off x="2141934" y="642937"/>
            <a:ext cx="7908131" cy="557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D6347CE-5F1B-4C17-81D0-65EE153EC6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3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563"/>
    </mc:Choice>
    <mc:Fallback xmlns="">
      <p:transition spd="slow" advTm="635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8B119A4-3DA3-4F8B-A67C-0BAB7BFFC6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9" t="12572" r="40976" b="48891"/>
          <a:stretch/>
        </p:blipFill>
        <p:spPr bwMode="auto">
          <a:xfrm>
            <a:off x="75732" y="0"/>
            <a:ext cx="8165305" cy="5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B63B052-07D5-4B9E-B0FA-0A6653805E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7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257"/>
    </mc:Choice>
    <mc:Fallback xmlns="">
      <p:transition spd="slow" advTm="66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0C723-BEA1-4CAB-8F29-1A525B742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94ED9-2DAF-4577-939F-1E680F200B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D44E4E-E9EF-4D1A-B428-CB3C803F53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65" t="12572" r="1741" b="48891"/>
          <a:stretch/>
        </p:blipFill>
        <p:spPr bwMode="auto">
          <a:xfrm>
            <a:off x="4683494" y="0"/>
            <a:ext cx="7583728" cy="542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3F9C177-283D-4D1E-993D-F63FE97D0F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82"/>
    </mc:Choice>
    <mc:Fallback xmlns="">
      <p:transition spd="slow" advTm="316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0C723-BEA1-4CAB-8F29-1A525B742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94ED9-2DAF-4577-939F-1E680F200B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D44E4E-E9EF-4D1A-B428-CB3C803F53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8" t="49460" r="40795" b="10354"/>
          <a:stretch/>
        </p:blipFill>
        <p:spPr bwMode="auto">
          <a:xfrm>
            <a:off x="104848" y="1058103"/>
            <a:ext cx="8234945" cy="574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24F535A-9C11-4B75-A8E0-EF84F5E5EA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0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12"/>
    </mc:Choice>
    <mc:Fallback xmlns="">
      <p:transition spd="slow" advTm="365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0C723-BEA1-4CAB-8F29-1A525B742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94ED9-2DAF-4577-939F-1E680F200B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D44E4E-E9EF-4D1A-B428-CB3C803F53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1" t="48715" r="1741" b="10354"/>
          <a:stretch/>
        </p:blipFill>
        <p:spPr bwMode="auto">
          <a:xfrm>
            <a:off x="4620194" y="1084139"/>
            <a:ext cx="7571806" cy="577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BC40F7E-FD8B-45BC-9A43-7735E0F3CE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4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78"/>
    </mc:Choice>
    <mc:Fallback xmlns="">
      <p:transition spd="slow" advTm="522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69F0B257-5427-4F31-A455-7EA272639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18855" r="-1563" b="43437"/>
          <a:stretch/>
        </p:blipFill>
        <p:spPr bwMode="auto">
          <a:xfrm>
            <a:off x="509587" y="842961"/>
            <a:ext cx="11265812" cy="318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E54573F-59D3-49F9-8BE3-D57D8E56B3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4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78"/>
    </mc:Choice>
    <mc:Fallback xmlns="">
      <p:transition spd="slow" advTm="10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Widescreen</PresentationFormat>
  <Paragraphs>7</Paragraphs>
  <Slides>7</Slides>
  <Notes>7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Trevor Addenbrooke</dc:creator>
  <cp:lastModifiedBy>Trevor Addenbrooke</cp:lastModifiedBy>
  <cp:revision>11</cp:revision>
  <dcterms:created xsi:type="dcterms:W3CDTF">2021-05-07T07:42:11Z</dcterms:created>
  <dcterms:modified xsi:type="dcterms:W3CDTF">2021-05-21T16:24:59Z</dcterms:modified>
</cp:coreProperties>
</file>