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1-26T12:44:12.860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5484 712 0,'0'-53'62,"-53"27"-31,27-1-31,-1 1 16,-26 0-16,0-1 16,1 1-16,-28-1 15,54 1-15,-54-1 16,1-26-16,52 53 16,-25-26-16,-28-1 15,27 1-15,0 26 16,0-26-16,1-1 15,-1 1-15,-53 26 16,53-27-16,53 1 16,-53 26-16,26 0 15,1-27 1,0 27 0,-1 0-1,1 0-15,-1 0 16,1 0-1,-27-26-15,0 26 16,26-27-16,-25 27 16,-1 0-16,26 0 31,-26-26-31,0 26 16,27 0-1,-1 0-15,1 0 16,-1 0-16,-25-27 15,-1 27-15,26 0 16,1 0 0,-27 0-16,0 0 15,26 0-15,1 0 16,0 0-16,-27 0 16,0 0-1,26 0 1,1 0-16,-1 0 15,1 0-15,-1 0 16,1 0-16,-27 0 16,0 0-16,0 0 15,0 0 1,0 0-16,0 0 16,27 0-1,0 0 1,-1 0 15,1 0-15,-1 0-16,1 0 15,-1 0-15,1 0 16,-27 0 0,0 0-1,0 0-15,0 0 16,0 0-1,0 0-15,0 0 16,0 0-16,1 0 16,25 0-1,-26 0 1,0 0 0,27 0-1,-27 0 1,0 0-16,0 0 15,0 0-15,0 0 16,27 0 0,-27 0-16,0 0 15,53 53 1,-53-53-16,0 0 0,27 0 16,-1 0-16,-26 0 15,0 0 1,27 0 15,-1 0-15,-26 0-1,1 0-15,-1 0 16,0 0 0,0 27-1,26-27-15,-26 0 16,1 0-1,25 26 1,1-26 0,-54 0-16,27 0 15,0 0 1,27 27 0,-1-1-1,1-26 1,0 0-1,-1 0-15,-26 0 16,0 0 0,0 27-1,0 26 17,27-53-17,0 0 1,-1 52 31,1 1-16,-1 0-15,27-26-1,-53 52 1,53-26-1,0-27 1,0 27 0,0 0-1,0-26 1,0 26 0,0 0-1,0 0 1,0-27-1,53 27-15,-53 0 32,53 26-17,-53-52 1,53 52 0,-27-53-16,1 1 15,-27-1 1,26 1-1,-26 26 1,0-27 0,27 1-16,-1-1 15,-26 54 1,27-80 0,-27 52-16,26 1 15,1-53 1,-1 53-16,1-53 15,25 53 1,-25 0 0,-1-53-1,-26 53-15,27-27 32,26 1-17,0 26-15,0 0 16,0-53-1,52 79-15,-78-79 16,52 27-16,-52-27 16,105 105-16,-106-78 15,1-27-15,26 26 16,-27 1-16,27-1 16,-26 1-16,26-27 15,52 53 1,-25-53-16,-27 0 15,0 26-15,-27-26 16,27 27-16,0-1 16,0-26-16,0 26 15,-27-26-15,27 0 16,-26 0-16,52 27 16,-26-1-16,79-26 15,-79 0-15,26 0 16,27 0-1,-53 0-15,79 0 0,-105 0 16,52 0-16,-52 0 16,79 0-1,-1-26-15,-52 26 16,-26-27-16,26 27 16,0 0-16,-27-52 15,53 52-15,-52-53 16,52 53-16,54-80 15,-81 80-15,1 0 16,0-53-16,0 53 16,27-26-16,-1 26 15,-53-27 1,27 27-16,-26 0 16,26-26-16,26 0 15,-26-1 1,0 1-16,0 26 15,0 0-15,26 0 16,-26-27 0,0 1-16,0 26 15,0-27-15,0 27 16,79 0-16,-79-26 16,0-1-16,0 27 15,-53-26 1,53 26-16,0-27 15,-27 27 1,1 0 0,-1 0-16,0 0 15,1 0-15,52-53 16,-26 27 0,-26 26-16,52-26 15,-53 26 1,1-27 15,-1 1-31,1-1 16,-1 1-1,1-1 1,-27 1-16,0-1 16,26 1-1,-26-1-15,27 1 16,-27-27-16,26 53 15,-26-53-15,0 0 16,0 27-16,0-1 16,0 1-16,0-27 15,0 0 17,0 27-1,0-1 0,0 1 0,0-27 32,-26 26-48,-1 27 17,27-26-32,0-1 15,-26 1 1,-1-27 15,27 27-15,-53-1 15,27-26-15,26 27 62,-27 26-63,27-27 17,-26 1-32,0 26 47,26-27-32,-27 1 32,1-1-31,-1 1 15,1 26 47,-1 0-78,1 0 47,-27-27 78,26 27-94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1-26T12:50:33.742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3897 873 0,'-26'0'63,"-1"0"-47,-26-53-16,0 27 15,0-1-15,1 1 16,-28-1-16,-26-26 15,-52-26-15,25 26 16,1-26-16,0 26 16,79 53-16,-79-79 15,52 52-15,1 1 16,26-1-16,0 27 16,0-26-1,0 26 1,0-27-16,0 1 15,-79 26-15,106-27 16,-27 27-16,-80-26 16,54 26-16,26-27 15,-79 27-15,79-26 16,-27 26-16,28 0 16,-28 0-16,1-27 15,26 27-15,0 0 16,0-26-16,0 26 15,0 0-15,0 0 16,27 0-16,-1 0 16,-26 0-16,27 0 15,0 0-15,-1 0 16,-26 26-16,0-26 16,0 27-16,-26-1 15,26 27-15,-26-26 16,26-1-16,0 27 15,0 0-15,26-26 16,-25 25 0,-1 1-16,53-26 15,-27-1-15,1 27 16,-1 0-16,27-26 16,0-1-16,0 0 15,-26 27-15,26 0 16,0-26-16,0 26 15,0 0-15,0 26 16,0-26-16,0 0 16,0 0-16,0-27 15,26 54-15,1-80 16,-27 79-16,53-26 16,-27 0-16,27 53 15,-27-27-15,27-26 16,0 53-16,0-27 15,27-26-15,-28 26 16,1 1-16,-26-80 16,26 53-16,0 53 15,26-54 1,-26-25-16,-27-1 0,27 1 16,80-1-16,-80 1 15,-1-1-15,54 1 31,-26-1-31,-1 27 16,-26-53 0,26 0-16,54 26 15,-1 1-15,-79-1 16,53-26-16,-27 0 16,-26 0-16,0 0 15,0 0 1,0 0-16,0 0 15,79 0-15,-26 0 16,-53 0 0,26-53-16,-26 53 15,0-26-15,0 26 16,0-26-16,0-27 16,0 53-16,79 0 15,-79-53-15,26 53 16,-26-27-16,79 1 15,-79-54-15,80 28 16,-54 52-16,0-53 16,-26 0-16,53 53 15,-79-53-15,25 26 16,-25 1 0,-1-1-16,-26 1 15,27-1-15,-1 1 0,1-27 16,-1 53-1,-26-26-15,53-54 16,-53 54-16,53-54 16,-53 28-1,0-28 1,0 54 0,0-1-1,0 1-15,0-1 16,0 1-16,0-27 15,0 26-15,0-25 16,-53 52 0,53-53-16,-53 0 15,53 0 17,-53 53-17,53-53 1,-26 53-16,26-27 31,-53 27-31,53-26 16,-27 0-1,1 26 1,0 0-16,-1-27 16,1 1 30,-1-1 17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1-26T12:52:01.418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2764 167 0,'0'-27'0,"-53"27"16,0-52-1,0-1-15,0 53 16,-26 0-16,26-27 16,0 27-16,-80 0 15,28 0 1,-28 0-16,-25 27 16,-1-1-16,-26 27 0,79-27 15,-27 27 1,28-26-16,-28 79 15,80-80-15,0 27 16,-26-27-16,-27 80 16,27-79-16,0 26 15,-27 0-15,26 52 16,54-52-16,-27 27 16,26-1-16,1-52 15,-27 25-15,27 1 16,-27 53-16,26-106 15,1 133-15,-1-133 16,1 26-16,26 27 16,0 0-16,0 0 15,0 0 1,0-27-16,0 27 16,0 0-16,79 26 15,80 27-15,-27 53 16,1-80-16,52 80 15,53 0-15,-53-53 16,53-27 0,53 106-16,-158-132 15,105 26-15,-80 1 16,81-1-16,-134-79 16,1 0-16,53 53 15,-80-53-15,54 53 16,-1 0-16,-53-27 15,-26-26-15,106 0 16,-80 0-16,54-52 16,-54 52-16,0-53 15,1 53-15,26 0 16,-53-27-16,-27 1 16,0-1-1,1 27-15,26 0 16,0-26-1,26-54-15,-79 27 16,80-26-16,-80 26 16,52-26-16,-52-1 15,53 1-15,-53-27 16,0 53-16,27-26 16,-27 26-16,0-79 15,0 79-15,0-53 16,0 27-1,0-1-15,0-26 16,-27 27-16,-26 0 16,53 26-16,-26 0 15,0 0-15,-1-26 16,1 26-16,-1 0 16,-26-27-16,0 27 15,53 27-15,-53-27 16,27-26-16,-27 26 15,27 53-15,-1-53 16,-26 0-16,0 0 16,27 53-16,-54-79 15,28-1-15,-1 54 16,26-27-16,1 53 16,-1 0-16,1-27 15,-1 27 1,-26-53-1,0 53-15,1-26 32,-1 0-32,0 26 15,0 0-15,0-27 0,-79 1 16,52 26-16,-26 0 16,-26-53-1,0 26-15,26 27 16,53 0-16,0 0 15,0-26-15,27 26 32,26-53 171,-27 53-188,27-27 1,-26-25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1-26T12:44:15.941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4053 1065 0,'-27'-53'32,"-52"26"-32,52 1 15,-52-27-15,-80 0 16,27-53-16,-106 27 15,0-27-15,158 0 16,-52 53-16,0-26 16,-1 26-16,81 27 15,-1-1-15,0 1 32,0 26-17,0-80 1,0 80-16,-26-26 15,52 26 1,1 0-16,-27 0 16,-27-53-16,54 53 15,-27 0-15,0 0 16,0-27-16,0 27 16,0 0-16,0 0 15,0 0-15,27 0 16,-27 0-16,0 0 15,0 0 1,0 0-16,0 0 16,1 27-16,25-27 15,1 0-15,-1 26 16,1-26-16,-1 0 16,1 0-16,-54 53 15,27 27-15,1-80 16,-1 53-16,-27-27 15,27 0 1,-26 1-16,26-1 16,0 1-16,53-1 15,-53 1-15,27-1 16,-27 1-16,-27 52 16,28-79-16,-1 27 15,53-1-15,-53-26 16,53 53-16,-27-53 15,1 26-15,-1 27 16,1-26 0,-1-1-16,1 27 15,26-26-15,-26 25 16,-1-52-16,27 27 16,106 158-16,-106-132 15,0-26-15,0-1 16,0 27-16,0-27 15,-27 27-15,1-53 16,26 27 0,0 26-16,-26 0 15,26 79 1,0-106 0,52 54-1,-25-1 1,-27-52-16,26 25 0,-26-25 15,27 26 1,-1 0-16,1 0 16,-1 0-16,1-27 15,26 27-15,-27 26 16,0-52 0,-26 26-16,53 0 15,-53-27 1,27-26-16,-1 27 15,-26-1-15,53 27 16,0 0 0,-26-27-1,-1 27-15,1-26 16,-1-1-16,27 27 16,0 0-1,0-27-15,26 54 16,0-27-16,-52-53 15,26 53-15,0-27 16,0 1-16,-27-1 16,1-26-1,-1 26 1,1-26-16,-1 27 16,0-27-16,27 26 15,0 1-15,0-27 16,0 26-16,0 1 15,0-27-15,0 26 16,0-26-16,0 0 16,0 0-1,0 0-15,-1 0 16,1 0-16,0 0 16,27 0-16,-27 0 15,-1 0-15,28-53 16,-27 53-16,-27-53 15,80 53-15,-106-53 16,53 27-16,0-27 16,0 0-16,0 0 15,0-26-15,0-1 16,-1 28-16,28-1 16,-27-53-16,-53 53 15,53 26 1,0 1-16,-53 0 0,53-54 15,-1 54 1,-25 26-16,-27-27 0,53-26 16,-27 27-1,1-1-15,-27 1 16,53-1-16,-27 1 16,1 26-16,25-26 15,1-1-15,0 1 16,-26-1-16,26 1 15,0-1-15,0 1 16,-27-1-16,27 1 16,-53-1-16,53 1 15,-27 0-15,1-1 16,26-26 0,0 0-1,-1 0 1,1 53-16,0-53 15,-53 27-15,53-1 16,-53 1-16,27 0 16,-27-27-1,26 0 1,-26 26-16,0 1 16,0-27-1,0 26-15,0 1 16,0 0-1,-26-54-15,26 54 16,-27-1 0,27 1-1,0-1 1,-53 1-16,27-27 16,-27 0 15,0 53 16,0-79-32,27 79 17,-1 0-1,1 0-31,-1-27 62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1-26T12:44:44.072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3739 453 0,'-53'0'15,"27"-26"-15,-1 26 0,-26 0 16,0-80-16,1 80 16,-1-53-16,0 27 31,0-1-31,0 27 16,0-52-1,0 52-15,0-27 16,0 1-16,53-1 15,-53 27-15,0-26 16,0-1-16,27 27 16,-53-26-1,52 26 1,1 0-16,-27 0 16,-80-27-1,81 27 1,-1 0-16,0 0 15,26 0-15,-79 0 16,54 0-16,-28 0 16,27 0-1,0 0-15,0 0 16,27 0 0,-1 0-1,-25 0 1,-1 0-16,0 0 15,0 0-15,26 0 16,1 0 0,-1 27-16,-25-1 15,25-26-15,1 0 16,-27 0-16,0 27 16,26-27-16,-26 26 15,0-26-15,-52 27 16,52-27-16,-80 0 15,81 0-15,-1 26 16,0-26-16,0 27 16,0-1-1,26-26 1,1 26-16,-27 1 16,27-27-16,-1 26 15,-26 1-15,0-1 16,53 1-16,-26-1 15,-27-26 1,26 53-16,1-53 16,0 53-16,26-26 15,-27 25-15,1 1 16,-1-26 0,1 26-16,-1 0 15,27 0-15,-26-1 16,-1-25-16,27-1 15,0 1-15,0-1 16,0 1-16,0 26 16,0 0-16,-53-27 15,53 1-15,0 25 16,0-25-16,0 26 16,0 0-16,-26-27 15,26 27-15,0 0 16,0 0-16,-27 0 15,27 0-15,0 26 16,0-26-16,0 26 16,0 1-16,0 52 15,0-26-15,27 0 16,-1-53-16,1 26 16,-27-26-16,53 26 15,-53-26-15,53 0 16,-53 0-16,53 0 15,0 0-15,-53-27 16,79 54-16,-26-27 31,79 26-31,-79-26 16,53 0-16,-53-53 16,26 53-16,-26 0 15,106-27-15,-53 27 16,-1-53-16,107 79 15,-80-52-15,-26-27 16,-26 26-16,25-26 16,134 27-16,-160-1 15,53-26-15,27 0 16,-80 0-16,80 0 16,0 0-16,-27 0 15,-26 0-15,-53 0 16,53 0-16,26 27 15,0 26-15,-26-27 16,-53-26-16,0 0 16,26 0-16,27 0 15,-53 0-15,27-26 16,-1-1-16,-26 1 16,0-1-1,-27 1-15,54-27 0,-54 26 16,27-52-16,-27 53 15,27-27 1,-26-27-16,-1 27 16,1 1-16,26-54 15,-53 53-15,79-53 16,-79 0-16,53 53 16,-27-26-16,1-1 15,-27 28-15,26-54 16,-26 79-16,27-26 15,-27-53-15,0 54 16,0-1-16,26-27 16,-26 27-1,0 0-15,0 1 16,0 25 0,0 1-16,0-27 15,0 0-15,0 26 16,0-26-16,0 27 15,0-27-15,0 0 16,-26 27-16,26-1 16,0 1-16,0-1 15,-27 1 1,27-1 0,-26 1-16,-1-27 15,27 0 1,-53 53-1,53-26 1,0-1-16,-26 1 16,0-1-1,-1 1-15,1-1 16,-1 27-16,27-26 16,-26 26-16,-27-27 15,26 1 1,1-27-16,-1 53 15,1 0 1,-1-53-16,-25 53 16,52-26-16,-27-27 31,-52 26-15,52 1-1,1-1-15,-27 1 31,26-1-15,1 1-16,-27 0 16,0-1-1,53 1 1,-26 26 0,26-27-16,-53 27 15,0 0 16,26-26-31,-26-1 16,1 27 0,25-53 15,1 53-15,-1 0-1,-52-53 16,26 53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1-26T12:45:10.867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4271 823 0,'-26'-52'32,"-27"25"-17,27 1 1,-27-27-16,26 53 0,-52-53 16,-1-27-1,-52 1 1,79 26-1,27 27 1,-54-1-16,1-26 16,26 0-16,0 53 15,-79-53-15,0-26 16,-1 53-16,-25-1 16,25 1-16,80 26 15,-52 0-15,78 0 16,-79-27-16,53 27 15,-26 0-15,-27 0 16,0 0-16,53 0 16,0 0-16,-26 0 15,-53 27-15,105-1 16,-79-26-16,27 27 16,26-1-16,0 27 15,-79 0-15,0 26 16,-1-26-1,1 27-15,-27-27 16,54 26-16,25-26 16,-52-27-16,105 27 15,-26-26-15,1 52 16,-1 0-16,26-26 16,27 27-16,-53-27 15,-26 79-15,79-79 16,-53 106-16,53-107 15,-26 28-15,-27 52 16,53-79-16,0 53 16,0-53-16,0 26 15,0 53-15,26-26 16,27-53 0,-27 27-16,27 25 15,0 1-15,106 132 16,-80-132-16,54 79 15,-1-52-15,27 25 16,26-25-16,0-54 16,-105-26-16,131 106 15,-158-133-15,79 27 16,-52 0-16,52 0 16,0 53-16,1-53 15,-54-27 1,27 1-16,0 52 15,26-52-15,0-1 0,27 0 16,79 54 0,-158-80-16,78 0 15,-52 0-15,0 0 16,-27 0-16,27 0 16,-53 0-16,53 0 15,-80 0-15,54-27 16,-27 1-16,26-1 15,0-25-15,-26-1 16,53-27-16,-53 27 16,0 0-16,0-79 15,26 53-15,-26-80 16,27 27-16,-28-1 16,1 28-16,-26 25 15,26 1-15,0-53 16,-53 52-16,0-52 15,53 0-15,-53 105 16,26-52-16,27-27 16,-53 27-16,0-54 15,26 80 1,-26-53-16,0 54 16,0-1-16,0 0 15,27 0-15,-27 26 0,0-26 16,0 1-1,0 25-15,0 1 16,0-1-16,0 1 16,0-1-16,0-26 15,0 27-15,-53-27 16,53 0 0,0 27-1,-26-27 1,-1 26-16,-26 1 15,53-1-15,-53-26 16,-79 0 0,132 27-1,-53 0-15,53-1 16,-26 1 0,-27-1-1,26 27 1,-26-26-1,27-1 1,-1 1 0,27-1-16,-26 27 15,-27-53-15,0 0 16,0 53 0,53-52-16,-53 52 15,27-27-15,-1 1 16,-26 26-1,27-27 1,-1 1-16,1-1 16,0 1-1,-1-1 1,1 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1-26T12:54:49.944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3863 371 0,'-26'0'32,"-27"26"-32,26-26 15,27 27 1,-26-1 0,0-26-1,-1 0 1,-26 0-1,0 0 1,-53 0 0,80 0-16,-27 0 15,0 0-15,0 0 16,0 0-16,0 0 16,27 0-16,-27 0 15,27 0-15,-1 0 16,-26 0-1,0 0-15,27 0 16,-27 0 0,0 0-1,0 0 1,27 0-16,-27 0 16,0 0-1,0 0 1,0 0-1,0 0 1,0 0 0,27 0-1,-27 0-15,0 0 16,26 27 0,-26-27-16,27 0 15,-27 0-15,0 0 16,0 0-1,27 0 1,-1 0 0,1 0-16,-1 0 15,1 0-15,-1 0 16,1 0-16,0 0 16,-27 0-16,26 0 15,1 0-15,-1 0 16,1 0-1,-27 0 1,26 0-16,1 0 16,-27 0-1,0 0 1,27 0 0,-27 0-1,0 0 1,26 0-16,1 0 15,-27 0-15,0 0 16,27 0-16,-27 0 16,0 0-1,26-27-15,-26 27 16,0 0 0,1 0-16,-1-26 15,0 26 1,0 0-16,26 0 15,1 0 1,-1 0-16,-25 0 31,-1 0-15,0 0 0,0 0-1,26 0 1,1 0 46,52 0 79,1 0-125,-1 0-16,27 0 15,-26 0-15,26 0 16,26 0-16,0 0 15,1 0-15,-27-27 16,79 27-16,-26 0 16,-53 0-16,0 0 15,52 0-15,-52 0 16,0 0 0,0 0-1,0 0-15,0 0 16,-27 0-1,1 0-15,26 0 16,0 27-16,0-27 16,-27 0-1,27 0 1,-27 0 0,1 0-1,-1 0-15,1 0 16,-1 0-1,1 0-15,26 0 16,-27 0-16,27 0 16,0 0-1,0 0 1,-27 0 0,27 26-16,0-26 15,0 0 1,0 0-1,0 0 1,0 0 0,0 0-1,0 0 1,0 0 0,-1 0-1,1 0 1,0 27-1,-26-27-15,-1 0 16,1 0-16,-1 0 16,1 0-16,-1 0 15,1 0-15,-1 0 16,0 0-16,1 0 16,26 0-16,-27 0 15,27 0-15,0 0 16,-26 0-16,-1 0 15,27 0 1,0 0 0,0 0-1,0 26 17,0-26-17,0 26 1,-27-26 15,0 0 0,1 0-15,-54 0 78,1 0-79,0 0-15,-1 0 16,1 0-16,-1 0 16,-26 0-16,27 0 15,-54 27-15,54-1 16,-53 27-16,26-53 15,0 27-15,0-27 16,-53 26-16,53-26 16,-53 0-16,0 27 15,53-1 1,-26-26-16,-27 0 16,53 0-1,27 0 1,-27 0-16,0 0 15,0 0-15,0 0 16,0 0-16,0 0 16,0 0-1,1 0-15,-1 0 16,0 0 0,0 0-16,0 0 15,0 0 16,27 0-15,-27 0 0,26 0-16,1 0 15,-27 0-15,26 0 16,-26 0-16,0 0 16,27 0-16,-27 0 15,0 0-15,-79 0 16,105 0-16,1 0 15,-80-53-15,53 53 16,0 0-16,-26 0 16,26 0-1,0 0 1,0-26-16,0-1 16,0 27 15,0 0-16,1 0 17,52-26-17,-27 26-15,-52-27 16,26 27 0,26 0-16,1 0 15,-27 0 1,26 0 15,27-26 157,27-1-173,26 1-15,0 0 16,0-1-16,0 27 15,52-26-15,28 26 16,-80-27-16,52 27 16,-78 0-16,26-26 15,0 26-15,0-27 16,0 27 0,0 0 15,-1 0 0,1 0-15,0 0-1,0 27 17,0-27-32,-106 0 187,0 0-171,0 26-16,27 1 15,-1-1-15,1 1 16,26-1-16</inkml:trace>
  <inkml:trace contextRef="#ctx0" brushRef="#br0" timeOffset="2199">741 926 0,'-26'0'93,"-1"0"-93,-26 0 16,27-53 0,-1 53-16,-25 0 15,-1 0 1,0 0 0,26 0-1,1 0 1,-1 0-1,1 0 1,-1 0 0,1 0-16,-1 0 15,1 0 17,0 0-1,-1 0-16,1 27 1,-1-27 15,1 26 1,26 1-17,-27-1 16,1 27-15,26-26 0,0-1-1,0 27 1,0-27-16,-27-26 16,27 27-1,0-1-15,0 1 16,0-1-1,0 27 1,27-53 0,-27 27 15,0-1 0,26 1-15,-26-1 15,0 1-31,0-1 16,53 0-1,0 1 1,-26-1 0,-1 1-1,0-1-15,54 1 16,-80 26-16,26-27 31,1 1-31,-1-27 31,1 0-15,-1 0 0,1 0-1,-1 0 16,27 0-15,-27 0-16,1 0 16,-27-53-16,53 53 15,-53-53-15,53 26 32,-27 1-17,-26-27 1,0 26-1,0 1 1,0 0-16,0-27 16,0 0-1,0 26 1,0 1 0,0-1-16,0 1 15,0-1 1,0-26 15,0 27-15,-26 26-1,-1-53 1,1 0 15,-1 0-15,27 0-1,-26 53 1</inkml:trace>
  <inkml:trace contextRef="#ctx0" brushRef="#br0" timeOffset="3929">5557 1429 0,'26'0'109,"27"0"-109,0 0 16,0 0 0,-27 0-16,27-26 0,0-1 15,0 27 1,0-26-16,0-1 16,26 27-16,-26 0 15,-26-26 1,158-1-16,-132 27 15,0 0-15,0 0 16,-1 0-16,28-26 16,-27-1-16,0 27 15,0-26-15,0 26 16,-1 0-16,28-27 16,-27 1-16,-27 26 15,27 0-15,0 0 16,26-26-16,-26 26 15,0-27-15,0 27 16,-26-26-16,52 26 16,0 0-16,-26 0 15,27 0-15,-27-27 16,26 27-16,53 0 16,-79 0-16,53 0 15,26 0-15,1 0 16,-1 0-16,-26 0 15,26 0 1,80 0-16,-107 0 16,107 0-16,-106 0 15,53 0-15,52 0 16,54 0-16,-53 0 16,-80 0-16,80-26 15,-54 26-15,1 0 16,-106-27-16,26 27 15,54 0-15,-27 0 16,-106-26-16,105 26 16,-52-53-16,0 53 15,0 0-15,26 0 16,-26 0-16,53-79 16,-53 79-16,27 0 15,-54-53-15,53 53 16,-26 0-16,27 0 15,-54 0-15,80-27 16,-80 27-16,54-26 16,-27-1-16,26 27 15,-26-26 1,0 26-16,0-27 16,79 27-16,-79 0 15,26-26-15,-26 26 16,27-27-16,-54 27 15,27 0-15,0 0 16,0 0-16,0-26 16,-53-1 62,-27 27-63</inkml:trace>
  <inkml:trace contextRef="#ctx0" brushRef="#br0" timeOffset="5761">5610 1403 0,'26'0'15,"27"0"1,-27 0 0,1 0-1,26 0-15,0 0 16,0-27 0,-1-26-1,1 27-15,0-1 16,0-26-16,0-26 15,-53 53-15,53-27 16,0 53-16,0-53 16,0 26-16,-53 1 15,53 26-15,0-80 16,-27 80 0,27-26-16,-27 0 15,27-27-15,-26 53 16,26-27-16,-53 1 15,53-1-15,-27 1 16,27-1-16,0 1 16,0-1-16,-27 1 15,1 26-15,26-27 16,-53 1-16,26 0 16,-26-1-16,27 1 15,-1-27-15,27 26 16,-27 1-16,1-1 15,26-52-15,-53 26 16,26 0 0,1 53-16,26 0 15,-53-26-15,0-1 16,53 27 0,-53-53-16,26 53 31</inkml:trace>
  <inkml:trace contextRef="#ctx0" brushRef="#br0" timeOffset="7328">5742 1508 0,'26'0'62,"27"0"-46,0 27-16,79-1 16,-79 1-16,80 26 15,-1 26-15,-53-26 16,54 0-16,-81-27 16,28 1-16,-1 52 15,-52-79-15,52 53 16,-52-53-16,52 53 15,-26-53-15,-27 0 16,1 27 0,-1-27-16,27 26 15,-26 0 1,52 1 0,-53-1-1,27 1-15,0-1 47,0 1-31,0-27-1,-26 26 1,-1 1 0,0-27-16,27 26 15,0 1 1,0-27-1,0 26 1,0-26-16,-27 26 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1-26T12:45:51.915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278 4789 0,'-52'0'47,"-1"0"-47,0 27 31,-27 25-15,80 1-16,0 0 15,0-26 16,27-1 16,105-26-47,-26 0 16,26 0-16,27 0 16,-53 0-16,26 0 15,0-79 1,-105 79-16,26 0 0,-106-27 78,-53 27-78,-26 27 16,52-1-16,27 1 15,1-1 1,78 1 31,27-1-32,26 27-15,1-53 16,131 26-16,-78 1 16,25-27-16,1 0 15,-27 0-15,-52 0 16,-54 0-16,1 0 15,-133 0 48,0 0-63,53 0 16,0 0-16,0 0 15,0 26-15,0 1 16,80-1 15,79 27-31,79 0 16,-26-53-16,-27 0 15,80 0-15,-107 0 16,107 0-16,-53-26 16,26-27-16,-132 26 15,0 27-15,0-53 16,0 0-16,-80 1 47,-26 25-32,0 27-15,1 0 16,-1 0-16,0 53 16,53 0-1,0 0 1,53-53 15,26 26-31,-26-26 16,0 0-16,53 0 15,0 0-15,-27-53 16,80-26-16,-27 79 16,-26-53-16,26 53 15,-26 0-15,106-79 16,-160 79-16,1 0 15,80-53-15,-80 53 16,-27-27-16,-26 1 16,27-1-16,-27 1 15,0-27-15,0 0 16,0 0 0,-53 0-1,0-26-15,-80 0 16,1-27-16,-106 26 15,79 1-15,-26 53 16,79 26-16,-53 0 16,54 0-16,78 0 15,54 0 48,-1-27-63,27 1 15,0-27-15,0-27 16,53-52-16,-27-106 16,0 53-16,-52-27 15,26-158-15,-80 26 16,-52 26-16,0 1 16,-27 79-16,26 52 15,80 160-15,-53-27 16,1 0-1,-1 53-15,-80 0 16,27 26-16,1 54 16,-1 132-16,53-80 15,-79 132-15,132-52 16,0-80-16,0-26 16,79 0-16,-26-53 15,26-27-15,1 1 16,-27-27-1,-27-27 17,-26-78-32,26 52 15,-26-80-15,0 28 16,-79-239 0,53 211-16,-107-131 15,80 131-15,53 80 16,-52 1-16,25-1 15,1 26 1,-27 27 0,-27 0-16,-26 27 15,-26 158-15,53 132 16,-27-79-16,27-52 16,52-107-16,27 0 15,0-26-15,0 0 16,0-26-16,0-1 15,27 1 1,26-133 31,-53-26-47,0-107 16,52 54-16,-104-185 15,-54-1 1,26 27-16,1 80 15,52 132-15,1 79 16,26 0-16,-53 0 16,27 26-16,-1 1 15,1 26-15,-1 0 16,-79 0-16,27 106 16,-133 132-16,54 53 15,-28 106-15,28-53 16,25-80-16,54 80 15,53-185-15,26-27 16,0-79-16,0 0 16,52 0-16,1-53 15,0 0 17,-53-53-32,53-79 15,-53-80-15,0-52 16,0-1-16,0-26 15,-53-27-15,-79-158 16,53 238-16,26 0 16,-27 185-16,80 0 15,-53 159 32,53 53-47,0 211 0,27 53 16,-1-26-1,27 27-15,-26-54 16,26-52-16,-27-133 16,53 26-16,-26-158 15,0 27-15,0-54 16,0-26 15,79-79-31,-26-106 16,0 52-16,53-105 15,-27-106-15,53-53 16,-79 80-16,-106 52 16,80-79-16,-80 80 15,0 158-15,0 27 16,0 237 31,-27 213-47,-26-80 15,27 26-15,26 159 16,0-158-16,53-80 16,-27-26-16,1-159 15,25 0-15,1 0 16,0-27 0,0-26-1,80 0 1,-1-53-16,-26-106 15,52-79-15,1 0 16,-159 26-16,80-211 16,-80 106-16,-27-1 15,-238-132-15,107 159 16,105 212-16,53 52 16,-53 27-1,26 0 1,-52 133-16,79 105 15,53 185-15,132 133 16,-105-239-16,-1 1 16,0-80-16,-52-53 15,132 53-15,-80-185 16,-26-26-16,53-1 16,-53-26-16,-1 0 15,28 0 1,52 0-16,0-26 15,-52-80-15,79-185 16,-27 53-16,-53-133 16,-79 54-16,-53-54 15,-26 27-15,-133 0 16,-52 53-16,158 212 16,53 52-1,0 80 1,79 186-16,-26 78 15,159 239-15,-53-133 16,-27-132-16,1 27 16,-1-27-16,1-106 15,-28-26-15,1-54 16,27-78-16,-27-1 16,26-26-16,27 0 15,-53 0-15,79-79 16,-26-53-16,26-1 15,-79 1-15,-26-80 16,-54-105-16,-132-27 16,54 106-16,-81-106 15,54 212-15,106 105 16,-1-26-16,1 185 31,-1 54-31,27 78 16,0 160-1,0-213-15,80 213 16,-80-107-16,105 133 16,-25-238-16,-1-80 15,1-53-15,25-26 16,28-26-16,25-27 16,-25 0-16,52-80 15,-132 1-15,79-53 16,27-107-16,-133-25 15,-26 79-15,0-80 16,-53-52-16,-26-80 16,-53 79-16,79 133 15,53 132-15,0 0 16,-53 80 15,53 184-31,0 107 16,0-1-16,53 107 15,-53-107-15,0 1 16,26 26-16,-26-239 16,80 28-1,-27-80-15,0-27 0,26-26 16,-53 0 0,54-53-16,-1-26 15,53-27-15,27-132 16,-79 0-16,52-27 15,-159-26-15,27 79 16,27 80-16,-54-80 16,27 133-16,-26 26 15,-27 0-15,27 80 16,-54 52 0,-52 159-16,52 0 15,1-26-15,79 211 16,0-105-16,106 26 15,-27-106-15,80-53 16,-80-106-16,107 1 16,25-54-16,-78-26 15,25 0-15,28-26 16,-107-80-16,80-26 16,-53-106-16,-27 105 15,-26 1 1,-80 53-16,54-1 15,-27 27-15,-53 27 16,0 26 0,27 0-16,-27 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1-26T12:45:57.772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7332 111 0,'-26'26'63,"-27"-26"-48,0 0-15,53 27 16,-26-27 0,-27 0-16,53 26 15,-53-26-15,26 27 16,1-27 0,-1 26-16,1-26 15,-1 0-15,1 0 16,-27 26-16,27-26 15,-1 0-15,1 0 16,-27 0-16,0 0 16,0 0-1,0 0-15,0 0 16,0 0 0,0 0-1,0 0 16,0 0-31,27 0 32,-53-26-17,26 0 17,0 26-17,0 0 16,0 0-31,0 0 32,0 0-17,0 0 1,27 0-16,-1 0 16,-26-27-1,0 27 1,0 0-16,1 0 15,-1 0 1,0 0 0,26 0-16,-26 0 15,0 0-15,1 0 16,-1 0 0,26 0-1,-26 0-15,0 0 16,27 0-1,-1 0-15,-26 0 16,53-26 0,-52 26-16,-1-27 15,0 27-15,0 0 16,0 0 0,0 0-16,0 0 15,0-26 1,0-1-16,0 27 15,0 0-15,0 0 16,1 0-16,-1 0 16,-27 0-16,54 0 15,-54 0-15,54 0 16,-27 0-16,0 0 16,27 0-1,-27 0-15,0 0 16,0 0-16,26-26 15,1 26-15,-27 0 16,27 0-16,-27 0 16,0 0-16,0 0 15,-26 0 1,26 0-16,0 0 16,0 0-16,0 0 15,0 0-15,0 0 16,27 0-1,-27 0-15,0-27 16,0 27 15,0 0-15,0 0-16,27 0 16,-27 0-16,-53 0 15,53 0 1,0 0-1,0 0-15,0 0 16,0 0 0,0 0-16,0 0 15,0 0-15,1 0 16,-1 0 0,0 0-1,0 0-15,0 0 0,0 0 16,0 0-16,0 0 15,0 0 1,0 0-16,-26 0 16,26 0-1,0 0 1,0 0 0,27 0-16,-27 0 15,26 0-15,-26 0 16,0 0-1,1 0 1,-1 0-16,26 0 16,27 27-1,-53-27-15,27 26 16,-1-26-16,1 27 16,-27-27-16,0 0 15,53 26-15,-26-26 16,-27 27-16,26-27 15,1 0-15,-27 26 16,26-26-16,1 27 16,-1-1-16,1-26 15,-27 53 1,27-53-16,-1 26 0,-26 1 16,53-1-16,-53 27 15,0 0 1,27 0-1,0-53-15,26 53 16,-27 26 0,1-52-1,-1 26-15,-26-27 16,53 1 0,0 26-1,0-1 1,-53-52-16,53 27 15,0 26 17,0 0-17,0-27 1,0 1-16,27 26 16,26-1-1,-53-25-15,26-1 16,1 27-1,-1 0-15,53 27 32,-26-27-17,-26-27-15,-1 0 16,27 1-16,0 26 16,0 0-16,0 0 15,53 26 1,-80-53-1,27 1-15,0-1 16,0 1-16,79 52 16,-79-52-1,0-1-15,-26 1 16,25-27-16,-25 0 16,52 53-1,-52-53-15,26 26 16,0 0-1,0-26 1,-1 27-16,1-1 16,0-26-16,-26 0 15,52 27-15,-52-27 16,25 26-16,-25-26 16,-27 27-16,26-27 15,27 26 1,0 1-16,0-27 15,0 26-15,0 1 16,0-27-16,79 79 16,-79-79-16,0 26 15,0 1-15,26-27 16,27 53-16,-26-53 16,-28 26-16,1 1 15,0-27-15,80 53 16,-107-53-1,27 0-15,26 26 16,27 27-16,-79-53 16,26 0-16,-1 26 15,1-26-15,0 0 16,0 0-16,0 27 16,0-27-16,0 0 15,-27 0-15,54 53 16,-27-53-16,26 0 15,-26 0-15,26 0 16,1 0 0,-27 0-16,0 0 15,-1 0-15,1 0 0,0 0 16,0 26 0,0-26-16,0 0 15,-26 0-15,52 0 0,-26 0 16,-27 0-1,27 0-15,53 0 16,-53 0 0,0 0-16,0 0 15,26 0-15,-52 0 16,26 0-16,-1 0 16,1 0-16,0 0 15,0 0-15,0 0 16,-26 0-16,25 0 15,1 0-15,0 0 16,0 0-16,-26 0 16,26 0-16,0 0 15,-27 0-15,27 0 16,0 0 0,0 0-1,-27 0-15,1 0 16,26-26-16,-27 26 15,27 0 1,0-53-16,-27 53 16,27-27-1,0 1 1,-26 26 0,-1-26-16,1-1 15,25-26 1,1 53-1,-53-26-15,27-1 16,-1 1-16,1 26 16,-1-27-16,-26 1 15,53-1-15,-26-26 16,-27 27 0,26 0-16,27-27 15,-27 53 1,1 0-1,26-53-15,-27 0 16,1 53 0,-1-53-1,1 53-15,-27-27 16,53 1-16,-53 0 16,0-1-16,26-26 15,0 27 1,-26-54-1,27 80-15,-1-53 16,-26 0-16,0 27 31,0-27-31,27 27 16,-1-1-16,-26 1 16,27-27-16,-27 26 15,0 1-15,26-1 16,-26 1-16,0 0 15,0-27-15,0 26 16,27 27 0,-27-26-16,26-27 15,-26 0 1,0 26 0,27 1-1,-1-1 1,-26 1-16,0 0 15,53-1 1,-53 1-16,0-1 16,0 1-1,26-1 1,1 27 0,-27-26-1,0-1 1,0 1-16,26-1 31,-26 1-31,0 0 31,27 26-15,-27-53 0,0 0-1,0 0 1,0 26-1,0 1 1,0-1-16,0 1 31,0-1-15,0 1 0,0 0-16,0-1 15,0-26 1,-27 53 15,27-26-15,-26-27 31,-1 0-1,1 26-30,26 1 15,-27 0-15,1-1 15,0 1-15,-1 26 46,27-27-30,-53-26 14,0 0 79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1-26T12:48:42.285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888 0 0,'27'27'16,"-27"52"-16,0-26 16,0 0-16,0 26 15,0 54-15,0-54 16,0 80-16,-27-106 15,27 0-15,0 0 16,-26 26-16,26-53 31,0-79 110,0-26-125,0 26-16,-53 0 15,53 0-15,0-52 16,-27 52-16,27 0 15,0 0-15,0 0 16,-26-27-16,26 28 16,0 25-16,0 1 15,-27 26 79,-25 26-94,25 27 16,-26 0-16,27 0 15,-1 0-15,1 0 16,-1 0 0,27 0-16,-26-27 0,26 27 15,0-106 110,26 0-125,1 27 16,-27-1-16,53-79 15,-53 80-15,0-1 16,26 1-16,-26-1 16,0 1-16,-106 52 109,53 1-93,-26-1-16,26 1 0,-26 26 15,26-27-15,-27 1 16,54-1-16,-27 1 16,27-27-1,52 0 110,1 0-109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1-26T12:50:22.909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2728 355 0,'-52'0'31,"25"0"-15,1 0-16,-1 0 16,1 0-16,-27 0 15,0 0 1,0 0-16,0 0 15,0 0-15,0 0 16,0 0-16,-26 0 16,26 0-16,0 0 15,0 0-15,-26 0 16,-1 0-16,-52 0 16,26 26-16,-26-26 15,79 0-15,-53 0 16,-26 0-16,53 26 15,26-26-15,-27 0 16,27 0-16,-26 0 16,26 0-16,53 27 15,-53-1-15,0 1 16,0-1-16,-26-26 16,-27 53-16,27 0 15,52-53 1,1 27-16,-27-1 15,53 0-15,-53 1 16,53 26-16,-53-53 16,0 26-1,53 27 1,0-26-16,-26 26 16,26 0-16,-27-1 15,27 1 1,0 0-16,0-26 15,0 26-15,27 26 16,-27-53-16,53 54 16,-27-27-16,27 53 15,26-27-15,1 0 16,26 27-16,52 26 16,-25-52-16,-54-27 15,53 0-15,54 26 16,-1 27-16,-53-27 15,-53-52-15,54-1 16,-80 1-16,26-1 16,0-26-16,54 0 15,-28 0-15,-25 0 16,79 0-16,-106 0 16,52 0-16,-52-53 15,27 53-15,-27-53 16,-1 53-1,81-79-15,-80 26 16,0 0-16,0 0 16,-1 0-16,-52 0 15,80-26-15,-54 0 16,1 26-16,-1 0 16,27-27-16,0-52 15,-53 53-15,53-1 16,-53-52-16,26 79 15,27 0-15,-53-26 16,0-1-16,0 28 16,0 25-16,0-26 15,0 0-15,0 27 16,0-27-16,0-27 16,-26 28-16,26-1 15,-27 0-15,1 0 16,26 26-16,0 1 15,-27-27 1,1 27-16,0-1 16,-1-26-16,1 27 15,-1-1-15,1 27 16,26-26 0,-80-27-16,54 26 15,-1 27-15,1-26 16,-27-1-16,27 27 15,-27-26-15,26 26 16,1-26-16,-27 26 16,26 0-16,-26 0 15,1 0-15,-1 0 16,0 0 15,26 26-15,27 0-16,-53-26 15,53 53-15,-26-53 16,26 53-16,-27-53 16,1 53-1,26 0 1,0 0 15,-26 0-15,26-27 46,-27 1-46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C965B-91A2-4A76-BCF3-C518F0A51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6EBEF6-8234-44BE-B484-FDCF68DD1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63FA4-BA16-4131-AFD6-2D3AF5AD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4ACC-D0BE-4D80-B0B8-BBB5D5B9F02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157DC-B5F1-4327-BBFF-F121C9EF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21B9D-7444-4704-A556-67F994D66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35A2-55A4-4FAC-9594-A40BB345E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43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3282A-B337-47C8-8A8A-33DC63B06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660C2A-9F43-42DB-B87A-C5FCB7D80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16F8F-0FC9-410F-B8A7-41421F295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4ACC-D0BE-4D80-B0B8-BBB5D5B9F02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1F0AF-9DA8-4169-817C-B200EB28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71D66-E94B-424E-9252-23A14B99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35A2-55A4-4FAC-9594-A40BB345E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47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9735D-272F-4DEF-9069-27D678496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C27E28-1A9F-438C-9268-2AED9EDD7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C251-182B-4DC5-8100-07E1FF496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4ACC-D0BE-4D80-B0B8-BBB5D5B9F02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CAAB5-B5D8-43A0-B8E1-D53AD3BE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453B2-77A5-4F1A-A70D-7B012481E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35A2-55A4-4FAC-9594-A40BB345E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77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A5E13-E792-49FE-80FD-CFA2F322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3E649-9748-456F-BF31-98B71F4A2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7643E-BE0D-4E3B-B8CC-64AB8A093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4ACC-D0BE-4D80-B0B8-BBB5D5B9F02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083A6-8C34-4F3A-B958-ACCD413AF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4D9A6-A4BF-4CD3-8217-A9816799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35A2-55A4-4FAC-9594-A40BB345E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70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931EB-D8D4-4B75-9BD2-AF415981C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3DB42-B718-4B12-9390-28EAF02B3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96745-AC0C-4FCB-9F7A-8D1D38E17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4ACC-D0BE-4D80-B0B8-BBB5D5B9F02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B1121-77D8-449A-B543-134FA55F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E46FD-B395-4310-9FC1-68F3E067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35A2-55A4-4FAC-9594-A40BB345E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38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F6D8E-5496-4667-A66D-14253260E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CC54-06A4-40D4-9B84-41755A2D2B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EF94D-FF57-4621-9472-58D97413D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83013-F0E2-4C27-9F2E-953FF6CC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4ACC-D0BE-4D80-B0B8-BBB5D5B9F02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F1E08-63DF-4286-858A-36C1F6A9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3C7A8-70B6-4054-9A65-E14E4A02F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35A2-55A4-4FAC-9594-A40BB345E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1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9E1C-4140-4E97-9097-255156554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A90D0-E065-47A0-8224-09BCBFB66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D667DE-7356-410F-AC82-EC13F1861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5F1E6-E363-4B04-9F28-6F5C24779F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AD105-2079-4624-A0D0-8D758B34B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2E4FB9-6920-42A7-9E56-D808C4DBE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4ACC-D0BE-4D80-B0B8-BBB5D5B9F02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A4DB82-6E32-45AA-A3C2-C093F216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A60D7E-178D-4842-9526-123F844A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35A2-55A4-4FAC-9594-A40BB345E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15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F14F2-FC26-455E-9640-B4FADBBF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925288-16F4-4500-8764-5A5EA6387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4ACC-D0BE-4D80-B0B8-BBB5D5B9F02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0E1DC-2522-440E-9804-D5BA6D24A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E8884-D541-4866-8B00-01CF16CD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35A2-55A4-4FAC-9594-A40BB345E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10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3C5515-09F6-490F-87D2-5B3BEE351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4ACC-D0BE-4D80-B0B8-BBB5D5B9F02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C9EED9-968E-435A-A8B1-4E561E11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8F4D4-1061-4848-A34A-1871AC6E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35A2-55A4-4FAC-9594-A40BB345E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47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1A2FF-E1ED-42F0-9498-2DD29487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EC3F9-490B-4A8C-99FD-65C84D48D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36C45-4BF5-451F-A474-E2854B22E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CAE0BC-6591-44AE-B1A8-6FB66315C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4ACC-D0BE-4D80-B0B8-BBB5D5B9F02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5474F-2C80-40C8-8A85-E18CABF8F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0388B-B7B3-4E7E-8571-EF8440BDF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35A2-55A4-4FAC-9594-A40BB345E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55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F1AD-7E2B-4F21-8C57-1412D9594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CE633-A53F-418F-BDA3-85297A267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5D36B4-1D88-4AFF-B377-AF4FA2C48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7E701-E7B8-437D-8F99-8A6A0ABC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4ACC-D0BE-4D80-B0B8-BBB5D5B9F02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68615-CF34-4F54-9A18-777EC2F5C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9DDB6-D289-4CB7-BC1A-029A68C4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35A2-55A4-4FAC-9594-A40BB345E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40320-BDB2-4E0D-A1E3-5D2D56FF2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584DC-5D3B-47E7-932F-6545ACF7C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B1022-98DC-4E1B-8633-88E4CE4D9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C4ACC-D0BE-4D80-B0B8-BBB5D5B9F02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6D251-68AD-41FB-A3E5-AE274CBA1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3F3C6-A863-41F5-A369-C0061C995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A35A2-55A4-4FAC-9594-A40BB345E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80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customXml" Target="../ink/ink5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customXml" Target="../ink/ink7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customXml" Target="../ink/ink9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9D5BE3-DDD8-4F00-9366-33CE5183224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9" b="5653"/>
          <a:stretch/>
        </p:blipFill>
        <p:spPr bwMode="auto">
          <a:xfrm>
            <a:off x="71121" y="95250"/>
            <a:ext cx="12324080" cy="6488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52A0C18-689E-4A8A-B199-E81848FFA085}"/>
                  </a:ext>
                </a:extLst>
              </p14:cNvPr>
              <p14:cNvContentPartPr/>
              <p14:nvPr/>
            </p14:nvContentPartPr>
            <p14:xfrm>
              <a:off x="130755" y="4915650"/>
              <a:ext cx="2081880" cy="925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52A0C18-689E-4A8A-B199-E81848FFA0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635" y="4909530"/>
                <a:ext cx="2094120" cy="9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6EB8226-2BDA-4372-9B22-67E408C20E42}"/>
                  </a:ext>
                </a:extLst>
              </p14:cNvPr>
              <p14:cNvContentPartPr/>
              <p14:nvPr/>
            </p14:nvContentPartPr>
            <p14:xfrm>
              <a:off x="407955" y="3198090"/>
              <a:ext cx="1575360" cy="1204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6EB8226-2BDA-4372-9B22-67E408C20E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1835" y="3191970"/>
                <a:ext cx="1587600" cy="121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223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196CDA-75D2-4CDB-A1DB-C811D2F4DC8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4" b="44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6C490E2-A5AC-4B9A-9E00-68D9251A81D8}"/>
                  </a:ext>
                </a:extLst>
              </p14:cNvPr>
              <p14:cNvContentPartPr/>
              <p14:nvPr/>
            </p14:nvContentPartPr>
            <p14:xfrm>
              <a:off x="7388355" y="2532450"/>
              <a:ext cx="1785960" cy="1307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6C490E2-A5AC-4B9A-9E00-68D9251A81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82235" y="2526330"/>
                <a:ext cx="1798200" cy="132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9309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2E2BD4-D356-4236-9D7B-F6E2D5E13E5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6" b="565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6E6CCB8-B4C5-41A6-B511-3772DC5A8A91}"/>
                  </a:ext>
                </a:extLst>
              </p14:cNvPr>
              <p14:cNvContentPartPr/>
              <p14:nvPr/>
            </p14:nvContentPartPr>
            <p14:xfrm>
              <a:off x="1072155" y="4837530"/>
              <a:ext cx="1881000" cy="160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6E6CCB8-B4C5-41A6-B511-3772DC5A8A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035" y="4831410"/>
                <a:ext cx="1893240" cy="161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F78D05C-3F49-41E0-8DAB-AB3F4CE453AA}"/>
                  </a:ext>
                </a:extLst>
              </p14:cNvPr>
              <p14:cNvContentPartPr/>
              <p14:nvPr/>
            </p14:nvContentPartPr>
            <p14:xfrm>
              <a:off x="1590555" y="4257570"/>
              <a:ext cx="4810680" cy="876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F78D05C-3F49-41E0-8DAB-AB3F4CE453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4435" y="4251450"/>
                <a:ext cx="4822920" cy="88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760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818279-D132-44A4-812C-0D851A23C80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4" b="585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A765DF-D20B-489E-A363-6AAD7E1F2EAF}"/>
                  </a:ext>
                </a:extLst>
              </p14:cNvPr>
              <p14:cNvContentPartPr/>
              <p14:nvPr/>
            </p14:nvContentPartPr>
            <p14:xfrm>
              <a:off x="6376755" y="2362170"/>
              <a:ext cx="2542680" cy="1937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A765DF-D20B-489E-A363-6AAD7E1F2E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0635" y="2356050"/>
                <a:ext cx="2554920" cy="19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FA58180-6FAE-40A1-BBC5-6374CD2655D6}"/>
                  </a:ext>
                </a:extLst>
              </p14:cNvPr>
              <p14:cNvContentPartPr/>
              <p14:nvPr/>
            </p14:nvContentPartPr>
            <p14:xfrm>
              <a:off x="3313515" y="4017810"/>
              <a:ext cx="2755800" cy="10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FA58180-6FAE-40A1-BBC5-6374CD2655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07395" y="4011690"/>
                <a:ext cx="2768040" cy="107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228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D6EF20-5972-4548-8326-F5F9C6100B7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5" b="5901"/>
          <a:stretch/>
        </p:blipFill>
        <p:spPr>
          <a:xfrm>
            <a:off x="0" y="-50233"/>
            <a:ext cx="12191999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26EEEAB-9F45-4E50-B6A5-87E19AD030DB}"/>
                  </a:ext>
                </a:extLst>
              </p14:cNvPr>
              <p14:cNvContentPartPr/>
              <p14:nvPr/>
            </p14:nvContentPartPr>
            <p14:xfrm>
              <a:off x="2556795" y="1161930"/>
              <a:ext cx="330120" cy="333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26EEEAB-9F45-4E50-B6A5-87E19AD030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0675" y="1155810"/>
                <a:ext cx="342360" cy="3459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5A8F8EA-64C9-4E35-BE5A-F1D64AFFFAD7}"/>
              </a:ext>
            </a:extLst>
          </p:cNvPr>
          <p:cNvSpPr/>
          <p:nvPr/>
        </p:nvSpPr>
        <p:spPr>
          <a:xfrm>
            <a:off x="1685925" y="947790"/>
            <a:ext cx="120099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5ED2EB-FB1F-4547-B16C-798444F938F0}"/>
              </a:ext>
            </a:extLst>
          </p:cNvPr>
          <p:cNvSpPr txBox="1"/>
          <p:nvPr/>
        </p:nvSpPr>
        <p:spPr>
          <a:xfrm>
            <a:off x="1962150" y="1161930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99008F-0021-450A-AFDD-0AC9DE15BD5F}"/>
              </a:ext>
            </a:extLst>
          </p:cNvPr>
          <p:cNvSpPr/>
          <p:nvPr/>
        </p:nvSpPr>
        <p:spPr>
          <a:xfrm>
            <a:off x="10125075" y="0"/>
            <a:ext cx="885825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7DCC9B-C72C-4435-A236-9D54D1A0D83B}"/>
              </a:ext>
            </a:extLst>
          </p:cNvPr>
          <p:cNvSpPr txBox="1"/>
          <p:nvPr/>
        </p:nvSpPr>
        <p:spPr>
          <a:xfrm>
            <a:off x="10153650" y="24884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AC3F97B-9707-472E-9415-51AC7DB4765A}"/>
                  </a:ext>
                </a:extLst>
              </p14:cNvPr>
              <p14:cNvContentPartPr/>
              <p14:nvPr/>
            </p14:nvContentPartPr>
            <p14:xfrm>
              <a:off x="2522955" y="2367930"/>
              <a:ext cx="1252800" cy="914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AC3F97B-9707-472E-9415-51AC7DB476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6835" y="2361810"/>
                <a:ext cx="1265040" cy="92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941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44F972-5247-4D47-AD7B-A20F89246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05" y="623887"/>
            <a:ext cx="11797790" cy="56102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266041-20F2-46D7-AC44-E423A246FB2A}"/>
              </a:ext>
            </a:extLst>
          </p:cNvPr>
          <p:cNvSpPr/>
          <p:nvPr/>
        </p:nvSpPr>
        <p:spPr>
          <a:xfrm>
            <a:off x="1771650" y="1452919"/>
            <a:ext cx="1352550" cy="466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34AE1-C8B6-4DA5-9FDD-CD071A667B53}"/>
              </a:ext>
            </a:extLst>
          </p:cNvPr>
          <p:cNvSpPr txBox="1"/>
          <p:nvPr/>
        </p:nvSpPr>
        <p:spPr>
          <a:xfrm>
            <a:off x="2019300" y="1470481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E60E09-2EA3-4581-BF1F-C7C9BB837214}"/>
              </a:ext>
            </a:extLst>
          </p:cNvPr>
          <p:cNvSpPr/>
          <p:nvPr/>
        </p:nvSpPr>
        <p:spPr>
          <a:xfrm>
            <a:off x="9848850" y="623887"/>
            <a:ext cx="1123950" cy="461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826781-DC17-4E98-8094-EDC24CEEF5C2}"/>
              </a:ext>
            </a:extLst>
          </p:cNvPr>
          <p:cNvSpPr txBox="1"/>
          <p:nvPr/>
        </p:nvSpPr>
        <p:spPr>
          <a:xfrm>
            <a:off x="10048875" y="716518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DAF4D86-22F6-4A75-9883-41D88C79642F}"/>
                  </a:ext>
                </a:extLst>
              </p14:cNvPr>
              <p14:cNvContentPartPr/>
              <p14:nvPr/>
            </p14:nvContentPartPr>
            <p14:xfrm>
              <a:off x="1264035" y="3067050"/>
              <a:ext cx="1546560" cy="944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DAF4D86-22F6-4A75-9883-41D88C7964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7915" y="3060930"/>
                <a:ext cx="1558800" cy="95652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50A12FD8-8666-4B8A-B79D-7F15691EF72E}"/>
              </a:ext>
            </a:extLst>
          </p:cNvPr>
          <p:cNvSpPr txBox="1"/>
          <p:nvPr/>
        </p:nvSpPr>
        <p:spPr>
          <a:xfrm>
            <a:off x="2811001" y="5432685"/>
            <a:ext cx="2159757" cy="40011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GB" sz="2000">
                <a:solidFill>
                  <a:srgbClr val="000000"/>
                </a:solidFill>
              </a:rPr>
              <a:t>or select your class</a:t>
            </a:r>
          </a:p>
        </p:txBody>
      </p:sp>
    </p:spTree>
    <p:extLst>
      <p:ext uri="{BB962C8B-B14F-4D97-AF65-F5344CB8AC3E}">
        <p14:creationId xmlns:p14="http://schemas.microsoft.com/office/powerpoint/2010/main" val="113502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7C1588-08C7-4EF5-9025-BD7B9FE2237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 b="71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CDBAE3-40B4-44C7-A147-68552582B20F}"/>
              </a:ext>
            </a:extLst>
          </p:cNvPr>
          <p:cNvSpPr/>
          <p:nvPr/>
        </p:nvSpPr>
        <p:spPr>
          <a:xfrm>
            <a:off x="1504950" y="1009650"/>
            <a:ext cx="1457325" cy="695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85D1AE-41BB-4432-8EE2-833855A9D83A}"/>
              </a:ext>
            </a:extLst>
          </p:cNvPr>
          <p:cNvSpPr/>
          <p:nvPr/>
        </p:nvSpPr>
        <p:spPr>
          <a:xfrm>
            <a:off x="10086975" y="0"/>
            <a:ext cx="1076325" cy="657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0E495A-DD8B-4D2A-8D79-B9995ABA55CF}"/>
              </a:ext>
            </a:extLst>
          </p:cNvPr>
          <p:cNvSpPr txBox="1"/>
          <p:nvPr/>
        </p:nvSpPr>
        <p:spPr>
          <a:xfrm>
            <a:off x="1924050" y="1172646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4DA008-1E8D-4E48-BD59-EF3FEF8956FE}"/>
              </a:ext>
            </a:extLst>
          </p:cNvPr>
          <p:cNvSpPr txBox="1"/>
          <p:nvPr/>
        </p:nvSpPr>
        <p:spPr>
          <a:xfrm>
            <a:off x="10196512" y="143947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F05A3F-ECDE-48B6-9213-7C36544EF909}"/>
                  </a:ext>
                </a:extLst>
              </p14:cNvPr>
              <p14:cNvContentPartPr/>
              <p14:nvPr/>
            </p14:nvContentPartPr>
            <p14:xfrm>
              <a:off x="6834675" y="4978650"/>
              <a:ext cx="1624680" cy="1195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F05A3F-ECDE-48B6-9213-7C36544EF9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28555" y="4972530"/>
                <a:ext cx="1636920" cy="12074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1626493F-B463-6F4E-9B78-436E8EAC46A6}"/>
              </a:ext>
            </a:extLst>
          </p:cNvPr>
          <p:cNvSpPr/>
          <p:nvPr/>
        </p:nvSpPr>
        <p:spPr>
          <a:xfrm>
            <a:off x="4413956" y="3510844"/>
            <a:ext cx="699911" cy="282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CD4A62-36F7-194B-9C2A-E0817D10D8C2}"/>
              </a:ext>
            </a:extLst>
          </p:cNvPr>
          <p:cNvSpPr txBox="1"/>
          <p:nvPr/>
        </p:nvSpPr>
        <p:spPr>
          <a:xfrm>
            <a:off x="4297680" y="3429000"/>
            <a:ext cx="330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Your teacher will provide a code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EE83A4-A26F-6841-96A2-47A8E9727C74}"/>
              </a:ext>
            </a:extLst>
          </p:cNvPr>
          <p:cNvSpPr txBox="1"/>
          <p:nvPr/>
        </p:nvSpPr>
        <p:spPr>
          <a:xfrm>
            <a:off x="5113867" y="4080510"/>
            <a:ext cx="692573" cy="36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F248C7-3E88-4A43-B749-4BC529A7D941}"/>
              </a:ext>
            </a:extLst>
          </p:cNvPr>
          <p:cNvSpPr txBox="1"/>
          <p:nvPr/>
        </p:nvSpPr>
        <p:spPr>
          <a:xfrm>
            <a:off x="5228166" y="4020051"/>
            <a:ext cx="57827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Your class</a:t>
            </a:r>
          </a:p>
        </p:txBody>
      </p:sp>
    </p:spTree>
    <p:extLst>
      <p:ext uri="{BB962C8B-B14F-4D97-AF65-F5344CB8AC3E}">
        <p14:creationId xmlns:p14="http://schemas.microsoft.com/office/powerpoint/2010/main" val="198256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96B1DB-1465-4D88-AAC7-072F2DC9A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96" b="9538"/>
          <a:stretch/>
        </p:blipFill>
        <p:spPr>
          <a:xfrm>
            <a:off x="930837" y="771525"/>
            <a:ext cx="10899213" cy="4800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E0521A-513C-424F-87FB-122D3A627BA0}"/>
              </a:ext>
            </a:extLst>
          </p:cNvPr>
          <p:cNvSpPr/>
          <p:nvPr/>
        </p:nvSpPr>
        <p:spPr>
          <a:xfrm>
            <a:off x="2219325" y="3638550"/>
            <a:ext cx="1866900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032FF-F85E-400F-9A96-21069D937897}"/>
              </a:ext>
            </a:extLst>
          </p:cNvPr>
          <p:cNvSpPr txBox="1"/>
          <p:nvPr/>
        </p:nvSpPr>
        <p:spPr>
          <a:xfrm>
            <a:off x="2724150" y="3982521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F5CFC-3CC6-4AA1-A53A-06BA41B1BD9C}"/>
              </a:ext>
            </a:extLst>
          </p:cNvPr>
          <p:cNvSpPr/>
          <p:nvPr/>
        </p:nvSpPr>
        <p:spPr>
          <a:xfrm>
            <a:off x="9896475" y="523875"/>
            <a:ext cx="1152525" cy="600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1BCC9-56A7-4942-9BD4-6A8EC81B7382}"/>
              </a:ext>
            </a:extLst>
          </p:cNvPr>
          <p:cNvSpPr txBox="1"/>
          <p:nvPr/>
        </p:nvSpPr>
        <p:spPr>
          <a:xfrm>
            <a:off x="9972675" y="586859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C137F-6AB6-F34D-BA3D-8C0FED616579}"/>
              </a:ext>
            </a:extLst>
          </p:cNvPr>
          <p:cNvSpPr txBox="1"/>
          <p:nvPr/>
        </p:nvSpPr>
        <p:spPr>
          <a:xfrm>
            <a:off x="3422226" y="1123950"/>
            <a:ext cx="48683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Your class</a:t>
            </a:r>
          </a:p>
        </p:txBody>
      </p:sp>
    </p:spTree>
    <p:extLst>
      <p:ext uri="{BB962C8B-B14F-4D97-AF65-F5344CB8AC3E}">
        <p14:creationId xmlns:p14="http://schemas.microsoft.com/office/powerpoint/2010/main" val="2285245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22</Words>
  <Application>Microsoft Macintosh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Snell</dc:creator>
  <cp:lastModifiedBy>Elizabeth Willcocks</cp:lastModifiedBy>
  <cp:revision>8</cp:revision>
  <dcterms:created xsi:type="dcterms:W3CDTF">2021-01-26T12:43:22Z</dcterms:created>
  <dcterms:modified xsi:type="dcterms:W3CDTF">2021-01-29T10:54:46Z</dcterms:modified>
</cp:coreProperties>
</file>