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7" r:id="rId7"/>
    <p:sldId id="278" r:id="rId8"/>
    <p:sldId id="257" r:id="rId9"/>
    <p:sldId id="258" r:id="rId10"/>
    <p:sldId id="267" r:id="rId11"/>
    <p:sldId id="268" r:id="rId12"/>
    <p:sldId id="273" r:id="rId13"/>
    <p:sldId id="274" r:id="rId14"/>
    <p:sldId id="275" r:id="rId15"/>
    <p:sldId id="276" r:id="rId16"/>
    <p:sldId id="259" r:id="rId17"/>
    <p:sldId id="260" r:id="rId18"/>
    <p:sldId id="279" r:id="rId19"/>
    <p:sldId id="280" r:id="rId20"/>
    <p:sldId id="261" r:id="rId21"/>
    <p:sldId id="262" r:id="rId22"/>
    <p:sldId id="263" r:id="rId23"/>
    <p:sldId id="264" r:id="rId24"/>
    <p:sldId id="265" r:id="rId25"/>
    <p:sldId id="26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075" autoAdjust="0"/>
    <p:restoredTop sz="94249" autoAdjust="0"/>
  </p:normalViewPr>
  <p:slideViewPr>
    <p:cSldViewPr snapToGrid="0">
      <p:cViewPr varScale="1">
        <p:scale>
          <a:sx n="62" d="100"/>
          <a:sy n="62" d="100"/>
        </p:scale>
        <p:origin x="90" y="1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EEF5-57D4-450A-9B4B-260603832728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5819-C4F7-4F65-889D-546426A9D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34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EEF5-57D4-450A-9B4B-260603832728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5819-C4F7-4F65-889D-546426A9D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824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EEF5-57D4-450A-9B4B-260603832728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5819-C4F7-4F65-889D-546426A9D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EEF5-57D4-450A-9B4B-260603832728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5819-C4F7-4F65-889D-546426A9D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83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EEF5-57D4-450A-9B4B-260603832728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5819-C4F7-4F65-889D-546426A9D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62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EEF5-57D4-450A-9B4B-260603832728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5819-C4F7-4F65-889D-546426A9D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41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EEF5-57D4-450A-9B4B-260603832728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5819-C4F7-4F65-889D-546426A9D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44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EEF5-57D4-450A-9B4B-260603832728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5819-C4F7-4F65-889D-546426A9D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24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EEF5-57D4-450A-9B4B-260603832728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5819-C4F7-4F65-889D-546426A9D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005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EEF5-57D4-450A-9B4B-260603832728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5819-C4F7-4F65-889D-546426A9D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943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EEF5-57D4-450A-9B4B-260603832728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5819-C4F7-4F65-889D-546426A9D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206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6EEF5-57D4-450A-9B4B-260603832728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55819-C4F7-4F65-889D-546426A9D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2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Metopes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977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9465" y="701072"/>
            <a:ext cx="5190979" cy="590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67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3877" y="157195"/>
            <a:ext cx="6302327" cy="648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38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1784" y="365125"/>
            <a:ext cx="5908431" cy="649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7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5575" y="161061"/>
            <a:ext cx="6246056" cy="657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14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4050" y="747486"/>
            <a:ext cx="5598868" cy="611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40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4043" y="410285"/>
            <a:ext cx="6133514" cy="653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16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5742" y="742588"/>
            <a:ext cx="5092504" cy="591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1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7779" y="365125"/>
            <a:ext cx="5836700" cy="607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8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7945" y="-208286"/>
            <a:ext cx="4688717" cy="617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10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1481" y="365124"/>
            <a:ext cx="6225578" cy="633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49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1675" y="211157"/>
            <a:ext cx="5725550" cy="582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07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0926" y="365125"/>
            <a:ext cx="4990148" cy="630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87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9803" y="567048"/>
            <a:ext cx="5725551" cy="602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8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2345" y="234918"/>
            <a:ext cx="5767753" cy="623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92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0991" y="49551"/>
            <a:ext cx="6428935" cy="657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66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8330" y="0"/>
            <a:ext cx="5266520" cy="673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71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7939" y="415224"/>
            <a:ext cx="5894364" cy="599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05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4554" y="519915"/>
            <a:ext cx="5722363" cy="609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05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6591" y="192271"/>
            <a:ext cx="5936566" cy="646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92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0493" y="148829"/>
            <a:ext cx="6231988" cy="655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41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3028" y="30938"/>
            <a:ext cx="4994030" cy="666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9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6247" y="647748"/>
            <a:ext cx="5457092" cy="55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6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6929" y="395691"/>
            <a:ext cx="5466150" cy="578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38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2853" y="295184"/>
            <a:ext cx="5685719" cy="588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18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</Words>
  <Application>Microsoft Office PowerPoint</Application>
  <PresentationFormat>Widescreen</PresentationFormat>
  <Paragraphs>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Metopes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Metopes</dc:title>
  <dc:creator>Ross Inderwick</dc:creator>
  <cp:lastModifiedBy>Ross Inderwick</cp:lastModifiedBy>
  <cp:revision>3</cp:revision>
  <dcterms:created xsi:type="dcterms:W3CDTF">2017-10-12T07:08:59Z</dcterms:created>
  <dcterms:modified xsi:type="dcterms:W3CDTF">2019-09-27T12:04:42Z</dcterms:modified>
</cp:coreProperties>
</file>