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68" d="100"/>
          <a:sy n="68" d="100"/>
        </p:scale>
        <p:origin x="42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10/5/2018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Maps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A close up of a map&#10;&#10;Description generated with high confidence">
            <a:extLst>
              <a:ext uri="{FF2B5EF4-FFF2-40B4-BE49-F238E27FC236}">
                <a16:creationId xmlns:a16="http://schemas.microsoft.com/office/drawing/2014/main" id="{3C6FD50E-160D-47B7-9784-4534316D8D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35" y="-353992"/>
            <a:ext cx="7826415" cy="7845706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798D2FED-4808-4358-A25A-01E110542D6B}"/>
              </a:ext>
            </a:extLst>
          </p:cNvPr>
          <p:cNvSpPr/>
          <p:nvPr/>
        </p:nvSpPr>
        <p:spPr>
          <a:xfrm>
            <a:off x="3034494" y="507356"/>
            <a:ext cx="2505918" cy="432122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5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7722A36E-8F11-4BA6-B2C7-51F9D63267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5989" y="60767"/>
            <a:ext cx="1968782" cy="2453833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FAAB0436-D988-4F33-83B5-84C1249F1293}"/>
              </a:ext>
            </a:extLst>
          </p:cNvPr>
          <p:cNvSpPr/>
          <p:nvPr/>
        </p:nvSpPr>
        <p:spPr>
          <a:xfrm>
            <a:off x="6902369" y="970344"/>
            <a:ext cx="1088020" cy="579505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93DEAB16-BA39-41D9-8E07-522ABD0BE0EB}"/>
              </a:ext>
            </a:extLst>
          </p:cNvPr>
          <p:cNvSpPr/>
          <p:nvPr/>
        </p:nvSpPr>
        <p:spPr>
          <a:xfrm>
            <a:off x="6902369" y="304799"/>
            <a:ext cx="914400" cy="914400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E3A77607-BF20-4B5B-80CE-60EA58D193AE}"/>
              </a:ext>
            </a:extLst>
          </p:cNvPr>
          <p:cNvSpPr/>
          <p:nvPr/>
        </p:nvSpPr>
        <p:spPr>
          <a:xfrm>
            <a:off x="2107759" y="6406003"/>
            <a:ext cx="3808070" cy="453190"/>
          </a:xfrm>
          <a:prstGeom prst="ellipse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A9A5296-F3A1-445A-AD71-367A89459A16}"/>
              </a:ext>
            </a:extLst>
          </p:cNvPr>
          <p:cNvSpPr txBox="1"/>
          <p:nvPr/>
        </p:nvSpPr>
        <p:spPr>
          <a:xfrm>
            <a:off x="8574505" y="3070058"/>
            <a:ext cx="2743200" cy="923330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/>
              <a:t>NB</a:t>
            </a:r>
            <a:r>
              <a:rPr lang="en-US" dirty="0">
                <a:cs typeface="Calibri"/>
              </a:rPr>
              <a:t>: A map is only completely accurate when it is being drawn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FC33271-948A-45F8-A879-1F9B332DAC6A}"/>
              </a:ext>
            </a:extLst>
          </p:cNvPr>
          <p:cNvSpPr txBox="1"/>
          <p:nvPr/>
        </p:nvSpPr>
        <p:spPr>
          <a:xfrm>
            <a:off x="7982953" y="5847347"/>
            <a:ext cx="2743200" cy="923330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/>
              <a:t>Scale</a:t>
            </a:r>
            <a:r>
              <a:rPr lang="en-US" dirty="0">
                <a:cs typeface="Calibri"/>
              </a:rPr>
              <a:t>, distances in miles, nautical miles and kilometers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1107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0" grpId="0" animBg="1"/>
      <p:bldP spid="11" grpId="0" animBg="1"/>
      <p:bldP spid="12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picture containing text, crossword puzzle&#10;&#10;Description generated with high confidence">
            <a:extLst>
              <a:ext uri="{FF2B5EF4-FFF2-40B4-BE49-F238E27FC236}">
                <a16:creationId xmlns:a16="http://schemas.microsoft.com/office/drawing/2014/main" id="{D784C5F5-698F-4765-8850-0B47B6266B5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35" t="2098" r="3681" b="3496"/>
          <a:stretch/>
        </p:blipFill>
        <p:spPr>
          <a:xfrm>
            <a:off x="2437" y="2164"/>
            <a:ext cx="2587287" cy="476237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90440C3-1320-4130-8445-63402D509AA3}"/>
              </a:ext>
            </a:extLst>
          </p:cNvPr>
          <p:cNvSpPr txBox="1"/>
          <p:nvPr/>
        </p:nvSpPr>
        <p:spPr>
          <a:xfrm>
            <a:off x="2869531" y="1024689"/>
            <a:ext cx="2743200" cy="923330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/>
              <a:t>Each square is 100km by 100km</a:t>
            </a:r>
            <a:r>
              <a:rPr lang="en-US" dirty="0">
                <a:cs typeface="Calibri"/>
              </a:rPr>
              <a:t> and has a unique code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8ED3DE9-6B4D-45CE-85E1-562C6ADC78A1}"/>
              </a:ext>
            </a:extLst>
          </p:cNvPr>
          <p:cNvSpPr txBox="1"/>
          <p:nvPr/>
        </p:nvSpPr>
        <p:spPr>
          <a:xfrm>
            <a:off x="2869530" y="2388269"/>
            <a:ext cx="2743200" cy="646331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/>
              <a:t>Every map represents one square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8880B50-976E-4B37-BA73-0E4C0C67F26A}"/>
              </a:ext>
            </a:extLst>
          </p:cNvPr>
          <p:cNvSpPr txBox="1"/>
          <p:nvPr/>
        </p:nvSpPr>
        <p:spPr>
          <a:xfrm>
            <a:off x="3090110" y="3451058"/>
            <a:ext cx="2743200" cy="1200329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cs typeface="Calibri"/>
              </a:rPr>
              <a:t>Maps have squares numbered 00 to 99 on both eastings and northings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BACE2F6-C5DD-4B50-83E6-1CEDDB457FFC}"/>
              </a:ext>
            </a:extLst>
          </p:cNvPr>
          <p:cNvSpPr txBox="1"/>
          <p:nvPr/>
        </p:nvSpPr>
        <p:spPr>
          <a:xfrm>
            <a:off x="2699084" y="212558"/>
            <a:ext cx="2743200" cy="523220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dirty="0"/>
              <a:t>National</a:t>
            </a:r>
            <a:r>
              <a:rPr lang="en-US" sz="2800" dirty="0">
                <a:cs typeface="Calibri"/>
              </a:rPr>
              <a:t> Grid</a:t>
            </a:r>
            <a:endParaRPr lang="en-US" sz="2800" dirty="0"/>
          </a:p>
        </p:txBody>
      </p:sp>
      <p:pic>
        <p:nvPicPr>
          <p:cNvPr id="12" name="Picture 12" descr="A close up of a map&#10;&#10;Description generated with high confidence">
            <a:extLst>
              <a:ext uri="{FF2B5EF4-FFF2-40B4-BE49-F238E27FC236}">
                <a16:creationId xmlns:a16="http://schemas.microsoft.com/office/drawing/2014/main" id="{E164D60C-DBA6-401C-8BB0-B802642CBA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0321" y="1296748"/>
            <a:ext cx="4417594" cy="3191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524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picture containing shoji&#10;&#10;Description generated with high confidence">
            <a:extLst>
              <a:ext uri="{FF2B5EF4-FFF2-40B4-BE49-F238E27FC236}">
                <a16:creationId xmlns:a16="http://schemas.microsoft.com/office/drawing/2014/main" id="{9668A551-696B-446F-A686-63198BBBDC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584" y="71104"/>
            <a:ext cx="4056647" cy="372794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E2E0AA4-6A14-4E37-9B69-2F8968E36369}"/>
              </a:ext>
            </a:extLst>
          </p:cNvPr>
          <p:cNvSpPr txBox="1"/>
          <p:nvPr/>
        </p:nvSpPr>
        <p:spPr>
          <a:xfrm>
            <a:off x="352926" y="834190"/>
            <a:ext cx="2743200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cs typeface="Calibri"/>
              </a:rPr>
              <a:t>63 36</a:t>
            </a:r>
            <a:endParaRPr lang="en-US" dirty="0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FDF88A47-817D-4CE4-8185-7E755474E40A}"/>
              </a:ext>
            </a:extLst>
          </p:cNvPr>
          <p:cNvCxnSpPr/>
          <p:nvPr/>
        </p:nvCxnSpPr>
        <p:spPr>
          <a:xfrm flipH="1">
            <a:off x="1560095" y="1528010"/>
            <a:ext cx="18047" cy="206742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0D19DEEB-BF7F-43F7-8BDC-386062CD7C32}"/>
              </a:ext>
            </a:extLst>
          </p:cNvPr>
          <p:cNvCxnSpPr/>
          <p:nvPr/>
        </p:nvCxnSpPr>
        <p:spPr>
          <a:xfrm flipH="1" flipV="1">
            <a:off x="549443" y="1461835"/>
            <a:ext cx="960520" cy="802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62A5D1A1-53E4-476B-95E2-5CDD0F26179C}"/>
              </a:ext>
            </a:extLst>
          </p:cNvPr>
          <p:cNvCxnSpPr/>
          <p:nvPr/>
        </p:nvCxnSpPr>
        <p:spPr>
          <a:xfrm>
            <a:off x="2941720" y="2229852"/>
            <a:ext cx="12032" cy="12853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5A599BD-4932-494D-A518-3E36B0AD741E}"/>
              </a:ext>
            </a:extLst>
          </p:cNvPr>
          <p:cNvCxnSpPr>
            <a:cxnSpLocks/>
          </p:cNvCxnSpPr>
          <p:nvPr/>
        </p:nvCxnSpPr>
        <p:spPr>
          <a:xfrm>
            <a:off x="2951746" y="2189747"/>
            <a:ext cx="964531" cy="120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20554D31-F89C-49D8-9097-46A3BFB27BAB}"/>
              </a:ext>
            </a:extLst>
          </p:cNvPr>
          <p:cNvSpPr txBox="1"/>
          <p:nvPr/>
        </p:nvSpPr>
        <p:spPr>
          <a:xfrm>
            <a:off x="1726531" y="1526005"/>
            <a:ext cx="2743200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/>
              <a:t>67 34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EEC7A15-1F7B-48F0-8929-9C7901BB632D}"/>
              </a:ext>
            </a:extLst>
          </p:cNvPr>
          <p:cNvSpPr txBox="1"/>
          <p:nvPr/>
        </p:nvSpPr>
        <p:spPr>
          <a:xfrm>
            <a:off x="4684295" y="2087479"/>
            <a:ext cx="2743200" cy="646331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/>
              <a:t>Give eastings</a:t>
            </a:r>
            <a:r>
              <a:rPr lang="en-US" dirty="0">
                <a:cs typeface="Calibri"/>
              </a:rPr>
              <a:t>, </a:t>
            </a:r>
            <a:r>
              <a:rPr lang="en-US" i="1" dirty="0">
                <a:cs typeface="Calibri"/>
              </a:rPr>
              <a:t>then </a:t>
            </a:r>
            <a:r>
              <a:rPr lang="en-US" dirty="0">
                <a:cs typeface="Calibri"/>
              </a:rPr>
              <a:t>northings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D246B38-1270-4E9E-AFF7-52AB6C06E851}"/>
              </a:ext>
            </a:extLst>
          </p:cNvPr>
          <p:cNvSpPr txBox="1"/>
          <p:nvPr/>
        </p:nvSpPr>
        <p:spPr>
          <a:xfrm>
            <a:off x="4072689" y="182479"/>
            <a:ext cx="4959015" cy="646331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600" dirty="0"/>
              <a:t>Basic grid references</a:t>
            </a:r>
          </a:p>
        </p:txBody>
      </p:sp>
    </p:spTree>
    <p:extLst>
      <p:ext uri="{BB962C8B-B14F-4D97-AF65-F5344CB8AC3E}">
        <p14:creationId xmlns:p14="http://schemas.microsoft.com/office/powerpoint/2010/main" val="581493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D67F37A-A89A-4235-9928-02DB8CB4C5A9}"/>
              </a:ext>
            </a:extLst>
          </p:cNvPr>
          <p:cNvSpPr txBox="1"/>
          <p:nvPr/>
        </p:nvSpPr>
        <p:spPr>
          <a:xfrm>
            <a:off x="332874" y="152400"/>
            <a:ext cx="5009147" cy="646331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600" dirty="0"/>
              <a:t>6 figure grid references</a:t>
            </a:r>
            <a:endParaRPr lang="en-US" sz="3600" dirty="0">
              <a:cs typeface="Calibri"/>
            </a:endParaRPr>
          </a:p>
        </p:txBody>
      </p:sp>
      <p:pic>
        <p:nvPicPr>
          <p:cNvPr id="3" name="Picture 3" descr="A picture containing crossword puzzle&#10;&#10;Description generated with high confidence">
            <a:extLst>
              <a:ext uri="{FF2B5EF4-FFF2-40B4-BE49-F238E27FC236}">
                <a16:creationId xmlns:a16="http://schemas.microsoft.com/office/drawing/2014/main" id="{71C25EC7-8CAB-4A36-9A1D-E1B345937B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51" y="948741"/>
            <a:ext cx="4812130" cy="4449177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1EC16770-63E9-46F8-8377-53BC0A5F4BC5}"/>
              </a:ext>
            </a:extLst>
          </p:cNvPr>
          <p:cNvCxnSpPr/>
          <p:nvPr/>
        </p:nvCxnSpPr>
        <p:spPr>
          <a:xfrm>
            <a:off x="565484" y="2761247"/>
            <a:ext cx="1676398" cy="2005"/>
          </a:xfrm>
          <a:prstGeom prst="straightConnector1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7B355C6C-35A0-4086-B3FC-BA704485D05B}"/>
              </a:ext>
            </a:extLst>
          </p:cNvPr>
          <p:cNvCxnSpPr>
            <a:cxnSpLocks/>
          </p:cNvCxnSpPr>
          <p:nvPr/>
        </p:nvCxnSpPr>
        <p:spPr>
          <a:xfrm flipH="1">
            <a:off x="2251909" y="2821404"/>
            <a:ext cx="8022" cy="2237873"/>
          </a:xfrm>
          <a:prstGeom prst="straightConnector1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F035217-855B-4582-B237-D2252E3E5D33}"/>
              </a:ext>
            </a:extLst>
          </p:cNvPr>
          <p:cNvCxnSpPr>
            <a:cxnSpLocks/>
          </p:cNvCxnSpPr>
          <p:nvPr/>
        </p:nvCxnSpPr>
        <p:spPr>
          <a:xfrm flipH="1">
            <a:off x="3685672" y="3824034"/>
            <a:ext cx="8022" cy="1275348"/>
          </a:xfrm>
          <a:prstGeom prst="straightConnector1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7CEA47E4-8826-4244-ABC2-E587882FF8B0}"/>
              </a:ext>
            </a:extLst>
          </p:cNvPr>
          <p:cNvCxnSpPr>
            <a:cxnSpLocks/>
          </p:cNvCxnSpPr>
          <p:nvPr/>
        </p:nvCxnSpPr>
        <p:spPr>
          <a:xfrm>
            <a:off x="565484" y="3763879"/>
            <a:ext cx="3060030" cy="2005"/>
          </a:xfrm>
          <a:prstGeom prst="straightConnector1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10" descr="A close up of a logo&#10;&#10;Description generated with high confidence">
            <a:extLst>
              <a:ext uri="{FF2B5EF4-FFF2-40B4-BE49-F238E27FC236}">
                <a16:creationId xmlns:a16="http://schemas.microsoft.com/office/drawing/2014/main" id="{1991711E-1A6E-4E24-A46D-03B0764ADA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5048" y="308561"/>
            <a:ext cx="4534902" cy="503772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1DBEF58-A88A-4FFB-BC6F-5FC3DB803754}"/>
              </a:ext>
            </a:extLst>
          </p:cNvPr>
          <p:cNvSpPr txBox="1"/>
          <p:nvPr/>
        </p:nvSpPr>
        <p:spPr>
          <a:xfrm>
            <a:off x="563479" y="2338137"/>
            <a:ext cx="2743200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/>
              <a:t>642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2605649-7E66-4BD3-B5BE-32EC70D21B56}"/>
              </a:ext>
            </a:extLst>
          </p:cNvPr>
          <p:cNvSpPr txBox="1"/>
          <p:nvPr/>
        </p:nvSpPr>
        <p:spPr>
          <a:xfrm>
            <a:off x="984584" y="2338136"/>
            <a:ext cx="2743200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/>
              <a:t>358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BE91C45-8DAC-46EC-AB17-2DC3321B1577}"/>
              </a:ext>
            </a:extLst>
          </p:cNvPr>
          <p:cNvSpPr txBox="1"/>
          <p:nvPr/>
        </p:nvSpPr>
        <p:spPr>
          <a:xfrm>
            <a:off x="2027320" y="3340768"/>
            <a:ext cx="2743200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/>
              <a:t>677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3BAB391-3949-4624-805B-C80C929038BD}"/>
              </a:ext>
            </a:extLst>
          </p:cNvPr>
          <p:cNvSpPr txBox="1"/>
          <p:nvPr/>
        </p:nvSpPr>
        <p:spPr>
          <a:xfrm>
            <a:off x="2518610" y="3340768"/>
            <a:ext cx="2743200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/>
              <a:t>333</a:t>
            </a:r>
          </a:p>
        </p:txBody>
      </p:sp>
    </p:spTree>
    <p:extLst>
      <p:ext uri="{BB962C8B-B14F-4D97-AF65-F5344CB8AC3E}">
        <p14:creationId xmlns:p14="http://schemas.microsoft.com/office/powerpoint/2010/main" val="1340997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94</TotalTime>
  <Words>74</Words>
  <Application>Microsoft Office PowerPoint</Application>
  <PresentationFormat>Widescreen</PresentationFormat>
  <Paragraphs>16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Maps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Rick Le Sauvage</dc:creator>
  <cp:lastModifiedBy>Rick Le Sauvage</cp:lastModifiedBy>
  <cp:revision>270</cp:revision>
  <dcterms:created xsi:type="dcterms:W3CDTF">2013-07-15T20:26:40Z</dcterms:created>
  <dcterms:modified xsi:type="dcterms:W3CDTF">2018-10-05T15:19:00Z</dcterms:modified>
</cp:coreProperties>
</file>