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1730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2704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105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Title Placeholder 1"/>
          <p:cNvSpPr txBox="1">
            <a:spLocks/>
          </p:cNvSpPr>
          <p:nvPr userDrawn="1"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 smtClean="0"/>
              <a:t>2 Enzymes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	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30161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that enzymes are biological catalysts which lower the activation energy of the reaction they catalyse.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induced-fit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model of enzyme action.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Relate the properties of a enzyme to the tertiary structure of its active site  and its ability to combine with complementary substrate(s) to form an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enzyme</a:t>
            </a:r>
            <a:r>
              <a:rPr lang="en-GB" sz="2000" dirty="0"/>
              <a:t>–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substrate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complex.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specificity of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enzymes. 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how models of enzyme action have changed over time .</a:t>
            </a:r>
          </a:p>
        </p:txBody>
      </p:sp>
      <p:sp>
        <p:nvSpPr>
          <p:cNvPr id="22" name="Shape 22"/>
          <p:cNvSpPr txBox="1"/>
          <p:nvPr/>
        </p:nvSpPr>
        <p:spPr>
          <a:xfrm>
            <a:off x="494584" y="4737959"/>
            <a:ext cx="8082824" cy="92328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how an enzyme speeds up the rate of a specific reaction.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how current models of enzyme action differ to those used in the past.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93632" y="4593943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862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and explain the effects of pH and temperature on the rate of enzyme catalysed reactions</a:t>
            </a:r>
          </a:p>
        </p:txBody>
      </p:sp>
      <p:sp>
        <p:nvSpPr>
          <p:cNvPr id="22" name="Shape 22"/>
          <p:cNvSpPr txBox="1"/>
          <p:nvPr/>
        </p:nvSpPr>
        <p:spPr>
          <a:xfrm>
            <a:off x="469053" y="3573016"/>
            <a:ext cx="8082824" cy="64629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Fully explain the effects of changing pH and temperature on enzyme catalysed reactions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68101" y="3429000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42100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22782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and explain the effects of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: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755650" lvl="1">
              <a:lnSpc>
                <a:spcPct val="115000"/>
              </a:lnSpc>
              <a:buClr>
                <a:schemeClr val="dk1"/>
              </a:buClr>
              <a:buSzPct val="100000"/>
              <a:buFont typeface="Calibri" pitchFamily="34" charset="0"/>
              <a:buChar char="―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nzyme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concentration </a:t>
            </a:r>
          </a:p>
          <a:p>
            <a:pPr marL="755650" lvl="1">
              <a:lnSpc>
                <a:spcPct val="115000"/>
              </a:lnSpc>
              <a:buClr>
                <a:schemeClr val="dk1"/>
              </a:buClr>
              <a:buSzPct val="100000"/>
              <a:buFont typeface="Calibri" pitchFamily="34" charset="0"/>
              <a:buChar char="―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ubstrate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concentration </a:t>
            </a:r>
          </a:p>
          <a:p>
            <a:pPr marL="755650" lvl="1">
              <a:lnSpc>
                <a:spcPct val="115000"/>
              </a:lnSpc>
              <a:buClr>
                <a:schemeClr val="dk1"/>
              </a:buClr>
              <a:buSzPct val="100000"/>
              <a:buFont typeface="Calibri" pitchFamily="34" charset="0"/>
              <a:buChar char="―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oncentration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of competitive and non-competitive inhibitors </a:t>
            </a:r>
            <a:endParaRPr lang="en-GB" sz="20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69900" lvl="1" indent="0">
              <a:lnSpc>
                <a:spcPct val="115000"/>
              </a:lnSpc>
              <a:buClr>
                <a:schemeClr val="dk1"/>
              </a:buClr>
              <a:buSzPct val="100000"/>
              <a:buNone/>
            </a:pP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on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rate of enzyme controlled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reactions.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492890" y="4005051"/>
            <a:ext cx="8082824" cy="1200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the differing effects of changing enzyme concentration and substrate concentration on enzyme catalysed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reactions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how competitive and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non-competitive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inhibitors effect enzyme catalysed reactions.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91938" y="3861035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89282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5eec1c3d658e4efbfc893a2ec65fee089e4dd24"/>
  <p:tag name="ISPRING_ULTRA_SCORM_COURSE_ID" val="08C4460B-88D8-496D-81EF-9D78AA98C2A5"/>
  <p:tag name="ISPRING_SCORM_RATE_SLIDES" val="1"/>
  <p:tag name="ISPRING_SCORM_RATE_QUIZZES" val="0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Jp0eUb+VZKv0QMAAPsNAAAdAAAAdW5pdmVyc2FsL2NvbW1vbl9tZXNzYWdlcy5sbmetV91u2zYUvi/QdyAEFNgulrYDWhSD44C2GFuILLkiHSf7gcBIjEOEIl39uM2u9jR7sD3Jjig7sdMOkupdWDBpf9/5+c45IgdnXzKFNiIvpNGnztuTNw4SOjGp1KtTZ8HOf/rgoKLkOuXKaHHqaOOgs+HLFwPF9ariKwHfX75AaJCJooBlMaxXT2sk01NnPorH4WyOg+vYDydhPPImznBssjXXD8g3K/N7/sPP7z98efvu/Y+D11tkFyI6w75/SIUs07s3HYgCFoV+DGzEjwNyxZxh/eyHCxfM9wLiDLdf+qHnEbl0hvWzFbeIIhKwmPqeS2KPxkHIbC58wojrDK9Nhe74RqDSoI0Un1F5J0DJUuYCFUqm9ofEwIauRJsxN8JLL5jELAx9GpPA3e04Q6JT5Ob8M9RHT5YIUxIBQc4LkX8HNrZSWzjCSvVjmHqTqQ8fVrswlas7BZ+yrx9zEoBaQrehZoRSPCHxKLwCnaCswj6I8AKq6aIP4ppQqABC2zABvvQmmHlhUFdQRCiLvPFj+SRcI6PVA+JJAji0zsVGmqqAnbqiRNoUUtHPCiUfF1C4Hva/UaQNIZLalutKbgS4kKftukDLjIlbK/Nx4f0an2PPJ24MUrnhMma2l2tjHKpfmxJxpUwdANjl6YbrRKAbkfAKSukB/pbK1P5tzSHs2pNPlfwT8XLbOa+2TRe45OrVyXGuecyHYbHkue7QQc+oDlr+62CzqoBIy1Jk67Itir1MnPwvXhwb1xxT+p9BddHlyIie2e8bDoUSJxG82KDbR9J0R5AZ1AeMtYxL1R3lBedgaJ6LAka8yJGnb3vYvISsHcAvIZs98Esyoh6r8yNuClm2vk5skhutvq1vAu9vJUrxpPGNuDXQu0rwDQgA+7JoRD/5DmO9xNxNxXp87c/YLUsADq14CaclBC4pmUH8aQfOxYzsMtiMxoNMLE2lUjuKlLy34xG0qbImIetGp8bobW4yu6t4seuDZjqfHeNFE1zUGJ3vGWwjpQRH4ym0kKX3GY19PCJQ0YFBGS+TOxjvt6bSaUei5lzkknMMZNvsUMHz5O6fv/7uyPHMk2YXbXd/6UUCnVaPB/JI9ltgSlH80UbC8OgQZxddUNtz5A7X8VhpBdwmDzOGx9MZaEytpKbKk/a39j7DDEcX0Of20OMMZzy/hyHBjFG9WGzIdSGU/aw/HamrUkkt+mCPG5F1wMybx9h17f0CbhZKJvfNqyVF3A6q+qKh4KLRlWw8xQHMkGd8IpVlT0I7tncdCw3XrJ/abfP1FH9cFfaaNni9d2v7F1BLAwQUAAIACACadHlGoX9xkrkEAAC+FgAAJwAAAHVuaXZlcnNhbC9mbGFzaF9wdWJsaXNoaW5nX3NldHRpbmdzLnhtbM1Y23IaORB991eoZiuPMca32C7Ahe2hTAUGFsbrpLa2KDEjGK010qykgZCn/Zr9sHxJWsjcjMFiU05cfsA03adbrb6cmdLll5ShEZGKCl72ivsHHiI8EjHlw7J3F9ben3lIacxjzAQnZY8LD11W9kpZ3mdUJV2iNagqBDBcXWS67CVaZxeFwng83qcqk+ZXwXIN+Go/Emkhk0QRroksZAxP4ENPMqK8yt4eQiUraoo4ZwTRGELg1ESHWY1hlXgFq9bH0cNQipzH14IJieSwX/Z+O6uav5mOhbqhKeHmcKoCQiPWFziOqYkHsy79SlBC6DCBwIsHxx4a01gnZe/o4NDggH5hHWeKbk+BDc61gONw/eggJRrHWGP71XqUZEAk5JWoipY5AdAV2ZKmJl/0XGBF8YTjlEYh/IJMrsreTdjr+DW/4wfXfu+u07ChOluE9bDhO9l0G/Ubvxe0Qr/buw2bjZ2NQv9TuIPRrpE5w7c7ftcPQr/Tu6q3drRwD2ph4zer9caONvf+Vbce7uopqDZ3NWnftgI3m9vPbb/TqAcfe2Gr1Qjr7YXVtIaXqrVUWC38EjSIyOVyeeskT/scUwZT40mNK6Jh7jAshyQUNQrdOMBMEQ/9nZHh7zlmVE9Mh8J4eiAkq6qMRLpjuq/smY7yFnAWEAKDlpz39sn5vLU/nK0cvWC9L471bJSl+dRqJ0KLnxx98eBkHv758fbwNwRaGtGYiABLOR1Z6wd4MYTDxXQsHp2ebo9ig7cS1hpHCYxSPZuEy5KZ1kDwlQIx31FfsHieWJL2SRzglCxtiO4D5TXQLHpoAKXMIOVVSTHzENVwBdHcWOV9pame7qTasiYCLNh9BDW7a1cSJViqlbqdJ89sgajyZyA0UX/ZXFjRJlWfx+hG4jHsRhf1NuEuardwU8zcFpFOQUisdtBEVcZclDuztndRbmL5QCQKhWBO+u1ZcaM6Hwin2FPoZBfFe9JXVBMX1Svq5Ppe5CxGE5EjRh8I0gJB9HkK/yUELfMHNJAinUqB42ikGDQPGlEyJvGli6PP4CLNwRLoVcaIth7+yelX1CcDIQGX4BEUG8ipsvj7OwFnWKkFKJ7F+M5u4Xpw4396Zw6I4xEGRrMbOEwAkmb6NfAxnJ0LcMGYgGwuQUBmIpxDWZv7iWk8VXM5prPvBI+ml24ucgoK100hHosJP0QwqyjPiStghDkSnE0QjqC9lCmhERW5AoktFgut/leA1hRRPg11CCMVnMnYbUAcFA+Pjk9OP5ydX+wXvv373/utRo9Mo82w8WapxvVWfups+YQLv2C3gXO6WT1hni8YbeSfzna7hrmFizpbPsNIX7DdQhjXbGtCpqb347XkPv/s8Mgz1hdxqWAIwvN8YUqv3iJd6PrVzvUtglzfNcLuhUubBQJBwqIE+nRgnn0dbaZczEW3dRfC1flOsOaGnDZ2x//DCRAu22lwubkNWk4H/ujIaMzWbi9tbKf1jyV3JHi/XDUAejC0XAQIAqMpMKH4p03+H5nDm0bFa47wp4/czoZrD96/YiL+0BOUHaevNBEJllECRfRqhffmN85rpvctZcx+m785WnlVNH+FsfpudQ/kq++cK3vfAVBLAwQUAAIACACadHlG5gGo9bQCAABOCgAAIQAAAHVuaXZlcnNhbC9mbGFzaF9za2luX3NldHRpbmdzLnhtbJVW227bMAx931cE2XvdXdMBboA2zYAC3VqsRd9lm7GFyJIhyeny9xNlqZaSOPZCFIjIc8SLSKap2lK+/DCbpblgQj6D1pSXCjVeN6PF9TxrtRb8IhdcA9cXXMiasPny40/7SROLHGOJHcipnA3JoXezsJ8pFOfj2wJliJCLuiF8/yBKcZGRfFtK0fJiNLRq34BklG8N8vLHYrUedMCo0vca6iim9RXKNEojQSnAkL6vUUZZjGTAvKdL+5nI6V2dz/6AtqOKaku7+YQyRGtICXGRr25QhvHc3B6/ygLlPEHDX22gXz6jDEIZ2YOML7/7ijLIEE3b/E+PNFKUWNCYc/4R3zlMkMKMH0Z1iTJKwITQ0egruPLYXO8CkPsazn2K4yoFe8K6HiwEfPSMwVLLFtLEnzqbqsTbY6vNfMByQ5gygFDVg55M0E+kVf6aWNfj/sAb5UUAcooe8SpYW8OqizcAxvoev1rd2lURxveuCwKUsHPKIMJe2SN/m7IeIQNlj3xmtIBHzvZH8ENLx/FPfEvcY56vvrECJ+bo6+VP3oqeHnBwVeDaKTymFgUsFYbzQmvAV0sTq+tCSo5iSjnZ0ZJoKvgvxGV7m4xKkwOD67TTfZVqqhmcajcbo1nS4XvZ83g3dr8JfW7deabNCr+eE61JXtXmN0nNZ45nZsRcM09OM3BJGjjIe74REzk1kVuQL0KwqV640BBibdpDYNEN1hA8TYISpMnpGqfuklPF522dgVybN6PgmybWdbiKlhUzf/qVwhsUMWHA2DF1Za7jhL73ZKBwDQBE5pXv2O7QWeqWacpgB37uA4VNeCizVJkOHWq2G/0AGx22m9NM6ke3JvpGCXGx4QTh1cQl4oUTGsZbXpNM2cSioff7t7842sh+kWHnhTvMnl0jRRcb+3EBjRL/j/wHUEsDBBQAAgAIAJp0eUYKEe9qogQAAAUWAAAmAAAAdW5pdmVyc2FsL2h0bWxfcHVibGlzaGluZ19zZXR0aW5ncy54bWzNWG1z4jYQ/p5foXHnPh6EvF2SATIkcQbmiKHgNHfT6TDCFliNLLmSDMd96q/pD+sv6QqFtxCIaC9JJx+I1/s8u1rtrlYuX3xLGRoRqajgFa9U2PcQ4ZGIKR9WvLvw5uOph5TGPMZMcFLxuPDQRXWvnOV9RlXSJVqDqkJAw9V5piteonV2XiyOx+MCVZk0bwXLNfCrQiTSYiaJIlwTWcwYnsCPnmREedW9PYTKVnQr4pwRRGNwgVPjHWZ1nTKvaLX6OHoYSpHz+EowIZEc9iveT6c18zfTsUzXNCXcrE1VQWjE+hzHMTXuYNal3wlKCB0m4Hdp/8hDYxrrpOId7h8YHtAvrvNM2e0isOG5ErAarh8NpETjGGtsH61FSQZEQliJqmqZEyBdkS1pavJNzwVWFE84TmkUwhtkQlXxrsNex7/xO35w5ffuOk3rqjMibIRN3wnTbTau/V7QCv1urx7eNncGhf6XcAfQrp4507c7ftcPQr/Tu2y0dkS4O7XA+Le1RnNHzL1/2W2Eu1oKare7Qtr1VuCGqX9t+51mI/jcC1utZthoL1DTHF7K1nJxNfHLUCAil8vprZM87XNMGTSNJzmuiIa2w7AcklDcUKjGAWaKeOj3jAx/zjGjemIqFLrTAyFZTWUk0h1TfRXPVJS3oLOE4BiU5Ly2j8/mpf3pdGXpRWt9saxnvSzPm1Y7EVq8sfel/eO5+2dH293f4Gh5RGMiAizltGWtL+BFFw4W3bF0eHKy3YsN1spYaxwl0Er1rBMuS2ZaA8FXEsQ8o75g8TywA8hVBjGtSYqZh6iGGEfzt9rshL6hDLLYYEuFAddrQY4SLNVKJs7DYfp6VP01EJqo3+zqrGiTqs9jdC3xGA47F/U24S5qdYg9M/En0skJidUOmqjGmItyZ1bILsq3WD4QiUIhmJN+e5auqMEHwsn3FGrTRfGe9BXVxEX1kjqZvhc5i9FE5IjRB4K0QOB9nsJ/CUHLEwEaSJFOpQwrjRSDckAjSsYkvnAx9BVMpDkgYV7KGNHWwh85/Y76ZCAk8BI8gmQDOVWWv7ATcYaVWpDimY8f7LnaCK79Lx/MAnE8wjCj7EYONU3STL8GP4a1cwEmGBMQzSUKiEyEc0hrsz8xjadqLst0tp3g0XTTzUZOSWG7KfhjOeFFBL2G8py4EkaYI8HZBOEIykuZFBpRkSuQ2GSx1OpfOWihiPKpq0OYosGYjN0axH7p4PDo+OTT6dl5ofj3n3993Ap6nB3aDBtrdni42jpxOiOfTLcv4DZMkW6oJ7PkC6CNE6Uzblc3t0yXzshnZswXsFtGwDXsjZCpqf14LbjP3wYeJ4f1g7hcNMf28xPAdGB6mwGg69c6V3UE0btrht1zl8IJBIIQRAlU3sDcTx0x03nJRbd1F8Jm+E60JuZOZ3DH/8WJELbPqRW5mQ1aTgv+7DijmHO4vXQGOx3oWHLHke3dVQM48Id2uoAjn9EUZpv4zXr5f+msm4r/NZvy02uxM3DtcvwePW77Lcd2wB/V4wiWUQJp8Wqp9P6nwg8N2P8pBvZp/gVm5ZPL/FPA6jfKPZCvfrqt7v0DUEsDBBQAAgAIAJp0eUa+DzY/nwEAACsGAAAfAAAAdW5pdmVyc2FsL2h0bWxfc2tpbl9zZXR0aW5ncy5qc42UTU/DMAyG7/yKKlzRND4H3CY2pEk7IMENccg6r6uWxlGSlQ3Ef6fOBmtaFxZfmrdPX8eunM+TpFoiFcl98hmew/4p3gcNSPN2DWexrjr0gnThVD6Hl7wAlWsQDaT8+fRX/joQnLHQwXS2fSZbV/MTSG8WUrk6bhgLy2iO0UpGe2e0DZf4I6psX9WuolqbZ2vvUfdS1B6072m0hQyMOH0Mq15gA8YS7D/oQqYQmQ7C6iIPjtcDijqXYmGk3k4xw95MpqvM4lrPu/IvtwZs9cNXO6B/N3gYR3Yqd37ioWgmHt9SdJPGgnOwz3szpmBhJWegar79sP5AI+N2QQ26zF3uf+jhOUWdNjKDVpduhxQxpiuvVjcHFG3Ow8bviMsLiohQcgu2ZTW6oohANGtzxA80FjPqSAtt9/wXVSjnuc72qfsULEeHJduu7h0KDccfiWiEsDFCS2Yii66L44ip9+zgukbWKTfzihO5vMhohvu4ZA/jm7cI7V8TIb2X6bKoLofqYqSGg6uewU70AkkopF2BfUFUVTlv/x28kfvk6xtQSwMEFAACAAgAmnR5Rhra6juqAAAAHwEAABoAAAB1bml2ZXJzYWwvaTE4bl9wcmVzZXRzLnhtbJ2PMQ/CIBCFd34FuV2wW9MA3UzcHHQ2FVFJ6NFw1PrzhdQYZ4dL7l3e915O9a8x8KdL5CNqaMQWuEMbrx7vGk7H3aYFTnnA6xAiOg0YgfeGKd+0eEiOXCZeIpA0PHKeOimXZRGeplQSKIY5l2ASNo6yzBhRVlJOKwor2/m/6M8NDGOcq8vsQ96jKXtRq4VTshoqc3YoPN4iyGpQ8uuuys6US0URSv48ZtgbUEsDBBQAAgAIAJp0eUa45zzyXgAAAGMAAAAcAAAAdW5pdmVyc2FsL2xvY2FsX3NldHRpbmdzLnhtbA3KvQ5AQAwA4N1TNN39bQbHZrTgARoakfRacUd4e7d9w9f2rxd4+AqHqcO6qBBYV9sO3R0u85A3CCGSbiSm7FANoe+yVmwlmTjGFAOcQh9fM/uEyCP5NIdbBMsu+wFQSwMEFAACAAgAOZtfQ7MNd67sAgAAiAgAABQAAAB1bml2ZXJzYWwvcGxheWVyLnhtbK1VTW+cMBA9b6T8B+R78G7SfK1MojRS1ENTRdqm7W3lwCy4C5jaJmTz6zvmG8qmjdQDEoznvRnPmxnY9UsSO8+gtJCpRxbunDiQ+jIQaeiRx693Rxfk+urwgGUx34FyROCRPBUWwGPiBKB9JTKD4AduIo/0DC4yEydTQiphdsh9itxdpDNyeDBDl1R7JDImW1JaFIUrNCLSUMs4tyTa9WVCMwUaUgOKVmkQp8Euzd/R+CQypWaXge4hM/P+wDVJy/GixYCkOHGlCunxfL6gP+4/r/wIEn4kUm146gNxsJKzspRP3N/eyyCPQVvbjFVJrsAYm0RpmzGzFIuL1NHK90jlsE5Aax6CduM0JLTC0gkw28RcRzWPHtBaXr0VNW/pt7bf68atVI52zln+FAsd4VEf0lkngYwOo7KkvG7ZQY9NB91ZJuIo+JULBUH5+a1tkfmCVAHbjivzdHXh4wG+3XHfSLW7RRh2Ua2g24rmVqK5JajlcNvoq46CNLfdADe5gqZUM/YsApBfuFLctsWVUTkwOjLWWDoEM1pduRapE4RFJolP/0Eb6zeS5qd+S5kS8D+E+YREbU1EGsDLnUAfAwnW1AAW29pck8WujdnlpPOnpNfXA1OVYy0KXsQxXIWAYxhww2lnp/ugoLhGFz9XI2zvYC84EmEU42MmGcane2kSrraTDL2DveBY+tsJaGtuy0jHdRw1U9tBjE6sE+bn2shEvJbtOdgzZln24Vsj1xzdZKI9OJ//MYqDGM1gbsjE6rJvvX3VHD7YOTW681lnlWXQrTgPYPKs8mpmIc9GPgFseB6b235OzT7sQUc5T03HNNd37HdZrMQrOIUI7J9ucWJrEoHtGY+cXZz0GFBP3C6D8KVpKiKjtSSVmvuUY1ibZwFFhalm5SOqHiqZp8FIGzfrfg46xl11o4A7MWww08UxNp/MPPIBX+q7XJ5edlc5X1w22DKvhypwlcs7VnWdcNcZtO7X9iKsnnl8/Q1QSwMEFAACAAgAmnR5Rrd+K21kAQAA7wIAACkAAAB1bml2ZXJzYWwvc2tpbl9jdXN0b21pemF0aW9uX3NldHRpbmdzLnhtbI1Sy2ocMRC8+yuEf2AltV4DkwU9zYIPATv4POwoZrCtCSOZmKCPj8bxst54TaI+dVV3Nd2qPj9MyT7nMj9Nv4YyzekmljKl+7y9QKjfz4/z8nWJOZa8OSJ3Uxrnn7v0fV6xhuYypHFYRruyeYtReH1ISa2cahkzjCLJPPUKOc9t4zpwHdjGOUpsv/lL4o/uEvcxlfOq/eaE/diwSzkuZZfG+LKF0+r31OkGV8swTq0ubwVbox6mVsfWQIxwyX2lGgAEstwRh6uUndQEecw4hmoUBQqIcE46UYmkHFoWOtFUmO8EYpIx6ir1tHUjrY2jtkroCNFtmledrSEYiTEihABzlQsIBqNWDU1Dg1oPCA4MiKqNJgpQsMEEVr3zwnKkqBcYV2YMYHw87nG79+c6ov+9zuGc/xA8+wVn2dVbmzPm6vfPy9KKb+PTj8ehRDSNXy7Dt+vryzc/vnr3wK4mbdt+6unfUEsDBBQAAgAIAJp0eUbdrhbX/UYAAHV1AAAXAAAAdW5pdmVyc2FsL3VuaXZlcnNhbC5wbmfsvXlYEtgXP+yuuWRWjrtUzrRZmpmaG1Q22nzLrKxsUyxKK7cUFVFAbTErlWaa1HLLnImaXDJ3QaRSqVCxsURFgSTFnU0FBeEF27fvO9/neZ/f+77PM39M8xT3nnvvued8zuecey9c2rXTQ0fTWFNBQUHnl21b9ygoKHMUFJTiNNRk/7IVHJsv+58idI/HFoXiVtMh2V9UAjd7blZQKEVriY+qyv4+78y2g1AFhYWR8v8UaQGAGAWFKM1ftm7eG+M31htW8iYADuLglvspWCus8hL+ctXjevfefRfaHl+z/8/mtT/fS1APWal5+uDlJat1+rxeqm3tTr575dbVffq3Cned/Ou43uk9Ef7X9r7R/WVJcwllFWUqjWlEjgnOE00h0iLL41pTXKf6yTHiulAqK92TOzkClsby74NnT/OH75fkxtfznltmgcV9BvhXCYpqhv6f/JGoqr11PnmH+TROXPtTfMzsJEV1StU+KSk5aYGy9jqCwoc/CHi1Zc1E/zhEjrpQ+Oik8yaREs9l/+ey+rVxU91BUgMGU70RXCw8XdTxmQgF5YuGye1DYZdeCNyW8448/ayz7I8DHZuy7eK3/xFzAVzJGS6ifdnZuLo/o178pwJ7IOqLj7T3hm5KKAlWbjRTq58sCoMz91b6zh9LMZtBUH0Fk7tsc8na71ufiVVTET4/e3sJLDbscSe3exxT04sc7B7/dJKZPxLihU8AtB6UaMyhnsmKG68JhI5121k8U7fXGJgf4eU6+XJAImLXTyP7n1/njy2uB6m09pBnh7zinZ7xGmrHy0Kls3Rp3fRUVX3d9HMf/MMbwxW69170UF3Tf6IVsOPoItpeygF6zBpa1cU1UBeH0YbyizurRqZLW57P/gKjRzQHNeJGMxDbzCFPy8XvN+BnY9m8Atcle9cznecTLLRxspX2HqlHIf8+J7qypmNhiSvs6pUxLhcdL3YpHBC46bqWT79ZAarxafO9rVbqUhrsjdtfOAJUAyAnXrTUCWhxR1+Hjo+ZVyBIh2kRkt4iDxyYKYCcjcHRId2rKve1WgwY6RCEaSdiqVRaNJ91oAPiZ5n+6qfVwEi0zfFDqHcbx1ims+MHBtMfi12mxwDxb5BHowhm+cfybl0v0StI6lXmCh09vDAu2/Ii/NxM4saXZCjisaZ6N5nOqPin0cksjxZdo4q0F+MhBX02eWTkOJRFWr+BjPSr0uZQOyzTfwJD817M5IdsHODWVMWpCWE4pllYrFfTXYQYladAR+ZFKyPooocl5jaawHIkpFabCznd7eDpQLCepuWeNmsmblb+sPG1aj9occIZAItTjpqGr4HKkDSFAUj/PdwLhaf0jILzSIv4/kdwMejsL2IT/pUHC5b+xNIn/ZZodXb7tHFX5GBWwHh7GGt+BFUJkf2fvIIsvVgItaGeK7rrlrKTSOaaFUxKJWwpynyqwHxahECN7zq2uA6xhgUgLeAnsxEufitYBvXWHk8gtRFAm0Pm5BZvGhT4wnBwvPm5AkBqTbHYmYE+1VfBt4M69pXiKdlBgY6CaLICoPIJqsbc8XGOIrDSazo3mWg76H4LRY6jQVHRnrjAx7+kEViin6qgLunkK6wGxPpy1kFnrigGHHp/pFKhPqR+Af/Sid6p2hp0dbJg6kh0syASRAiJo+a+9dd223UHE9Dn+LxDrzautPbKR5+TxLi4QU0TiGwlX5cSbRgXt5GQduaA2qzQ0W9FLjYswesl9xA3pwTwGoiHOD7vTyEyWZnFJtHLdozGuT/qdGjv2WyljEj7o6ler8mCMHBqxIgBNVvW7N5ii/g5IY3eyLTxtbfr48b4pT0gIp4neeTeySNd3eziXsescZwx4z89cYnVEDndzQ0TZysC71DtfqPqcBwfAkiGR4EZ+aKbNsvy+Kkz2nWtnWM57S11vbYEotPPyS1jCyefxu0/noAW/Ny19YqUFWdHU+4/JZwGjiYJEOAM/jPBYZd0TJPuqyJrArvb+s3IgGhDYeNDVoXUiGHdV+daXmwOqtP1p/bYB74DMrc5m05wmV+JLaDVbApnmKr/DQ8JMu1kPfVVk268a+V1KpUVHVZ4XX1CpCLkxXZp9CMxpKYgj7KlGZaSFtbANr81bio5bl5rQZGQBr7MbIxySSZdjVLbp03rI8/BxKaJriU30LuHhb4uDqxF7RmTl1gB3kswV3aZStnOWre0u09kpklZkY55mWHNFqi0Bfj7rb0KYCuIIOrhqQX1ZFvtCFo/lBhMyT81QBs3YjDpMYAB0WpJ6qYenee7MTjMz3gQpDvGz/FsHvtJjO6Jp2hWP7vM8aqFoOvHzmi3utCcGSVxGyrf+TZ43HI9AdwQF/c0gYhMsP0AqNpGmWsIGRSCx5JBv6CbmPKMzY6YSy+wLgSyd4jFpjdQ0vWNPxIyEpHUlvvrsyMzLM/5qQi0J23Q+KDZi5cRT5lQ9ZoQTFsGqbOOezjtaYYDnvTgMK3O1Ws3euzG61pnzzRxoPISMMwngcw50moJhgzeCYDIXDmVdqe21C/voszZjRgFAUaPbXfJRjZHL99v31OriMftBz4Jz332G7tGjBQgr1MtTVBu7NQQRbwIuEag1Rs0LVJC4Mb/Zo/lR01W6wZ/jExLlctUhDEvcFrI3KRsDJ6ldOIkeXddxGb+zR4xdE8/BB4bplI43luCpRBkACWagXNyMX9nlOgd/cM0sZnIOzSbf9ucL+zZHLojgU3LcXWLKwx0eNkEZcJeNAylpRHvTuXLJlfj12HnLmJpc5CwR+ioobTngLIcbHtrXS9JAVBxJcHP/unzW0f8Kn9jk/G3AOjrrzcOp6cmIuLTU6+us/k5AdBt3cDLyNjXwIfuxZsmWgt0t+OqMBPH/IA9Ru+X0b5h3eEE8tWrmGH3TcnnBl3WVuGs7LzqW4i8AB9HtEYX94AgdjLGLzcaQF7ldY2dVs1aGXs+xQVpD7ZW3o53Nx9leVbzbopczGJaHUhzq0FvMseUBgrT2of4aue5IqEj4MotE0UQnrlX4FKBx6UhBhfP4PL9Wm3DbhqAiOI+uzL4OqIGAp6KEoM67MDQ4hCQINpaGSEGWUc9S/BVE8aAL0zGgN7E+ecpAPhrPTqw8X7raT5DA5l6wvzZLX4/eFvF40PHDaxkfpdhxndt0Q2j9ka/9TvGBp0dCxm2jGi9RsVI+F9B58d4v08iUKZXPW49JfL8nc3JWbv6If2eL/qk0yLcD1jtH3vbb5Eo1mCLdFvWItLuNFojn1fKM6bX0NbJ7M+0hlYh1uvEOiRdYWTbWXn0Wtz1SOWVRvzuNPCrA+FKPH95FJK0Cx/gYo1qhTdGN08Tg/p7B5gCt3j9W9lhsLpj3Rv2SEC9k3UB96muHn9DpyFIksn6prglWUu5B2iR62m6uwsQodO4Qu9pc/J2cF9pZ+sLjcE4cBg1cGLMbebmBuyUFtbPIb0C5xLw7C36bgDhQmDUnA+b+UvCxUAnF6h6DPV0bYjdibUhAqcq0u/UTlww5KPtQnQ0OFLbPTHBephsv6v3g+J21ITAWkjRoJYx/O/WJU8M3ke4B/OVlXAK4H3KzL2wNUpip+i7mGFKLJ/03qfXQGQkaQ1hjg2y46WiLVEnqCfGzX4bwzfPDxsfOymptPhI97JlNGmR1mXosfVhzpafcUZ/oHyYsPK8z6nkLUVlJYSyyS/qQfj56d1/rf2UnpUf25RgwIjq/oLxGa9bQnB48OuhIbWDO3O2f2OQkvamz2jeuraExMMoCT8vLBc1c4p++nMSuI6wqVEt1NHZmSpmqIM4RWpfscRgmQJimCcLT66x+fyTPxQV/RIoRyGfE9KThAQFOsH97/D28C8+WcBQjcmx/4JKq2lrcHSCf8yx//KTOeGnviP8VPup/zPCO44yuEQAXc4YodHRA4d1DDfaKIMkXDSZLiWOklVjFCUrNxEZtmNO87cGe1B/fTvurHZPdTiEuV117yZVP+TkK88N/KZRZ1lj1OJsm84dZfSLWKd7i96qccSW89Lb65e1q28prT5TpmSNF/bdNV1O0OIUMDY+OEBPvBByOmv9nM7X5SUahvP/VJK1PKGaG9N36VxZpoI1AZDSdFGEAIyfvl/5dl8K2xM6b8tb9Wqm1Jj7yYxINeajTm7oJFvJx1pCIOMKXimCA9V7oit836Gl/ynl21c07yZoanCUcKGOH21EWW2rgf4uRf0FDJPOg9a9vZOx7os/iJzRfi9Si+P0SVKgY7jAV6aBvZsSwvwDi5T9wOo99qWeht8YKs3536H+Her/90MNlxAqgij2MDpSMNDqzO45Uht5CjpSVLV/EkkNqcqxPowAcQjKWQZ+MfmS24ce5+hXo2ZnHonYh1tbW+fnbvOpwhcXhxzL+iBz0vgqZLiY8EQXdGTfAToGvsBTbSk+1Mdt+wqCQxty8tEhtvr9EAj1ffg5opY0/40rKlw/ZuBG4E0tthGHmaIIHtsvjyM5no8+gPeu/MRoi6aZDJedHvTABmwTq+HUJATfl6IMNgArKuIf50we8T3Ct9vyMRRBGH0FZ3/q3J8oGseWdCkAPC+41fOcpG4YvnjI8ktN6BtnStroppi/CKtUhRpsvRmmewzeCq+khLjgHJTDjXZiVl4PaXzXGGpULbzrP2++WSI6q6ExZ8h6xj28VBu7k0+HkQJiDBiCok4xeZEMwcxgHzFMU6cZoIp73KkZbJKIplMm9ClYge/FevL69Ne+CXTMMZKLR0LJmUBXHwMKInXBh4mNGR5YPj/muo3+yZ8IYdhLtDYn2BOsAmhvab+5wVcjrDGYh/s7X/8ANIGtxVYS528ZiMMrgF+3HgrE5bRWh5w4bPNB6wNXFAYQwaodxoyqCzBFyQGbdk/rr3UyfpWefaeYYKwsLuZYEbzWnhSLVYSasA5oVHgLRUPxQ7ROS+ReFN7JxioFaXHcZOvJO/xSwv96fqPx29g3tvv4eyqi8mTyrNcGi0bmcfTHC6OaqEMp1P2V+u8kNp+4lfvU/5da/QPbE+gOOC3OJE5dJUbRj5jzkYZsUZ7cqrb9YZNC/DaZzkfguhpySazhvpslekofWpm9bVWpEH/yfavPHeeC2vAl7fTjIYpApel8OowGX6GhL/M92VYU2dJ2BvZUPix673tWyvrHVa88+FOpCKwsE+egBCYf3iznOx+Iu6La6g27vI4/+NGdEdZrmFjCRC4h+FSX5d6/EoR31/igiWjtl3oGa34Gq6YQoOG79Rd8pagjezdxap/IPrgY9MaI/93p8E0lWSOL9U+6EkBizpPQYw6q57UyL8ri60j1xwxv70mG0sPEjJ4ypSJ14YEWNzdcEEPQYMNv/85O3oAmdAF2J9qpCGVNFeJVMuet0P9qgjtimsP2L/LxX6soubrAmuCVcvLN6Jw8J+ZYZFOIJfXyO30MrF/HE9KOa+2Vbzpd1tRaIQid8fWKR8PXsFcZ7E2sUBUit8iG3dzpZG35X3XXYci4KGsJJsZ9Yw88jjxYjFnMgF2IUcSnCc5+xwmGk7XS+14qiStl86Jw/b6elXyoxqWKEl4/6dXi0QsGfp09sSNFdXTRmuMCdoMWR7Q3RML6jt3xPRRL1lUqUYsT0QRT9CuOWaIoU4FudsmAQTx9I9pJzubCAz8QubtthPKLswP2J1SjVYUh+TV36IA9V0xljXXvdSPI+gzLnoMjKVXtRlVFwe9ZeiaJgNAjZKOLCMq6Lg+iIrF3btGq1lT1RlMf3Qcs9UsAVQeX7fgG0PUP0nesuEe45gXsCk6oHynGur9a0tFFafTZ9G0AmgO76H3+FLsBO/RjMDa6JSmkWknO2pmtn+Jzkm3TL2tmbMkuZTWRQ3u8Lbjhw/UllZZzHtBhFIaxDT3ctf9d83UZiZWQplNrkOJ7ldVAXBK2VXftOW8G5eier/byQVr10bWygHinMEG+jbHFVsXTxks/NOi2Wde/uR5+L0GzsOAbk4pq0AnKV1q97oTq98zzf+j9tbOs0p1pkVFmf7NvOHGhRegBLf1diau+q4L/offXbrAD3hbmJ4vqI3cTvvJ4f7PwJ4dkLGHHwbnYWNEa45wTTn1eeexd75r/pffXkdX/+TkUf4+i/gEP1a9ReSTZpGOLbFHPNTW+De3/d70N6n8gu/CbB7orghzqwTGvL1wB31VNX9Jh2xFHnXH3zUXwnvF/6hLAtdZUZhje/Y5RLHm2w1se+cPkXAb/WlRJDaX2wFk5WRqlFUhX3lMLh3OTNqQfHrl28BPVzQdzPAul/aQMMuDKzNZktujyTCMU+Wq34ldOusksPH/2z0GtWzY8xNDff64+d+p8f8jRmbaicEEvLK8kUGBpbKDXXZZYGqQic8DyYT4Q/D3sbkpovyGqVJjhPNHNQ+8i+qh0CR29qsj+JptBXvXk9payCG52JsyFZvaM3E6BdvM2TPEiJeL4Vtv011PUMPpWTuuCejIuwhGLIRHZpFu5Je1Fv4iPFLvVtPayxg/lPrTvjXI2C+cX3/t6f2mGZ5ygdH2GRU+Tz/kWw3tpm/Iw14j3RrlSjZc2q83RjTjeNNwYBfzhtXP9MT+bEJd0fssZ39y/89oHVsLBCYCbPs0WfpbpGHasIBOY4Zxh3XHvCI23eEaItIqziodrzhb3P7M1eRhgk9POxiBL5n0bINvNp/LGe5bh3G+lxJPYGji4ToyKUKOof2Xcjmtoj8llbaxkZPMK92d8yzvkTdmK1drterH8QxPBK98wu1Y+pVh55dMD/UqzsaHNGZ6JEQchvqRT6wmyPrAu2/O6a73gvkicX/OKoPhaJYwv9Jtwi3Gu0mjuPwlP08xwgF1RMN9cZhJhQcjIB50LVZNgx2tHXDozMHmsu1GOvo4Lc+qtq7Y5KvmpCZED++yNZiojaM1WJiovYlZm6dp44lEv/3A+5pf7aF25C9LhCVRntpzt+j3fi+uMr4VSV2xyX2J9LkhtYvwuEl4UoyLQeAzvRubeyT1a5xyS1gYwZkBQF5vvh20nRri3kdfR637xU2PjD0XJyFi/HoMVnzfvKyozgFbCcDUhSgiB1RjcKUZNqMHsH5qyicjBUASpZzw6AYsYRJnE+00PB6LY/TfUpnu0ab3tY0zugaTgUO21XoLumWy8c1+8MW/g4Pbv+H7uE2l71kimAmDf8/ZGyEsnPLTcVQLgp4x0819Oa3CMUqATQOU48RGaQlientBwLdm5z6MaeNyPWnlG0oXDe4/bEohB6fHOwLPxfqgF/N7A3ue1b3IkWBgH5Hqhvaj0a3OtdZO053qff5o/0mDhH523aLNrcTj6TBasgLykG7km1yfpJe61787Drc7pGJwywl4rYgY337XkBShSNmZ084qbC3tBcApyFncNUQxd40FvEc90rB3YRzsBumn8WFTOBn1/m8JCZRAZ9C2I1Dn6xEkOkYe/B5HdT1BQbxnIuX0D5II0TDo2yyCy+7sQ+T/0/qZjZWVp3iUYr/46+h9w63wwX7ao9v3fI5X/Q++vuULm1AN6jyxYd+z6GjsJxo+TomQpambl99Kq/6H3SE1t9UDQ+Y+FMOIcf7qjtPpBkubXHL9jgX3hOdmiymWR9ttU6n/oTX7VaAe2UPnQwFntjuuog4MsWNvt3fQ1f0l6cNRMzl+KEr5DQ/+H3t9gP2NH62vk/CX/G/zF7rzOiCzvXxfyXfbzP/T+mv2c0hW1eMosUedb/GVp8AF12aJOfZf9/A+9v8F+/rlz/uva/4+4dszkKx+MK2/OUgcsOQ2LvEx7ztT1j46OMi4hDpTzjx79uLsEQqNJMiQULC86XdWP4TYaePSfUaTdnV25cb6KlWQTwf6Bzju/JRFSTRz+mKtddTYYOULc6ZA8eSVCyeXjGcUWNZSYCQg7toFWZSw/3zePGy19ITqiiMrPqZgPP2wWQSVNHfu0iN6tLXNi8eC4V0jmWrTZmk9PAAq75FuuxfnizEDHUF452xY0vuSgg9mez48oQN85opDZR2LqHyYVYIf/5Ly89GldviP4v52DdPRsfhjq9Mfn125QanJzwKR++7DF4XR96O8f6u+frmSk/Isjjg3+8sqhRVHNueO9kdveYQnjd22XqU5IFiY39jQ0OjpaMtt3xXpG4qkT2lMdXmYlPx1YoXVNFyTmDLAl42z7PMkExiGeaxBf+px9oF4o6TOor66JnRw+XuH8pyDAcmS1TIM0xsdRtQyTGZKZkZIwxJhP4t1952dOxqbM89E7SZdKBGHj1cy0ayI8KzfOni5scnB/FbKjyLPsiMX+BLB/oM5ExK1Xh4rezfOWuzKlBEy3rojtyFrN4edJxbcWSHvZKNgixanF5+JqWgFihnpqU8m6kXkcy567dqiTB5ere7+/+fFcbdn5GWNwIisvHsV+cfz1rLR1Y7Ltgtv54c/ZdRVFWJm64tw++npzsD8i0u7E/iVWmw01IbouHMIzNA5GdkkekVwcHuBGGxcqiZudg8KSomnan8WpBU/QJYSgkjp7w60g8WtdLY4rRUxMFQ88DMGTxh1UYxRpWTc+mk+AMpHoA03WHK11RmavRg1T6sIOS6uV62/VBbfl3qfJxxipsc+eLmbqnHTuTns7t+wkRW7cTc2GOpXKusA+r7vzOLOwHnTQ67GgjtISPRlehgV8ej6yYxG45afVHCETLYhNxRZrcajS4349gE3JYaAGLY4tu7Dul+74a51JlUvfrd00yH/HBIr3bIUDpdgXOz3bbEvGHbXn8pGC3qpLI1mkEjFyhwmYm+1L52YjckJIRmiiS0Qu9yYXugYyfb2eTO8nI0vy+E7l9oGBgWGat7lOkMciCn6qwhMhfZYnfmZyB01HvtYCx7S7gGZeoEOB3EtePeJxP2genzoVtoZZzPqdf+XEarClX1yz08CG0ICqtFn5ydBIg80n+8Nouxo7zetvKaqizdxhyxn5QOEyBSJ0HMdvdWgGxgPyHfEzA96SYkRrZX8KvHGDIzmmBU9ppbMQPBb+xFO42aEsfFbXz21mi0L5FRZ7M9qJ7ALH3ZLxLLo4gH3bHboiz6HciovzBdeY63XkxY3XOLhWIIpsRuImh/exJ2/QR4j2oqQ7BgwTeoKbSSdzZLC8K+396WmIiaFmdD/TKD2sfnbKISWbSD6RTHMgZBQIjf4g0c0Wyeh7v5GC/B4R3hcfIK6Pc3+01C6279KKULUXkFA/H3yA40yvDkePw7TcEuV4Nneps4lCfzK8FSv2NWKQ6Cwpf0dCTD2RIr/CBV0MBN9nNycgnyB6VhDwf4whL8mNedFnxkw/Y1yAN3qIxWBAsgSXhe6NpoawyqiyKZXk8MetyJV0Fr8ylcDi4TiPtVhevT8wiLlW9UWh/acmiOIxQYSkPznOiAHZ4FJfiyn1IKSVZIBR056BCm829J6pGxP02ir0wU94L92C2qDZlBuygI8Wqchg1kXFls2pe9aNutaFqgS8m82oCcN2Jbg28h7st3GNGSCmjWzEsH0A8yoiU5qJbLxo3MH3Ynyzhtgaxb2SZfRj8RgNphJ7OLM14JckpiyJGxS1e4F6RU792+LAGvSpm0jKYxaUNOApBu2kg6aMhdkCBzxXZ7rotThABf86leVP+HhS0JaU6KaMENROZeMrFQCBqg1GiqVH9J7q1qhJOndPV5sgj7S72uNgXoFoY+Kp4WmR6a9kBXrdcnxcbxzsOOKkCp68tdV255/xEy886BO/x9TDwqphgzOiLE7IqG3lGFXm3X7qaZ96d5BsDx8zjYUuixhXgxj8chEyqB1J80Lxrnmef+GmPFq5m6fd3EsA+iSwsWp4rJVeR7243zoPTYCVVAGwtJ0FBowxTiDt9Uhh1ezystlg0DvZnQ5/pFMIMC8b8i3To454md1LsRgqiz8zzgNO2nEcL5uTrlKesHiN6wNugaLL60pQ4cazpfGiOtOf0A9MKQ+JMLgmEq6DEJCbGnX6k9y7devUgH7WXlnWmBZKd/RywtJEYEqndUUNeL2SNSKOv/4zW1IAJ9E0Gh3/Y5a/1msfeuQZFvOSmNqz/mVgZiv9eonrYgYWdtlamo6g5/1KIvKTYnunA2Xr00IKliMvvlyZJ8rXRZ58qCfUIDh2y1JmIdIq6Ih6HuaBR1vrA0CBQKQ2eWQKrycMXvAGQXJuZRkpIUuitsWgWU1BWm9NSigzKcS1rtBKk/eItXCnRXmYSDTEFfFe8jWakPEQ5ODymN7+rsmqPmYNdXwLOK3QA3L0cAI7S1o5Ita9ty/bD3Uyxqz2xZHcv/zSIj1O0jvOJNMFvhnADevpVbnTrMHnv87y4HqjmOobvSK6FNVV9GJUZlAvdFibCIkKnxBdty2ngA5boOdlCGayG81yT7bKg8lwyeG8mFcByUViOlhskaSFkkxc/4C4qpMLhd+MF9c7SxF+dASpHgC6A7TxxKmnzePAVwgjzKdZ3TMSWqwLSCkOxT69ZKLF2WNaNL6JPrso3PE/uSX6FuxebyH6oEAdgNiVHLZOS5OjE7oB0DGGOPAJkTyvCObvY3RiHwIWnT2cO5UbN67HMGk+q4Q4Z9KSmKD8kUCsVeY3+kAlYhYo/uVKBGmpuPOEdBxWb9ngkK6uKmyyz9QdqQQWhlhTr7zrk0IgU48nm5DMTI57Rc1Ur3kC/KsI+bscbdo/sxCaRtA4kZYq2auMax+karJfBOsxAmkHR05WCO48aAm2fZ9adScku4ap4qdbwowvSPNAug539MJl6KqDS1qfr0Bva7o5c65BbJr9gUqQDDMd8DfjxPAKm9evNsCC8cJGa5kKTmxRxOen9itH39A9ELU/8FPp8arjdQK/paiGlQjxqdp7dVl0hGiXLIEUJJ34wKQyuwhi7ivLrSc33B7fMFPhoKsivAHrCFI/PjswUnyvqPvt0h6YK/dNrtc/Y4sNV5S050nKl/tZ1OxKCDvuNq0AJqtXh5w6vP797eL0SyV+/YfpMx0Di/KE59nKQZwuMioaOjsTRbelMEqJ5s61u5fJaJKHRcSCiFj1pZU1IW+zK8JRta1Bcr77VNNF0APNKj36vfsOu/YzmlJNCqawczykd+hJbfvwn37vbwG5vzsKjrRcF7BYLsIjCtUhfHQ6x3Td+g+55dtT4cH9S8adzwwCPWStdN2hK9eTYesa3ukbE7opcreivjzlFv6AN/qUrNbKpN+VXzBpnXmJbemgJ2u99wmO8rOf5TdFaHsVMW1aE06cT1OJq3Pn1wQNWZoeaBZQoP3xM19lkXuGDxgZxTysY3iSSihBTd6vo/HcGaqxXxwHOd2Mn+7PcADNDnk5yBhGlow8tsrIf1t1Yt7saKADnVxSL5npqKqfS6nV/dRzPyKyTwKaI+kOKhmzO8b6RabGsb2MaVYeHTfx93YlnO5mwNmP81lr1KnveOxNb4YsKZpZzZFx4tC+OGqGXowFZ+cNyCfVhwSFevyZgNS9/nfnqg/MdKf69FfbVD/cObZRUxHm32WG6x8Az6V1Hp+kdZuVlcQzj2/Y7UnMl6V1OrKksMb6DqlofPh9sm1ntIBx8XYacZ8/8qtUWE1HgzOiFdixTTVJlrQ5VJcV3+MHHUzZ+mEJBpBNCYDLTuY+iTNz/C8MP/GndYgVGI/gi2RxluoyM1iQ5eMHP3EmUfWLfHOzMlRNGBYvomaVIPot5Rfgr8xcfgAd6664Egsvua90bd+SLbFqAt7s5A0yYkAs4GLzrRXxj3IqrASNkTWvfHvfk/blylBV4UXz2JOL6F6g2YlpWIqhO6H67gLAo+XpTzI0y48krjNNh5TPskDSaZP9P7nTmK4GaI+n9MmfvryQYJxpSfBITm7zQ80OeoCcdLneiN7qcEiJ9wVmxfqJHdzagXwlg4OJGuNcmqYUCdbrg/6IN+GQWFpyvQYNiw/9YKH3MQc1lEkjrhqxMa4eszzrnrIwYMmlXXty+8xfF+DwVdQFyUN901xRTJHwMoXE2QME5RqQ0S+k2aziE9inCQMV+/wPqy4rv0i39CkeXbPHhYYERa34enua9RkWwVszW02CojyULY43QGxWA8B6g0wWTtHnPI+3gRGDShqP2SnY8FqDxY3B7xSDvCjkTdcCVRrqbeqs9U/eU4Ivf9Y2xIWniotZ875tHrJlBK609ugieQ9Dt7qU/IqOtyiHlXijH5jXX1mQm+iCShviWyoja6z03vA3MMd1RnkVhzTD0veprifo9nosUxYXZ9lrflHVOqd2Zz7HqJo0PTDEsxk2k5IJvrTNzlJAvvNjmNjUQsg1Kxhy/A3AT03Yk5SZHzTCjCLZKtz+dV2k8cPqu0p2+5eQT3dNYvp4ZFIIdiewY3tC2JlAX28W5aHhpQ8QYtVEeKkI9JgnUnKnIe6z70Sc4JDb6VBzIyE0EvgY6VhrmIgXYcr6uBpjyBL918jBDW+Mn2Sd2JNo6kvvSHgu2rK1ja7P+9psvdWFOK1olZT1m97cm5iO1RsgjdBJWbSoMMJ1ygP5VdhrEZE20q2+eL/zmTgqUlxvMg7ZUO+yDySh60zYkHmO3O4t9QrIF/oaTMfH5k1PjqNYbL57KpcvPwiW+VhHPz7Tqqr2/nt1vTzuP6wA4JOyGq7DfkW39ej0crEaFLgrwmq7Gi9mTVhABobucXVcsqpW284mLwZlxCEFsSASOEzE+32GpwaHj6EExQL4CtGV+Wf8wKqP49LKYdI9bgJWyFK/Lyp+xhvWeSSQ4ekOd0ficlxC8OxDvULfHfUjYQdhrBslVSMvj3K9VDv2JCKkf4hw4ZBpzGKLNhh5U7gO4pzz8M1afHrjSpUPqBSuNqDNCZr3nw431UN/bdpQ/7x9SGR83J1x4SuIWfuzLekvJdG+JVKeGy3wtvN1BTqj9RBG1OfUe7pk6n1J8IqiIqp+05uDqx/c+apKek6GgHaN60duy6RsmjOG7RRKhGHiR2NolYEomMFdo3/A+6vSlxwjbx67EbU7cfYtzHUM4at3VnXfd32/Bcc2JdCtOTHpmoX3vixVtt1K9M1/EwgSdQ1UUPwOe4eWyqOn1HuuDsDnkazDihonRyi6tDx6RHR0NGdrReT6tReLnT5OXkst+s8bQu+9en2yHNCRfppAuKztIhotczYxkjGq3s4fgGfWFChbvJ8uY6Oy25NfbZSkw/dLZvYrq+0/zpikgA0YyBhTwet81DDxw03cMP+VhLgjqnsZE6v9VWgaONJSw0+Ku2diXzQY30/Q1N73tmL3pA5x8XDLq+x3DU7brotcwg7X35XYfv/rOiVj4vYlu/2K+oZ/zVWGayvHS/ptlj36ZOjBTTSmTBEYn29U04d+XhRUqLR63d63JdL5Ap5ZqJ0P9H2DFkJbIo64b5PqzpJvFIbbryzvOKD6PhiOdNfWpxOTP5jdA1xivjIcLVtXtt83apwYA8/CUlm83fWuJt1DglW/OtLyPpbYK7up88x9FPU31n2jEr/T+uYBiEwh+W8LpEEjkkPmFgs/ID5PfpuMyd2YKWXFS1gtswJ6/fRLDLBfzjbaCD71M69aqupnx1qgZFcHYeU3Lig5/RY/9GeGPUDUSbTPsPLlFalpFz4lvLrvA0uK+Y6iiguEcqZ+8vDuk+3JL5JX62w9F0rN+Lqs7JMgJagD5YVX7cKXhOLdc/KiQnrBJMjWsx+extEIxQphDR3Ja5VH7BYEdhomGryM6vgEHtYvIZQ43JpHrxyzUlZCuDmf7h3rx1JPFw+8352CRBtFyZgsqjcJnII4rTB8+yq+pesJvMmAHEerPtkKG2WIshiG5+eksidfMWDxApj8arDYy8O8+wzubV13PlKPTJn30XA2npD3KSMDsdw6vDFuxJe9kCHv9DtocSH23LIPov3klGeL0CZVX1ESWZwF00RCMNunlxQJzr2sLA15T9RWzV1jV0PJrBONPOs9eCEuw+2TS9wn5TVUVWH7vLH+1NEUgk+1m99f0JGolIUf2oQYy+OxrDt7XD2FoCX4vKL97jMDhmWP48jlqi79qt5gh/fpQPvbKrBsArKNemD7WfXU4G3HMP9A18AVFFzq4o8DGn4Q+gUPkBeccXMidUYLoxqpg5epOyvfl2ubT30Q+gXar1vyfhIOD8pyy64F0dw1Pwi1/yj0y8ueKu8mIVSL7qjtC4lsDFlBfV+BHtjwQehX1z3fT8Kk8yC565ldmIXqB6EmH4R+4bKKyu8ngVB2DvLl2tf2VV4be58+QI3/kUpYo29uVv368ShD54PQL7B87p773CTwiTkVxTEmvuHUZ9Hvj24cdf6RSqDRES3UbR+PqpI+CP0cCOXX599NQpbkHPLBpRZXjx13tvn4NuIfqGTE0blmIOSPj0KffGpb1d+zrSJLmrtPT/TDnPfusPMfqWQyO+cI337Px/Ooo//Itjr0wwosQ527dr4/f8P8I5XEtu4shpus+njeuO4f2ZbM3V7oV+UEr/jM3bz0GOxqZlqLOpCT2PLnduyTMy5siAxqs/CQ7phRC8D0U4ZLkh+EwuQ61WRzD3Fv9rIAWNP+oN/5tKlYYiHZph0oZJw7TJdQSsCgasU4UldX16NFLTVQ2zBA7sepBNnK5+itIpQK0dLOrUtMNX/Xo4Fjh/70dKkXS0YDQXHmw0yYG38lAH3qWDcSc+lEc38K5fIQtt1cPlpPvHTWIWsh1S+MfiJvBq6E2w3TMfho1k1zR0s2ikD36/XSWXbeRR5SWZy/FOlzZu0THlARlsdCz+NQBw4nRSviS3OY3bUVHUSND7GxDS9XO2g5wSNG+mYFCA6MQAUnWJ+DNrOfX7dk8VP1pk4ulr/D4OdJp/Oy7vuU5ObNmJPJJXhK2hC0HJRuoySp1BPGpLpYLAE75AIwT4hOAxCb2zSHY2ArD7y74+OckXQLyTS0tYq9IwFpvJDoQtTAJZ391FMgcqOWZCrkKfKuKgA247Rr4JoIB4LHmTT6zwfQp3ixkxov9B5iE3HaZTZkxM4dBiQDzwS8AmCp60DeUie3qGbrm6r9iD44kjKTwe/t+HGlBwMC7I/1gPRlrgMGHJKvuiINLjKDUtvsj3/ytEkJUaSIx1W6Pg5TmRH6wpk1IZhiVsUUNwYOweHP+CbNajyGu28Wg/DLCKxIqrH+RRVhRFdE7cPEdctT0Dfcv7TuuU3eri4MoRBgHgxS+3OLcg9GyimmpdcNepRnnApX+55jBM2AgeWvzLAA33eB3GJHCuSF4TXnM1F5WCF63jD1jh7DhHoQQC2yq0sDfb5FJa4EjwepD25YsG1um4PdMG2sKDYXZ1hn7RYjtvI6hWY1Mo0i+bFCYU3ccwRtbb3JZd15HPhzlKOuol9mx2zAJ8eHbXLbJ+sxoOXiq6AXlUEqwGI9cjuFfyfCiEEaecafXPZ7RgEr3BabGU/XQGxQ4w3EhNcimq3JC5MJuQX93AMuJewwIhEBdawt0WuPDDtmQOkgspk1pUAu//eCEVEzSQOnm/xIV8N3Zgo7UZkf8vQtetXOWepimaU2krwJTGl/BctopYV4ahZobg24wvp9s6NXPrrtIG0ekO1OdyC7XMDj5gPTLTPKEKmZXucnTedZs3xaMdY41kOPbWSnN0HyV9CFHo7IQg8cbWk8EZXnj2dD5wDyE/RofufoAp3UXNgp7q/RFIJDpXfHT2CfjJ6pctf3b3b+8xbrKIv+ygg+IyM5o1/vrRyAenWP1KNmGcjptYGBgepeG044/I2LrPrYsiP0I6IW8mundJePsBjvC5mGgw6fgFVrrv/3YN+ge9sHByX8M+xmFn8C0P8MEqs/FfePopjT+Kfi/lG8TMN+Iu7fpfy7lP+vLWWdPUGWgIXRhX5gHdRIFSoIOvT3KbVu78NsWRJ1ZoQqnZkcUXfwD3N0dnaOWQbYAjz/yXWITrosO5Im6iI2ZS4KMDpwL9HSp1iDA1wzJX2wy7Liww0QK3kSJe0io/bHHD4V41zxImBENFC2OrSneilBtKBWqLuUSrD/IHXK4YEloX7i7+1ZaMQbiy24BWTCc+1RJyRwat7OfJjnFym7rC0RotfH9JfKmEtmmJ2/v6pasV+d04Qsm4xKFLCV7l8/9OEEm2Rk6PKbQEWWr167n6An1MQWAQ0zRP57gyrexYfEQzrZR9aXPpZl6efmSr+YZptPc0bONtqivbIkvPhton0IS0gnaXyoOj/ITry2ffl+eSb+4BtZ+iMLuNcuWR5d8+4qUmXGSPD9ikPv9mlTkVrTj9dK4mdHTOgjhY9044VPbH7cUfbwG0l305s0DXZJ3dRNtn4HQ8ZTINsyA068vQpH6VatPOK+8pNvhkl5ZqbHyENOHaRbFj56ogtySTp/av/+b1QgMnuWEkqq4EsJaLhHYZjx25taUxE5IRX7g963ekXIHFwqMzFIT+adnG/NbKumTDCA2bRh7O0jGd8gg84Io/wPG5Zuu275HnkYNHS4cwrzDSXZ/LpFZqvEahtP53dXA4OtKV37P92hlEuLZf1ATamnuu9947rYjj9kGye0Cd3RvvNtRaMiOnFthp7mh/jvqAxZdkHWDx0OuRn9jZtXhotWyZwSlWLSXu6t+D01bPtXDf+q4f9vaojkv7nmFTqOZeP5bHXzGH/+Yy1r7d8us95s4IY1M2/Xy6/x1BksTRfw+kksMjq+aq10Kb9H1GgQe3uupNlh9aB//ZaPJc1A/x3mcrlnFm0Wy99AuIg5T7KCKMUh43jROJ/tC3ZssUC7RAA9EXT51Rep3xtKURWtVkAiPgzYiI6KH7gRGItxPZ4bVy/c4rX4q+pfyjN5DASELjtP1IhF/bwRoFlk8x+62Y00eiMM9fOS1jN0HeK0SFhlOoaWsiCOebwarjSE313RY+O55nCXf6c+g2+H5fdU7ITQzkG9LOauvXb5FZcVdZxuebeGCtn+qsj2F0/2NAquqrnsb2IxbhPRCxuGq/TGuLjzChwXSMmMHBCx3oYHzm0yBxHZ7NqRYj5b+Jzl8WRJrknLhZNObyD9G5CpF2N6M+0HFrWDayOHEAefT6YQbXtYEf0Rb1xgRe2ZAvrC9m+Yxnk5ELNrL63Ds+9xuD0ag3q3LN4ELEDDA86Qpz3ayO08iMRx2Dx/49mIJKYY2bUkmUjyniHBM/iXFWTJFOSNa5ZiqYvjcP1aQlgWqzjKmC85fGwOu6OKfP1JJ85/rGS2EjLniMufWRpdek3QSNECb70Bix9Zpya5YeeHeM4eNaJQTYrDcF7BALwAdyRXXBN2U5ZmtiQYRqGJx4wgrrZPM0hZmBZYhjWrJiRn/r32v8lfP0RMmacm27O80Ig3SGpqTy1+WXM6BUtk9k/29a8a6i9H5jufg54f5Vmi0iidPzAgB7Ht2r7YPAyTpSOqVURRXKrkuqLtaf9eiFRRkimMzDDDpLI8ac+znjZKoQ21G34omLDxhM/GnWdqv4R3x9qrHHvj7FWKHor4HcT2A/Ct4sH2iytVheMbuDjZkjD4jM2g9J8oFSYMWAuU4pQKl661Sf2G0xjOGfc12O/odYdRMppBIwVRtwfqPeTPCHBHfR3PAh7JUjZr1q+vXcyvDJXN2yUBKsGSxAeSHl7aJTli5QbXjK/J7l81ATdGikOp9ES6HTlkZMPAbFXDhu/QB5u54tF7R/9Kt5/5+Nzd9bia1spD9+3eH8qc/hzvvqr1fw51Mn8ortAKrknZte4ThjSHd8De3x3yLKXzYyV43GuqYdCdmsxvIVuDsmw3vBz688BXQMQfwP30YLZINAZpvhHQ9V2S0yDfQV0HbmDXMkLgGXI80+tOYx78ChErS4wH+OzGjAIBxPRmAP6bSKogdxctjqOxzOA9/Mn1IvOjIIl1Axqu3gpK/R5GLZarBO89aEsIc74APItM+ztQeQmKdf/bQ6jLwXoRg7kcpscjsXlNMMiamwG5312OqUTGuMWdCoACPn645FvQ+7t8+PXyE2Ov/PrIob+XS84fgTvNyh+J1owUY0P9BObSesQ0z/DsnRs13yOWNo5yy2j3PM/ZqCO5YOC3UeqA72uK5EpjCkUwBvOmwOWCXwyAP344wPgb1G7jkk/i07fX8VmQ+vLVw+fx6Tsz/CxI/b9ou+9j9ddq+CxM/6uGf9Xwrxr+T6lhmZLYTdf1TdwFO2GTA97me0no84iLr3Yr6mfeevckbazfifrx60x33U+clzbZIn/NfOJbj5TWwA6YyZL7ed9TRSbjAH2NLH//d+h/h/536H+H/nfof4f+d+h/h/536H+H/v/g0Fes8dUPB49GyT5PKyJA0K7RHMlMellZ2bkVfxf5Fh++/7GOqV0exri0IrdTPOxT7zQVQ59YfUvJ8p78Kbd7/xlF/OP5RbpDU6A/QtyoV98NUKtmHi/mtpCs63G/CY/aycZo2s+ol4zUu18QdGLkjP6ky/wdppmfP8smGc0dceZ++1W0R1BNWvrH7OVdCvPfnl6fHpMcsMr55fP33Y7/9X13QcURj+1Fr25+Ku203VzhPuTbj8grouPXZLT++Jm0B9n/9ftbXxwqLvjzE/W+rRVX93cF5vW6cBsWfeMHHS7r9PBIYEkE/wpY/LjK+IuvwF23q1Q2/b7UgtLbpQ2ff3J17gz44ndemhM9iV988t/0Gdkd+eUn/+0ZO8YT88+En9mbIH2tG189TRPgq6aJ8WLiMB5Sg5ooAGzuVNiSszVn6yfNJeRNbwotfYr3ZpROPUOiXXhPl6dLV4Cmn91d80N7JV4CHWjbrQh8zL0InMhvMYP17J6FrWFlq5YXcI8++VQ13obJjJkV8bwVrwILkVAGBjQ71MIng+p9rqJTau5E1YvGsR4ONtEHnTYSPFacoOvsJ/GVHi8Ou4uHH8FGh5TApRMY0NwPNZSwWisKBw6z1Ek/d2tc485Au5PVDiEMx9pLeyezB7egxwaa1D12mJi9hmRYAI8c84Oc3u+2tmlN1anhHlinVaX8ldUDK+Xw7D3bUTcjHCXDJZLTnOpVab/eQbQcGtB3jBx+9OacspgunaU7HOzZOJgbuwJGdhUEh9bPTtUNiG6QEQH8Njfdutc1etk0bhosmDZVWZVDXiEBwTJv1qqtbbU+Lc4V4FgBvXQBXtDbY0Wf6aiyD4OTDoeGokN0bsrPgrOq8JNFLPIVdk8odqCuaD81uLkipca0tLB0fmkrNJjYebBxflya2SALKKipw9bodbIGB5q6XEXjPqfvNZpSu1woUZyTcd25b9/hHAiKITMJ+e1DzM7QNEiT8YBjVDJoI4EctQkIC2cuQf1ltiflkHsMWaGKjLBIiXoCby7QRutpMuGiZjK0iX3EYl0G1aJyc1Ln+ram6PGgtgZ2wdBvgXvlV/VY5seyRm8KKkM6AiGtJ1L6kwP2FB7eYDmgyYGCAxY5z+QLHi0EJLkBtpWm2L08dne/OaDea7dzxZwfbmzadCVwI+Bmb1KrX7AdZPzwxY0/uDRtcyxSAPUtD9Pr4MXR9YR4VuNgqNGwxd7riai/UoOBYeJdl0J8cnV2d7i2nl05og/y2EX+dTpmjQTQkh7xo7MSUowLolEr3fJSHTNs0i06LMUt+gzI8Vi6WbcN2aT2zupiV6cAiWiHSeBPY7HoV3u0RIrqGe+w69SS4kV0VmZBP0tbVfhTWpdVLSrccXAxe7MiamsC+TE7ThOp0mC4u7fiES9ypsbdDUN4mA7f6m81Yiol06OeREqAlV47r7VkPTTXO89khfBp+7Eh9gNHmsYjyEetWmMOHlvhOHH0QcN6bV/Kvu1rO3iSCvMoc0T3W5Nb10rYkyr5Ke1SdF1Tmw2124NRZu99RNeaYL2AASmPprSMHzvv4L41FY+mcs1mEm2Wm2aU2JxIoAfI9L6YgZkdMYIoiVcAuZda5N8DQGOXUkZ0kevMZ4Bc8Ykpj+HCVrktDBknr3OYgkpvK0/nl4AisyNWKwJbN2yccp0bBpYTAHgE3FmfNnIX3Zt5h85W9m89gxjUENubQK0gnopAYPmy5iZBPkCFK87XPWfDd4m8aSNz7Tg6xQDPubA7qhPzw5SuaAzw8pe312rT15/RxKSywl/JFnRPRXiX2Naf4SaxWkMATb+5lsXDupy0ipe2hKGgE4ohjuRVYcdgT1dN2NTiQ467emUZ0DJmbyXrTfCMp4TxtPNWOy9Ys1fmYZoywv7Y2I/D7QeGaRiQu+zY41nhGbLNLk1SADyafeEBQLoluW7YyF50iNhcVrLI3L3ywsg9JbHNa2TeIW2kYQyia/Zq7H0H+QOdbrUOBGUSz7RWlKQGJsx/BaFIXj9WQsAm7vW09UP0Boim52GYmrsKdMGKxxHntj6wli4+mFKb/ujvNGSuWZwK627cSye8xR8ss34mS4Old4tEMn6e1dkYfYnYN86dpmjw7sRgB3p7c7HBzTUpBmaMgibrejEvS+0WSRB8flCj3A1zXWdMPL8X1hA0NQbt004MEd1epYR4ySwAzA7uFtXmH+rMay4D7faJmntJu/ElwYZSx7pxhdrql8Is5DkiiXv6ja72Q5lSG6TptQYptn0gEpJ2MCnNuymFQFwfnfETBZThSvkTm3uwXoysKT6BrJ1cw7K9Mx8ebAz7E1BrxLf3URLrYdo8nnZHhcQtdj3bW1k/Zp7/QOS6od4NtiCXLs1fGNUa1IW1Q/uboa87mK8JO2Zgl5oHneGlTXE7i+EZVEhGav60KVYGTq/DssiQ0WBs+OHRBXmomaGs167ur0U78+sFtDg6JzvE+anMZtyUENlji8AnZE4rqFFG4MZLl6Lu/kAM9mp32vj2ubC/sTLRT0CDzfMz9Wq02W4qCMbuYNewcqkN3H0uK9KCKpGNE/AdE/3W8dM657S4UESqo1vs4MYTOxLIUU+jrCkg5VhTSojoMotV667Dr7YhL0yNr3pVFtcc89QmEOggmSFkCq4rxG9NAHifad9Rxvcm1o5UryVkYFqI88OprVawO/3zHYAxtQU8N4AaNvpOv+eb53e2GDFsq8kyIEH2OdenzeO6VXBy74lcIaJOoNytThlunKoVbAxIhtx2SXsGyRT6GvnbIpr4PEdumBGDmYmJ8+41fZVGecZicfe2BjY/5beFP7dRxLtEkwi9Ohykg27a5OVHf971RTTGNsLmF77ZhtiZRSbloevENn6g1qaNE3Xyq17qBY6Lb7DymtT31OSIlBCRHvwRdZDwUWt7I2lTjvML4ZJhlL/MxEc1OdTaUu7SNjN4ngUhw3l2fQO6Lvjk3R9oFzECYHlLiPz5zC0rZXmo3p1Bagz3hL1x2BKAmkzdFLhtbd41Cw5WzZt3YI1HFX9jscmwwAxu7rTTcTmBWNvfpUpVEhf3N8e+QXYeQyFfu3jwBb4sZK4Bld0muDf31fIDu47ngikXiQupBdYE1imfUu81XlHD4z3PdW+LH3RF51DaLj7qVKDL5uZEEPiifwAs5uZvjOyVVkYZ/9W4kNoblE2L67Wvkr9ISpzVaVjVLjpfm8/MeNiVl2HWdBBxIgHNLMbtsHEbA1pw4CnpxBC4MVLAcqNAZDYQnICOuhyFfsHdmNQNU8GbtJHKQFU6d5r1GMSUx1ocZyWxt5drlITVW0vnxjnfn4XtPx0VWzGsxem324qNnuFuXlww1n93onI+VzbJNnV/+krEaDZrPucianCML84/FAPIpYna3k2uVjtl3r1eSEJI4IKB0r8rgypJm8/6UgisW7/AGuqcl9WTS3+Zzs5n/m5T8axMLyKH/3JKONtmx+m9motpJZb3BkmhrrIweZEW7JvAnscJX/Rwk0hULxVl6aI458KEEiZIwmyR/4QVn6g6XRt9GfjHcJc5UUUYEZgH2IMxZDDP/Vj7TOQXaD/xaHB2N1n0pPLB2ne/d/FKAwHXQZhaXC94ZhRgcb6JDYl0egyDu5SSV02Eu6Tnu+aBpiamMylzRggcyKNgWLPptYqou6930UatTnfA3N8ckf3Nvnf2ggJ9HkePFs8WoML48kddLMqeYFGav/w7DOL4o2Vk41SYkZKymTJSEW+6m77i9/ScthCHeUbdr1PNEvNExsJ83V+FbU9BFZTZBZcOTfjuWbdXS/0KBv7gJJYqv3ezyVVtoFoNH7fjhesFlzTMc+9m5rRITegSAnzCrfx1KJ958yclhKDwrAw2igPPS4MVJnpPxacpAOJ3jrcJ7iqAVdCGu9G7gItpti+JJxEIwKFIckmgx+nDzWVr0+ou+Y4OMt1h0xVjN6fz25win/yGsw8ewrax+Zt97F145VXiHAUQ+rBI+S28ZlIJpQWc3qxOHVUhr1ao/We/J7UWFmit7lkr+Mk4Li9XPpXO8DxsG4uOs2Y7geffjkRXDWhwuIGqunYrCAZzX1TMwpDYxnA2cKoYVhfEnybHo/hCJloU+ocafboVZh/Pd4iH8r1+fpOXwmFLJUMpwjQzcb7zNd40VZJyBH7uqm98bIF2CVbSMSjDB1EiRQBjQFaYT2bOLI8WqQhHr7K2IaLrSSO182sqRzPHTh1SL39LXnZA5p7ZN9wdwROVkBQCe+aKXa+eMBuItlhGGq1VwzuzTXcZzWhtcRuxjWyOHl01wZ3pB7sY16oB0ZiIBRh2iXKUtVGmEwEQOxaHV1cV0lWEhki0Nws0ec+rbhUhfvI+uFfcDpptXy6pY+NFNE5MSoe0lS1uHaBLxugIh73nBlF+tZHPBOnGW0+6DpyLPZyA3nQkLZp4cXPaWUFqkm7vdeTgE//BJ3+IYkZxIuBi69UEIq//Xli/Z1AKwQu6IColvL377Y+JQHRk68gnriwCxQ9mhuxICKtZXoqHzB45kACuZbiZpcmyjWAJR1fK8Xw9C5ZOgukLmqX9YEm/JxnOcqbXTM9Q6q1keHn/lEazPoOJBCzFu7iiqL17mY5umNM6SMOULvJEXUBag6Al7KQ6ruhGKfvh9UCL0ZmyWLcKQ9HSo07qd99pNYzRyTyHRFuchtNk3rJKVbixWPzMC7WMoPvaVJPDxfTVYsjEe1ykxQhXxNs7Y1gjvRgvVJ+7shsPdScBAf+hSpp/yV6PZ3vuSQJqJ01pebsAA+VfEL8zP0+y5HnivZtz3xZx5Hyit2aRGzEYs/dK9Y3XNrQUgnT5mQnZeCfw1oT4oe3ghQwTzREktW3VBNYakAmVodtNLKYNsPCvi0Dt+TconaxWIwa24lmeqHWh4V+NNoDFd6L83/4mDWFCrS9WmF+mQzTPe2nfK1uHjIs9XULEZ6jId1kdgOCI03j9T2fkG4lfRSDqtPUJ+vkoUVW8SGwMpzyqggIUFFE0BUDGH2u4j2wiWa0/ARdfjG6oeNnXqavV7hXPuHPn9HP5WAseRV+C3LmC0lGUxFtbpN5pKWXHKUocFIESSVzPbnxcxrTGgF63RTZxkhN+Omw6e/CH2XqpQHpe0OT+RlUIVxYvdAi8lMNom8/pBL16SL7oqzLhS9q9fW3S6f5w9V/f7smRlESklWsPK/OPAZYGBxacdPoBW8RmKNQ3KHJNhUnFieizs48A4kcD1lKete6MbUT8hEd8+bTMdL0V8aUKUkr8LOV+jR8yDTvkgZzqvRQcR+vBbBnj5+Zi79eFrahIOmSKdfWMt1GPGi4efxvdT9pBxrKoSa03j4hmdHWEpjygLH2yjnIaxBtOIWkLbq7sfnXfh+zmS8/7bURE5QCkQqIDG8mOc+CuGJy/qpaV25QmfFkFzV42UUNGhvLaHy/bwF5EK5PI0F2QNhN3nzplo/dc0FXSEPFyzxVvh1OzY3FGbwsdC4ia8t+GeEP0FAX86ZhXRT54LRxS5ZjxehnLjPjEu9Z5I6EqOWjQ+NXDWxnWYKAuV69VtCVOYiXXNxL1PPT5/7Up0tf21DhcTVL45+PW0+L/1fbbrYUr4+yfbc4veJ/XHJUV2M17OtEecrjagf+SHY9bTNt+1L7fte9Yqb1K+7vfcRbAjqLlLBP3dBUruXa5D+4a/RO/2v/ebF99OaPmDqtVXtl3UF0gfP3s++iM858ZjyJ36XfznCm9dk/GMjtjnuGnuhMJ6SYGz/a9KciYubzqzwVjN/6b+j3AGnCPw+rzvZcfJZvYresG9qFv59cdP18oXrX87O2f27JuF20+jXTz0Gw2YJq90yr3wIzxNuJwIsiZbV2gMZ5ySfTLipiBWtjMLq0smbxm+TlN1GGhuzjO8HswLf7/r+tmIczSXuJe6pNQBk0sYpnX7/l06tm0s/9r9v56tRq0Zh3dzqVsdT9Px//Lb6j/+/V67hIv80l8t1+W3ciB3QkIJQ459Ow7fvPzc0Y755o/QgIO6Fd1rjjsMMdQ/qHtvjy2Hz8U637eyl7P+dHtsSSash0OzIYH5JafnR7/X/71ltINc3/Z7WMAAk9XP5d1TglNAFBLAwQUAAIACACadHlGWpkaIGAAAABqAAAAGwAAAHVuaXZlcnNhbC91bml2ZXJzYWwucG5nLnhtbC2MWwqAIBAA/4PuIHuAbU2tDbIuk6TQixKr21fQ/M18TNtf8ySS24+wLhYkEvRdnrXb7lJwp7jeRsiGPkDcFrRETb+eYYjeQk0NNqpm5hKEd2H00YJRJWqjtKwkFO/yAVBLAQIAABQAAgAIAJp0eUb+VZKv0QMAAPsNAAAdAAAAAAAAAAEAAAAAAAAAAAB1bml2ZXJzYWwvY29tbW9uX21lc3NhZ2VzLmxuZ1BLAQIAABQAAgAIAJp0eUahf3GSuQQAAL4WAAAnAAAAAAAAAAEAAAAAAAwEAAB1bml2ZXJzYWwvZmxhc2hfcHVibGlzaGluZ19zZXR0aW5ncy54bWxQSwECAAAUAAIACACadHlG5gGo9bQCAABOCgAAIQAAAAAAAAABAAAAAAAKCQAAdW5pdmVyc2FsL2ZsYXNoX3NraW5fc2V0dGluZ3MueG1sUEsBAgAAFAACAAgAmnR5RgoR72qiBAAABRYAACYAAAAAAAAAAQAAAAAA/QsAAHVuaXZlcnNhbC9odG1sX3B1Ymxpc2hpbmdfc2V0dGluZ3MueG1sUEsBAgAAFAACAAgAmnR5Rr4PNj+fAQAAKwYAAB8AAAAAAAAAAQAAAAAA4xAAAHVuaXZlcnNhbC9odG1sX3NraW5fc2V0dGluZ3MuanNQSwECAAAUAAIACACadHlGGtrqO6oAAAAfAQAAGgAAAAAAAAABAAAAAAC/EgAAdW5pdmVyc2FsL2kxOG5fcHJlc2V0cy54bWxQSwECAAAUAAIACACadHlGuOc88l4AAABjAAAAHAAAAAAAAAABAAAAAAChEwAAdW5pdmVyc2FsL2xvY2FsX3NldHRpbmdzLnhtbFBLAQIAABQAAgAIADmbX0OzDXeu7AIAAIgIAAAUAAAAAAAAAAEAAAAAADkUAAB1bml2ZXJzYWwvcGxheWVyLnhtbFBLAQIAABQAAgAIAJp0eUa3fittZAEAAO8CAAApAAAAAAAAAAEAAAAAAFcXAAB1bml2ZXJzYWwvc2tpbl9jdXN0b21pemF0aW9uX3NldHRpbmdzLnhtbFBLAQIAABQAAgAIAJp0eUbdrhbX/UYAAHV1AAAXAAAAAAAAAAAAAAAAAAIZAAB1bml2ZXJzYWwvdW5pdmVyc2FsLnBuZ1BLAQIAABQAAgAIAJp0eUZamRogYAAAAGoAAAAbAAAAAAAAAAEAAAAAADRgAAB1bml2ZXJzYWwvdW5pdmVyc2FsLnBuZy54bWxQSwUGAAAAAAsACwBJAwAAzWAAAAAA"/>
  <p:tag name="ISPRING_PRESENTATION_TITLE" val="Learning outcomes_Ch2_Enzymes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194</Words>
  <Application>Microsoft Office PowerPoint</Application>
  <PresentationFormat>On-screen Show (4:3)</PresentationFormat>
  <Paragraphs>19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outcomes_Ch2_Enzymes</dc:title>
  <dc:creator>Danny Foulder</dc:creator>
  <cp:lastModifiedBy>Rick Le Sauvage</cp:lastModifiedBy>
  <cp:revision>19</cp:revision>
  <dcterms:created xsi:type="dcterms:W3CDTF">2014-09-05T07:23:33Z</dcterms:created>
  <dcterms:modified xsi:type="dcterms:W3CDTF">2015-09-29T15:07:48Z</dcterms:modified>
</cp:coreProperties>
</file>