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60" r:id="rId2"/>
    <p:sldId id="761" r:id="rId3"/>
    <p:sldId id="571" r:id="rId4"/>
    <p:sldId id="264" r:id="rId5"/>
    <p:sldId id="285" r:id="rId6"/>
    <p:sldId id="652" r:id="rId7"/>
    <p:sldId id="1144" r:id="rId8"/>
    <p:sldId id="1157" r:id="rId9"/>
    <p:sldId id="1158" r:id="rId10"/>
    <p:sldId id="1160" r:id="rId11"/>
    <p:sldId id="1159" r:id="rId12"/>
    <p:sldId id="1165" r:id="rId13"/>
    <p:sldId id="1162" r:id="rId14"/>
    <p:sldId id="1163" r:id="rId15"/>
    <p:sldId id="1164" r:id="rId16"/>
    <p:sldId id="1166" r:id="rId17"/>
    <p:sldId id="1161" r:id="rId18"/>
    <p:sldId id="1147" r:id="rId19"/>
    <p:sldId id="1152" r:id="rId20"/>
    <p:sldId id="1169" r:id="rId21"/>
    <p:sldId id="1154" r:id="rId22"/>
    <p:sldId id="1155" r:id="rId23"/>
    <p:sldId id="1167" r:id="rId24"/>
    <p:sldId id="1168" r:id="rId2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99"/>
    <a:srgbClr val="66FF33"/>
    <a:srgbClr val="FF6600"/>
    <a:srgbClr val="FF0000"/>
    <a:srgbClr val="008000"/>
    <a:srgbClr val="CC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4" autoAdjust="0"/>
    <p:restoredTop sz="94658" autoAdjust="0"/>
  </p:normalViewPr>
  <p:slideViewPr>
    <p:cSldViewPr>
      <p:cViewPr varScale="1">
        <p:scale>
          <a:sx n="65" d="100"/>
          <a:sy n="65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728882F3-BF8A-4205-95F6-DFECD64ECD5C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4C3771A-AB26-4892-9CBB-2670F3487F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3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5C4AB3C5-98D1-4EAC-ABF3-C277989CA092}" type="datetimeFigureOut">
              <a:rPr lang="en-US" smtClean="0"/>
              <a:pPr/>
              <a:t>10/4/2018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8" tIns="46374" rIns="92748" bIns="4637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748" tIns="46374" rIns="92748" bIns="46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BCC19929-FA7A-4393-BABF-41702D127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7623" y="9480116"/>
            <a:ext cx="2889951" cy="4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48" tIns="46374" rIns="92748" bIns="46374" anchor="b"/>
          <a:lstStyle/>
          <a:p>
            <a:pPr algn="r"/>
            <a:fld id="{83976816-DA1F-4D43-B7FE-BE46B0106962}" type="slidenum">
              <a:rPr lang="en-GB" sz="1200"/>
              <a:pPr algn="r"/>
              <a:t>2</a:t>
            </a:fld>
            <a:endParaRPr lang="en-GB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/>
              <a:t>Être – to the tune of “heigh ho”</a:t>
            </a:r>
          </a:p>
          <a:p>
            <a:pPr eaLnBrk="1" hangingPunct="1"/>
            <a:r>
              <a:rPr lang="ca-ES"/>
              <a:t>Avoir – to the tune of “the pink panther”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65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3p16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9929-FA7A-4393-BABF-41702D127E3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21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33" tIns="46717" rIns="93433" bIns="46717" anchor="b"/>
          <a:lstStyle/>
          <a:p>
            <a:pPr algn="r"/>
            <a:fld id="{83976816-DA1F-4D43-B7FE-BE46B0106962}" type="slidenum">
              <a:rPr lang="en-GB" sz="1200"/>
              <a:pPr algn="r"/>
              <a:t>21</a:t>
            </a:fld>
            <a:endParaRPr lang="en-GB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/>
              <a:t>Être – to the tune of “heigh ho”</a:t>
            </a:r>
          </a:p>
          <a:p>
            <a:pPr eaLnBrk="1" hangingPunct="1"/>
            <a:r>
              <a:rPr lang="ca-ES"/>
              <a:t>Avoir – to the tune of “the pink panther”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51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0444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33" tIns="46717" rIns="93433" bIns="46717" anchor="b"/>
          <a:lstStyle/>
          <a:p>
            <a:pPr algn="r"/>
            <a:fld id="{1CC9454A-ADE4-4199-B5DF-76E2667EC276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/>
              <a:t>Être – to the tune of “heigh ho”</a:t>
            </a:r>
          </a:p>
          <a:p>
            <a:pPr eaLnBrk="1" hangingPunct="1"/>
            <a:r>
              <a:rPr lang="ca-ES"/>
              <a:t>Avoir – to the tune of “the pink panther”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00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CD89-F78F-4FAF-A0C6-8AEEEEFEE333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75B8-3D7E-44F1-8ED8-87A1E36763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CC77-1A08-4FD3-8EDE-AB5A4121A3BE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D4B1-A014-4B17-985B-2D2B7A93E5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D96D-6E15-45D4-B14E-D72159D60B8C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E723-FB75-4F21-8395-A2525E23AD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27E61-B5E8-4EA8-A3AD-6EE087C99CCF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14F63-F9DF-46A9-A31B-6FDE6E688E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DEA-943A-4A31-89E1-8703E2FE9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7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64E-75C9-4716-AD99-16B88C57BF9B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1A52-E981-4042-A866-82E3A660A7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359C-79FC-4434-80C2-41862FE3BDEA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9965-ED40-40DD-AFAD-0E9D04A38A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2317-1753-440B-8A1E-3305F3A60256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0A13-62D9-4032-9661-AC0D35CA99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DAE9-1FAF-4645-95C8-9202FE6A4AF0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A65F-E3E6-44A7-9378-D1072A039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2DEE-8F44-4A79-BA25-751123DC5250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A806-A349-4D95-B5D1-DDF02840B9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B3C8-F608-4924-9FDA-6663A26E6F80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2598-F4FC-4561-8696-80AC039E66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E2E7-2317-44C1-A44F-F27BCAFD53C9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31AB-FE3D-47A5-94DF-8CB44D1CE7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FD6C-3649-4F76-81B5-10E015748A08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37DC-5E95-40D7-B56B-FAAD163299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0F1FE-996A-49CC-8253-8594A8AD0C52}" type="datetimeFigureOut">
              <a:rPr lang="fr-FR"/>
              <a:pPr>
                <a:defRPr/>
              </a:pPr>
              <a:t>04/10/2018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F29C6-AB96-4772-ACA7-A0454A87D4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7" r:id="rId2"/>
    <p:sldLayoutId id="214748379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8" r:id="rId9"/>
    <p:sldLayoutId id="2147483793" r:id="rId10"/>
    <p:sldLayoutId id="2147483794" r:id="rId11"/>
    <p:sldLayoutId id="2147483795" r:id="rId12"/>
    <p:sldLayoutId id="21474837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g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31.svg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jp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png"/><Relationship Id="rId7" Type="http://schemas.openxmlformats.org/officeDocument/2006/relationships/image" Target="../media/image43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.uk/imgres?imgurl=http://www.wpclipart.com/smiley/smiley_set_1/.cache/smiley_my_butt.png&amp;imgrefurl=http://www.mjfanpage.com/archive.php&amp;usg=__EN7WUQW9qHFyPwSKaLtjyOaj2iI=&amp;h=106&amp;w=113&amp;sz=11&amp;hl=en&amp;start=21&amp;um=1&amp;tbnid=1IcMbtTSxUrIcM:&amp;tbnh=81&amp;tbnw=86&amp;prev=/images?q=buttock+smiley&amp;ndsp=18&amp;hl=en&amp;sa=N&amp;start=18&amp;um=1" TargetMode="External"/><Relationship Id="rId5" Type="http://schemas.openxmlformats.org/officeDocument/2006/relationships/image" Target="../media/image25.wmf"/><Relationship Id="rId10" Type="http://schemas.openxmlformats.org/officeDocument/2006/relationships/image" Target="../media/image31.svg"/><Relationship Id="rId4" Type="http://schemas.openxmlformats.org/officeDocument/2006/relationships/image" Target="../media/image33.jp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g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31.svg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jp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2.png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12" Type="http://schemas.openxmlformats.org/officeDocument/2006/relationships/image" Target="../media/image3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wmf"/><Relationship Id="rId15" Type="http://schemas.openxmlformats.org/officeDocument/2006/relationships/image" Target="../media/image34.png"/><Relationship Id="rId10" Type="http://schemas.openxmlformats.org/officeDocument/2006/relationships/image" Target="../media/image35.jpeg"/><Relationship Id="rId4" Type="http://schemas.openxmlformats.org/officeDocument/2006/relationships/image" Target="../media/image24.wmf"/><Relationship Id="rId9" Type="http://schemas.openxmlformats.org/officeDocument/2006/relationships/image" Target="../media/image29.jp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g"/><Relationship Id="rId3" Type="http://schemas.openxmlformats.org/officeDocument/2006/relationships/image" Target="../media/image23.jpeg"/><Relationship Id="rId7" Type="http://schemas.openxmlformats.org/officeDocument/2006/relationships/image" Target="../media/image27.wmf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31.svg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jp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257296"/>
          </a:xfrm>
        </p:spPr>
        <p:txBody>
          <a:bodyPr>
            <a:normAutofit/>
          </a:bodyPr>
          <a:lstStyle/>
          <a:p>
            <a:pPr algn="ctr"/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Est-ce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peux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X5</a:t>
            </a:r>
            <a:b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35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854696" cy="457200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être volontaire,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avoir un point,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faire l’appel,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chronométrer, 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parler anglais?</a:t>
            </a:r>
          </a:p>
        </p:txBody>
      </p:sp>
      <p:pic>
        <p:nvPicPr>
          <p:cNvPr id="65538" name="Picture 2" descr="MCj01560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94927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Cj04315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893270" cy="89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Cj040411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388" y="4429132"/>
            <a:ext cx="844567" cy="834606"/>
          </a:xfrm>
          <a:prstGeom prst="rect">
            <a:avLst/>
          </a:prstGeom>
          <a:noFill/>
        </p:spPr>
      </p:pic>
      <p:pic>
        <p:nvPicPr>
          <p:cNvPr id="65540" name="Picture 4" descr="C:\Documents and Settings\ademongeot\Local Settings\Temporary Internet Files\Content.IE5\9SO5EXME\MCj040465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143512"/>
            <a:ext cx="955676" cy="99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8BD6-BD26-423E-B628-8BD52A6D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83524-666A-40F4-8551-2DB8D898904D}"/>
              </a:ext>
            </a:extLst>
          </p:cNvPr>
          <p:cNvSpPr txBox="1"/>
          <p:nvPr/>
        </p:nvSpPr>
        <p:spPr>
          <a:xfrm>
            <a:off x="4696235" y="4045960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amusant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3D54C-6798-43D7-81D8-A7AEB7C143F8}"/>
              </a:ext>
            </a:extLst>
          </p:cNvPr>
          <p:cNvSpPr txBox="1"/>
          <p:nvPr/>
        </p:nvSpPr>
        <p:spPr>
          <a:xfrm>
            <a:off x="4592947" y="3257979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méchant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431EA-EEBC-44F0-81F2-D5C6D264524F}"/>
              </a:ext>
            </a:extLst>
          </p:cNvPr>
          <p:cNvSpPr txBox="1"/>
          <p:nvPr/>
        </p:nvSpPr>
        <p:spPr>
          <a:xfrm>
            <a:off x="5027820" y="2368261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sportif</a:t>
            </a:r>
            <a:r>
              <a:rPr lang="fr-FR" sz="2400" dirty="0">
                <a:latin typeface="Comic Sans MS" pitchFamily="66" charset="0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0CFCC-5569-49EF-A848-C1A2B8CEDD98}"/>
              </a:ext>
            </a:extLst>
          </p:cNvPr>
          <p:cNvSpPr txBox="1"/>
          <p:nvPr/>
        </p:nvSpPr>
        <p:spPr>
          <a:xfrm>
            <a:off x="4214850" y="4739208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paresseux</a:t>
            </a:r>
            <a:r>
              <a:rPr lang="fr-FR" sz="2400" dirty="0">
                <a:latin typeface="Comic Sans MS" pitchFamily="66" charset="0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1B5C4-01B5-4D73-B1FE-08C3760E332E}"/>
              </a:ext>
            </a:extLst>
          </p:cNvPr>
          <p:cNvSpPr txBox="1"/>
          <p:nvPr/>
        </p:nvSpPr>
        <p:spPr>
          <a:xfrm>
            <a:off x="3367627" y="663012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bavard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20B20-E6AC-4A67-9785-A9AB10994A45}"/>
              </a:ext>
            </a:extLst>
          </p:cNvPr>
          <p:cNvSpPr txBox="1"/>
          <p:nvPr/>
        </p:nvSpPr>
        <p:spPr>
          <a:xfrm>
            <a:off x="1260260" y="3139739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arrogant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B8C66-5895-43FD-A9C0-226F711A3A2A}"/>
              </a:ext>
            </a:extLst>
          </p:cNvPr>
          <p:cNvSpPr txBox="1"/>
          <p:nvPr/>
        </p:nvSpPr>
        <p:spPr>
          <a:xfrm>
            <a:off x="4696240" y="5525307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travailleur</a:t>
            </a:r>
            <a:r>
              <a:rPr lang="fr-FR" sz="2400" dirty="0">
                <a:latin typeface="Comic Sans MS" pitchFamily="66" charset="0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CAAE0-631D-4ED1-BDDC-09471E4069A0}"/>
              </a:ext>
            </a:extLst>
          </p:cNvPr>
          <p:cNvSpPr txBox="1"/>
          <p:nvPr/>
        </p:nvSpPr>
        <p:spPr>
          <a:xfrm>
            <a:off x="1214475" y="233049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fort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6032E8-9675-4B6F-B840-CEC2A674A58E}"/>
              </a:ext>
            </a:extLst>
          </p:cNvPr>
          <p:cNvSpPr txBox="1"/>
          <p:nvPr/>
        </p:nvSpPr>
        <p:spPr>
          <a:xfrm>
            <a:off x="1095785" y="398781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intelligent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3238-ED7F-453A-87DE-A8B38BE5BC11}"/>
              </a:ext>
            </a:extLst>
          </p:cNvPr>
          <p:cNvSpPr txBox="1"/>
          <p:nvPr/>
        </p:nvSpPr>
        <p:spPr>
          <a:xfrm>
            <a:off x="1351065" y="4923426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gentil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le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63B871-46AC-4915-A31E-AF20A9872DB7}"/>
              </a:ext>
            </a:extLst>
          </p:cNvPr>
          <p:cNvSpPr txBox="1"/>
          <p:nvPr/>
        </p:nvSpPr>
        <p:spPr>
          <a:xfrm>
            <a:off x="750990" y="274097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patient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3E14A2-6366-4929-A73C-28703092A1D0}"/>
              </a:ext>
            </a:extLst>
          </p:cNvPr>
          <p:cNvSpPr txBox="1"/>
          <p:nvPr/>
        </p:nvSpPr>
        <p:spPr>
          <a:xfrm>
            <a:off x="4867815" y="142344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petit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ED611-4169-4B01-8C91-1D9D7F69A6FD}"/>
              </a:ext>
            </a:extLst>
          </p:cNvPr>
          <p:cNvSpPr txBox="1"/>
          <p:nvPr/>
        </p:nvSpPr>
        <p:spPr>
          <a:xfrm>
            <a:off x="1231829" y="1479620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grand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2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3E48BD-AA41-40BE-8FC1-1CAEB627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2" y="3719159"/>
            <a:ext cx="638286" cy="804241"/>
          </a:xfrm>
          <a:prstGeom prst="rect">
            <a:avLst/>
          </a:prstGeom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1285875" y="0"/>
            <a:ext cx="6551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es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>
                <a:latin typeface="Comic Sans MS" pitchFamily="66" charset="0"/>
              </a:rPr>
              <a:t>comment?</a:t>
            </a:r>
          </a:p>
        </p:txBody>
      </p:sp>
      <p:pic>
        <p:nvPicPr>
          <p:cNvPr id="14" name="Picture 4" descr="Z3128D~Lazy-Day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73" y="5354017"/>
            <a:ext cx="806169" cy="63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MCj04343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97" y="3061950"/>
            <a:ext cx="720080" cy="7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ademongeot\Local Settings\Temporary Internet Files\Content.IE5\36CDP8I2\MCj043984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238" y="5917661"/>
            <a:ext cx="792088" cy="8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Pj04383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824" y="4734619"/>
            <a:ext cx="650230" cy="6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stdemongeota01\Local Settings\Temporary Internet Files\Content.IE5\KPKRX9UT\MC90044042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8602" y="5434559"/>
            <a:ext cx="913943" cy="75300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395536" y="2132856"/>
            <a:ext cx="108012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http://www.easterclipart.net/stuff/thumbs/1527271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346" y="2277080"/>
            <a:ext cx="576064" cy="65351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6ECE04-3392-4819-A9FB-B6166E7C8F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189297" y="1139828"/>
            <a:ext cx="907498" cy="8751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C2917D9-CD0F-4387-9072-4783BE699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7478076" y="1066409"/>
            <a:ext cx="907498" cy="875173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D3163400-0ADD-4D56-8B1E-0DA20B274425}"/>
              </a:ext>
            </a:extLst>
          </p:cNvPr>
          <p:cNvSpPr/>
          <p:nvPr/>
        </p:nvSpPr>
        <p:spPr>
          <a:xfrm>
            <a:off x="376715" y="929617"/>
            <a:ext cx="532662" cy="1203239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DF1455A6-4539-494D-A01B-50F3C98D2A6E}"/>
              </a:ext>
            </a:extLst>
          </p:cNvPr>
          <p:cNvSpPr/>
          <p:nvPr/>
        </p:nvSpPr>
        <p:spPr>
          <a:xfrm>
            <a:off x="7968614" y="1621951"/>
            <a:ext cx="499651" cy="41007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FB89A3-72B4-4615-8F2B-DB25CC7668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0238" y="2335766"/>
            <a:ext cx="611921" cy="66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9406D8-3487-49D9-AF02-19BC9693BD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5" y="4507625"/>
            <a:ext cx="733463" cy="7046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D5B440-2392-4B35-9D03-1B096DBD37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25" y="3033161"/>
            <a:ext cx="803119" cy="8067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D73CFF-5990-42A1-AD6F-7B93180E78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18" y="3899472"/>
            <a:ext cx="714413" cy="7112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C499CE-DAC2-4AE2-B2DF-8160A097C97D}"/>
              </a:ext>
            </a:extLst>
          </p:cNvPr>
          <p:cNvCxnSpPr/>
          <p:nvPr/>
        </p:nvCxnSpPr>
        <p:spPr>
          <a:xfrm>
            <a:off x="1306512" y="1412776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3DDBE5-2B9D-4AC4-8CCD-7BD743B2658B}"/>
              </a:ext>
            </a:extLst>
          </p:cNvPr>
          <p:cNvCxnSpPr/>
          <p:nvPr/>
        </p:nvCxnSpPr>
        <p:spPr>
          <a:xfrm>
            <a:off x="1306512" y="1941582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100355-6310-4612-9D98-072A72785328}"/>
              </a:ext>
            </a:extLst>
          </p:cNvPr>
          <p:cNvCxnSpPr/>
          <p:nvPr/>
        </p:nvCxnSpPr>
        <p:spPr>
          <a:xfrm>
            <a:off x="5004048" y="1171172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09FB22-DEB3-407E-851B-AA0D0523E952}"/>
              </a:ext>
            </a:extLst>
          </p:cNvPr>
          <p:cNvCxnSpPr/>
          <p:nvPr/>
        </p:nvCxnSpPr>
        <p:spPr>
          <a:xfrm>
            <a:off x="5004048" y="1699978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EB6B51-C306-4AF5-9E64-D30B97FA3442}"/>
              </a:ext>
            </a:extLst>
          </p:cNvPr>
          <p:cNvCxnSpPr/>
          <p:nvPr/>
        </p:nvCxnSpPr>
        <p:spPr>
          <a:xfrm>
            <a:off x="1096795" y="2372006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1B49A9-B4D1-4772-946D-1FE1105F0775}"/>
              </a:ext>
            </a:extLst>
          </p:cNvPr>
          <p:cNvCxnSpPr/>
          <p:nvPr/>
        </p:nvCxnSpPr>
        <p:spPr>
          <a:xfrm>
            <a:off x="1096795" y="2900812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1115F9-E937-4F07-AF71-B831AFC38F33}"/>
              </a:ext>
            </a:extLst>
          </p:cNvPr>
          <p:cNvCxnSpPr/>
          <p:nvPr/>
        </p:nvCxnSpPr>
        <p:spPr>
          <a:xfrm>
            <a:off x="5508104" y="2371717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B29C532-2628-419C-8829-423FF240C882}"/>
              </a:ext>
            </a:extLst>
          </p:cNvPr>
          <p:cNvCxnSpPr/>
          <p:nvPr/>
        </p:nvCxnSpPr>
        <p:spPr>
          <a:xfrm>
            <a:off x="5508104" y="2900523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6BAA63-6CE9-4563-AB4C-ECFE24828023}"/>
              </a:ext>
            </a:extLst>
          </p:cNvPr>
          <p:cNvCxnSpPr/>
          <p:nvPr/>
        </p:nvCxnSpPr>
        <p:spPr>
          <a:xfrm>
            <a:off x="997338" y="319006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DC4144-58E4-42BC-B808-21C2A5CBF5F4}"/>
              </a:ext>
            </a:extLst>
          </p:cNvPr>
          <p:cNvCxnSpPr/>
          <p:nvPr/>
        </p:nvCxnSpPr>
        <p:spPr>
          <a:xfrm>
            <a:off x="997338" y="3718870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909CE74-C7A5-4F36-9F61-3730FA00B3F1}"/>
              </a:ext>
            </a:extLst>
          </p:cNvPr>
          <p:cNvCxnSpPr/>
          <p:nvPr/>
        </p:nvCxnSpPr>
        <p:spPr>
          <a:xfrm>
            <a:off x="1096795" y="3978530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CE69A0-9DCA-405E-A309-6A4883551EF7}"/>
              </a:ext>
            </a:extLst>
          </p:cNvPr>
          <p:cNvCxnSpPr/>
          <p:nvPr/>
        </p:nvCxnSpPr>
        <p:spPr>
          <a:xfrm>
            <a:off x="1096795" y="4507336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C0439C-9284-4BAE-B584-9A8043EDEB46}"/>
              </a:ext>
            </a:extLst>
          </p:cNvPr>
          <p:cNvCxnSpPr/>
          <p:nvPr/>
        </p:nvCxnSpPr>
        <p:spPr>
          <a:xfrm>
            <a:off x="1096795" y="4683456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FEC37F-AB99-4726-B178-F6E2391FED57}"/>
              </a:ext>
            </a:extLst>
          </p:cNvPr>
          <p:cNvCxnSpPr/>
          <p:nvPr/>
        </p:nvCxnSpPr>
        <p:spPr>
          <a:xfrm>
            <a:off x="1096795" y="5212262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49F509C-C635-453D-8E83-E8496B082FF0}"/>
              </a:ext>
            </a:extLst>
          </p:cNvPr>
          <p:cNvCxnSpPr/>
          <p:nvPr/>
        </p:nvCxnSpPr>
        <p:spPr>
          <a:xfrm>
            <a:off x="1096795" y="5457929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6DCEFB-AF2D-41BD-A832-6D714C5B4C1F}"/>
              </a:ext>
            </a:extLst>
          </p:cNvPr>
          <p:cNvCxnSpPr/>
          <p:nvPr/>
        </p:nvCxnSpPr>
        <p:spPr>
          <a:xfrm>
            <a:off x="1096795" y="5986735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2F4AFEE-B789-44AA-9C6A-1F4AEEDB94C9}"/>
              </a:ext>
            </a:extLst>
          </p:cNvPr>
          <p:cNvCxnSpPr/>
          <p:nvPr/>
        </p:nvCxnSpPr>
        <p:spPr>
          <a:xfrm>
            <a:off x="3178720" y="6204475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B42F715-8BCE-4922-AAC5-0BD85169469A}"/>
              </a:ext>
            </a:extLst>
          </p:cNvPr>
          <p:cNvCxnSpPr/>
          <p:nvPr/>
        </p:nvCxnSpPr>
        <p:spPr>
          <a:xfrm>
            <a:off x="3178720" y="6733281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14EA1F-A830-4B05-A46E-036D25E7B6BF}"/>
              </a:ext>
            </a:extLst>
          </p:cNvPr>
          <p:cNvCxnSpPr/>
          <p:nvPr/>
        </p:nvCxnSpPr>
        <p:spPr>
          <a:xfrm>
            <a:off x="5004048" y="319006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000579F-2C5C-404C-AAEB-9806F3FFDDAC}"/>
              </a:ext>
            </a:extLst>
          </p:cNvPr>
          <p:cNvCxnSpPr/>
          <p:nvPr/>
        </p:nvCxnSpPr>
        <p:spPr>
          <a:xfrm>
            <a:off x="5004048" y="3718870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AB5E7B-2B58-4F90-9430-4219F953A62C}"/>
              </a:ext>
            </a:extLst>
          </p:cNvPr>
          <p:cNvCxnSpPr/>
          <p:nvPr/>
        </p:nvCxnSpPr>
        <p:spPr>
          <a:xfrm>
            <a:off x="5148692" y="4052118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D9C6E9-10C3-4C46-AB80-28751DA223C9}"/>
              </a:ext>
            </a:extLst>
          </p:cNvPr>
          <p:cNvCxnSpPr/>
          <p:nvPr/>
        </p:nvCxnSpPr>
        <p:spPr>
          <a:xfrm>
            <a:off x="5148692" y="458092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C255E1-551F-4710-B0EA-FC838240E979}"/>
              </a:ext>
            </a:extLst>
          </p:cNvPr>
          <p:cNvCxnSpPr/>
          <p:nvPr/>
        </p:nvCxnSpPr>
        <p:spPr>
          <a:xfrm>
            <a:off x="5282228" y="4866419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5A33598-97E3-4B48-A086-27D443FE36FE}"/>
              </a:ext>
            </a:extLst>
          </p:cNvPr>
          <p:cNvCxnSpPr/>
          <p:nvPr/>
        </p:nvCxnSpPr>
        <p:spPr>
          <a:xfrm>
            <a:off x="5282228" y="5395225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1BDE36F-8F92-44C8-B575-ED29B098A8A9}"/>
              </a:ext>
            </a:extLst>
          </p:cNvPr>
          <p:cNvCxnSpPr/>
          <p:nvPr/>
        </p:nvCxnSpPr>
        <p:spPr>
          <a:xfrm>
            <a:off x="5508104" y="578051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31DA071-032B-453D-B14D-E9CDAE71742C}"/>
              </a:ext>
            </a:extLst>
          </p:cNvPr>
          <p:cNvCxnSpPr/>
          <p:nvPr/>
        </p:nvCxnSpPr>
        <p:spPr>
          <a:xfrm>
            <a:off x="5508104" y="6309320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07321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A5C1-739D-4D3F-9D00-C803B11F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A6F0D-B176-4BCD-965C-BB9866395E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3528" y="2971800"/>
            <a:ext cx="3810000" cy="35310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500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500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500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35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BDB91-FAE7-4D64-B474-263F3B6BA9B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6A3C2-CEC6-43AC-9E1D-B26A7C0DCF19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F32D0-2611-4F12-A62E-FA46190B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0" t="27593" r="16758" b="31435"/>
          <a:stretch/>
        </p:blipFill>
        <p:spPr>
          <a:xfrm>
            <a:off x="-13931" y="-19551"/>
            <a:ext cx="7169530" cy="26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1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765C-9027-4E35-9D6F-A4023176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53466-E8DC-4A85-AE05-273333C9BA6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8C725-53BF-4658-A7AD-D1010531E9F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60FF7-635E-46A8-875A-E5C8CBD384FF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E9DBB-0AC4-4BAF-A5AC-2D1E05E7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6AF9-C224-41F9-B1C1-EF002C45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BE7C0-4B75-4567-863E-BFD8D54F591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776A6-F3FA-4795-8E93-730B5483179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002AC-1352-4F52-A038-BCFD42C3952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C5327-94AB-4CC7-947F-D30FA120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657" y="0"/>
            <a:ext cx="1199050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87F1-FEFB-45B6-8AAA-62DC8238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ED983-D09F-4D37-B0EA-050EE136453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313A9-AED6-4680-925B-6E8DDDF2B16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DED123-7291-44FB-B54A-A9D31C254EFF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6FBE5-1D57-43DD-BDB6-06EE16B1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58AC-193B-4A2B-92A1-B761700B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A7F60-CFF5-47B3-927B-7DF49011E14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749C4-AA92-4515-87EC-C90706DCB88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4D994F-F992-443D-A233-43D56AC333E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A1F42-6599-448C-A730-DF9DC13D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1824" y="0"/>
            <a:ext cx="12147648" cy="68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3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4F70-26EA-450C-BBF5-FE4FFFBC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777F3-52E4-45BF-B754-3D55905A4F6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3DFEA-F215-4A20-9657-85D77AAB60B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0886A9-6986-4BE1-BD50-00994847D8F2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AC8DB-6607-44FD-9F7F-6D20B3A5F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976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1285875" y="0"/>
            <a:ext cx="6551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es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>
                <a:latin typeface="Comic Sans MS" pitchFamily="66" charset="0"/>
              </a:rPr>
              <a:t>comment?</a:t>
            </a:r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68927"/>
              </p:ext>
            </p:extLst>
          </p:nvPr>
        </p:nvGraphicFramePr>
        <p:xfrm>
          <a:off x="892589" y="927072"/>
          <a:ext cx="5976663" cy="546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>
                          <a:latin typeface="Comic Sans MS" pitchFamily="66" charset="0"/>
                        </a:rPr>
                        <a:t>Anglais</a:t>
                      </a:r>
                      <a:endParaRPr lang="en-GB" sz="2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>
                          <a:latin typeface="Comic Sans MS" pitchFamily="66" charset="0"/>
                        </a:rPr>
                        <a:t>Masculin</a:t>
                      </a:r>
                      <a:endParaRPr lang="en-GB" sz="2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>
                          <a:latin typeface="Comic Sans MS" pitchFamily="66" charset="0"/>
                        </a:rPr>
                        <a:t>Féminin</a:t>
                      </a:r>
                      <a:r>
                        <a:rPr lang="en-GB" sz="2200" dirty="0">
                          <a:latin typeface="Comic Sans MS" pitchFamily="66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9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Funny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Arrogant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Chatty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02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6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4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Kind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876999"/>
                  </a:ext>
                </a:extLst>
              </a:tr>
              <a:tr h="35925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0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Lazy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90505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itchFamily="66" charset="0"/>
                        </a:rPr>
                        <a:t>Hard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948264" y="692696"/>
            <a:ext cx="2195736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Arrogant (e)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Fort (e)</a:t>
            </a:r>
          </a:p>
          <a:p>
            <a:pPr algn="ctr">
              <a:lnSpc>
                <a:spcPct val="150000"/>
              </a:lnSpc>
            </a:pPr>
            <a:r>
              <a:rPr lang="en-GB" sz="2000" dirty="0" err="1">
                <a:latin typeface="Comic Sans MS" panose="030F0702030302020204" pitchFamily="66" charset="0"/>
              </a:rPr>
              <a:t>Méchant</a:t>
            </a:r>
            <a:r>
              <a:rPr lang="en-GB" sz="2000" dirty="0">
                <a:latin typeface="Comic Sans MS" panose="030F0702030302020204" pitchFamily="66" charset="0"/>
              </a:rPr>
              <a:t> (e)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Petit (e)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Grand (e)</a:t>
            </a:r>
          </a:p>
          <a:p>
            <a:pPr algn="ctr">
              <a:lnSpc>
                <a:spcPct val="150000"/>
              </a:lnSpc>
            </a:pPr>
            <a:r>
              <a:rPr lang="en-GB" sz="2000" dirty="0" err="1">
                <a:latin typeface="Comic Sans MS" panose="030F0702030302020204" pitchFamily="66" charset="0"/>
              </a:rPr>
              <a:t>Gentil</a:t>
            </a:r>
            <a:r>
              <a:rPr lang="en-GB" sz="2000" dirty="0">
                <a:latin typeface="Comic Sans MS" panose="030F0702030302020204" pitchFamily="66" charset="0"/>
              </a:rPr>
              <a:t>(le)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Patient (e)</a:t>
            </a:r>
          </a:p>
          <a:p>
            <a:pPr algn="ctr">
              <a:lnSpc>
                <a:spcPct val="150000"/>
              </a:lnSpc>
            </a:pPr>
            <a:r>
              <a:rPr lang="en-GB" sz="2000" dirty="0" err="1">
                <a:latin typeface="Comic Sans MS" panose="030F0702030302020204" pitchFamily="66" charset="0"/>
              </a:rPr>
              <a:t>Paresseux</a:t>
            </a:r>
            <a:r>
              <a:rPr lang="en-GB" sz="2000" dirty="0">
                <a:latin typeface="Comic Sans MS" panose="030F0702030302020204" pitchFamily="66" charset="0"/>
              </a:rPr>
              <a:t>/</a:t>
            </a:r>
            <a:r>
              <a:rPr lang="en-GB" sz="2000" dirty="0" err="1">
                <a:latin typeface="Comic Sans MS" panose="030F0702030302020204" pitchFamily="66" charset="0"/>
              </a:rPr>
              <a:t>euse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err="1">
                <a:latin typeface="Comic Sans MS" panose="030F0702030302020204" pitchFamily="66" charset="0"/>
              </a:rPr>
              <a:t>Travailleur</a:t>
            </a:r>
            <a:r>
              <a:rPr lang="en-GB" sz="2000" dirty="0">
                <a:latin typeface="Comic Sans MS" panose="030F0702030302020204" pitchFamily="66" charset="0"/>
              </a:rPr>
              <a:t>/</a:t>
            </a:r>
            <a:r>
              <a:rPr lang="en-GB" sz="2000" dirty="0" err="1">
                <a:latin typeface="Comic Sans MS" panose="030F0702030302020204" pitchFamily="66" charset="0"/>
              </a:rPr>
              <a:t>euse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err="1">
                <a:latin typeface="Comic Sans MS" panose="030F0702030302020204" pitchFamily="66" charset="0"/>
              </a:rPr>
              <a:t>Bavard</a:t>
            </a:r>
            <a:r>
              <a:rPr lang="en-GB" sz="2000" dirty="0">
                <a:latin typeface="Comic Sans MS" panose="030F0702030302020204" pitchFamily="66" charset="0"/>
              </a:rPr>
              <a:t>(e)</a:t>
            </a:r>
          </a:p>
          <a:p>
            <a:pPr algn="ctr">
              <a:lnSpc>
                <a:spcPct val="150000"/>
              </a:lnSpc>
            </a:pPr>
            <a:r>
              <a:rPr lang="en-GB" sz="2000" dirty="0" err="1">
                <a:latin typeface="Comic Sans MS" panose="030F0702030302020204" pitchFamily="66" charset="0"/>
              </a:rPr>
              <a:t>Amusant</a:t>
            </a:r>
            <a:r>
              <a:rPr lang="en-GB" sz="2000" dirty="0">
                <a:latin typeface="Comic Sans MS" panose="030F0702030302020204" pitchFamily="66" charset="0"/>
              </a:rPr>
              <a:t> (e)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Intelligent (e)</a:t>
            </a:r>
          </a:p>
        </p:txBody>
      </p:sp>
    </p:spTree>
    <p:extLst>
      <p:ext uri="{BB962C8B-B14F-4D97-AF65-F5344CB8AC3E}">
        <p14:creationId xmlns:p14="http://schemas.microsoft.com/office/powerpoint/2010/main" val="2120131903"/>
      </p:ext>
    </p:extLst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:\Documents and Settings\stdemongeota01\Local Settings\Temporary Internet Files\Content.IE5\KPKRX9UT\MC900440424[1].wmf">
            <a:extLst>
              <a:ext uri="{FF2B5EF4-FFF2-40B4-BE49-F238E27FC236}">
                <a16:creationId xmlns:a16="http://schemas.microsoft.com/office/drawing/2014/main" id="{1E380D85-D137-41A2-9B88-9341FF91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721" y="4240502"/>
            <a:ext cx="913943" cy="753008"/>
          </a:xfrm>
          <a:prstGeom prst="rect">
            <a:avLst/>
          </a:prstGeom>
          <a:noFill/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2AA1FC-0360-44A3-A985-1D826CA673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38215" y="4112044"/>
            <a:ext cx="1143000" cy="10001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FF53A131-EF1A-4335-BC6C-AF93C3CFC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68" y="2735941"/>
            <a:ext cx="714413" cy="7112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17D95F-A729-4DA2-B298-6B74635AE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04" y="1187305"/>
            <a:ext cx="803119" cy="806704"/>
          </a:xfrm>
          <a:prstGeom prst="rect">
            <a:avLst/>
          </a:prstGeom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85875" y="0"/>
            <a:ext cx="6551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dirty="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es</a:t>
            </a:r>
            <a:r>
              <a:rPr lang="en-GB" sz="6000" dirty="0">
                <a:latin typeface="Comic Sans MS" pitchFamily="66" charset="0"/>
              </a:rPr>
              <a:t> comment?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75" y="2091903"/>
            <a:ext cx="66436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</a:t>
            </a:r>
            <a:r>
              <a:rPr lang="fr-FR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fort </a:t>
            </a:r>
            <a:r>
              <a:rPr lang="fr-F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latin typeface="Comic Sans MS" pitchFamily="66" charset="0"/>
              </a:rPr>
              <a:t>je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</a:rPr>
              <a:t>ne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latin typeface="Comic Sans MS" pitchFamily="66" charset="0"/>
              </a:rPr>
              <a:t>suis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</a:rPr>
              <a:t>pas</a:t>
            </a:r>
            <a:r>
              <a:rPr lang="fr-FR" sz="2400" dirty="0">
                <a:latin typeface="Comic Sans MS" pitchFamily="66" charset="0"/>
              </a:rPr>
              <a:t> méchant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606" y="3534569"/>
            <a:ext cx="7925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</a:t>
            </a:r>
            <a:r>
              <a:rPr lang="fr-FR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suis</a:t>
            </a:r>
            <a:r>
              <a:rPr lang="fr-FR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intelligent </a:t>
            </a:r>
            <a:r>
              <a:rPr lang="fr-F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latin typeface="Comic Sans MS" pitchFamily="66" charset="0"/>
              </a:rPr>
              <a:t>je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</a:rPr>
              <a:t>ne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latin typeface="Comic Sans MS" pitchFamily="66" charset="0"/>
              </a:rPr>
              <a:t>suis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</a:rPr>
              <a:t>pas</a:t>
            </a:r>
            <a:r>
              <a:rPr lang="fr-FR" sz="2400" dirty="0">
                <a:latin typeface="Comic Sans MS" pitchFamily="66" charset="0"/>
              </a:rPr>
              <a:t> amusant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872" y="5255838"/>
            <a:ext cx="70723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</a:t>
            </a:r>
            <a:r>
              <a:rPr lang="fr-FR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suis</a:t>
            </a:r>
            <a:r>
              <a:rPr lang="fr-FR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sportif </a:t>
            </a:r>
            <a:r>
              <a:rPr lang="fr-F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latin typeface="Comic Sans MS" pitchFamily="66" charset="0"/>
              </a:rPr>
              <a:t>je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</a:rPr>
              <a:t>ne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178D2D"/>
                </a:solidFill>
                <a:latin typeface="Comic Sans MS" pitchFamily="66" charset="0"/>
              </a:rPr>
              <a:t>suis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</a:rPr>
              <a:t>pas</a:t>
            </a:r>
            <a:r>
              <a:rPr lang="fr-FR" sz="2400" dirty="0">
                <a:latin typeface="Comic Sans MS" pitchFamily="66" charset="0"/>
              </a:rPr>
              <a:t> travailleur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8915" name="Picture 3" descr="C:\Documents and Settings\ademongeot\Local Settings\Temporary Internet Files\Content.IE5\36CDP8I2\MCj043984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6190" y="4073696"/>
            <a:ext cx="1055688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4864101" y="1114586"/>
            <a:ext cx="1071563" cy="9286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4792664" y="1114586"/>
            <a:ext cx="1143000" cy="10001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462255" y="2570162"/>
            <a:ext cx="1071562" cy="9286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5390817" y="2570162"/>
            <a:ext cx="1143000" cy="10001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4973934" y="4199434"/>
            <a:ext cx="1071562" cy="9286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9" name="Picture 13" descr="http://t0.gstatic.com/images?q=tbn:1IcMbtTSxUrIcM:http://www.wpclipart.com/smiley/smiley_set_1/.cache/smiley_my_butt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1500188"/>
            <a:ext cx="6365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http://t0.gstatic.com/images?q=tbn:1IcMbtTSxUrIcM:http://www.wpclipart.com/smiley/smiley_set_1/.cache/smiley_my_butt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8097" y="4469231"/>
            <a:ext cx="6365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http://t0.gstatic.com/images?q=tbn:1IcMbtTSxUrIcM:http://www.wpclipart.com/smiley/smiley_set_1/.cache/smiley_my_butt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2842341"/>
            <a:ext cx="6365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DA1B85-6985-4005-A414-0DF1BC5A0B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49" y="2612154"/>
            <a:ext cx="638286" cy="80424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B8DEC7B-7C6F-4245-A33D-CB8BF2CF85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1260" y="1159669"/>
            <a:ext cx="890501" cy="9726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771B5D-7049-402B-B330-00E2D830A59F}"/>
              </a:ext>
            </a:extLst>
          </p:cNvPr>
          <p:cNvSpPr/>
          <p:nvPr/>
        </p:nvSpPr>
        <p:spPr>
          <a:xfrm>
            <a:off x="2491260" y="5877272"/>
            <a:ext cx="375952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Ecris deux phrases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72120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68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4427538" y="0"/>
            <a:ext cx="0" cy="702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63713" y="26035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être</a:t>
            </a:r>
            <a:endParaRPr lang="es-ES" sz="36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623050" y="333375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avoir</a:t>
            </a:r>
            <a:endParaRPr lang="es-ES" sz="3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859338" y="1557338"/>
            <a:ext cx="24479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J’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ai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avons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avez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es-ES" sz="2800" b="1">
              <a:latin typeface="Century Gothic" pitchFamily="34" charset="0"/>
            </a:endParaRPr>
          </a:p>
        </p:txBody>
      </p:sp>
      <p:pic>
        <p:nvPicPr>
          <p:cNvPr id="117771" name="Picture 11" descr="sspnk22_450"/>
          <p:cNvPicPr>
            <a:picLocks noChangeAspect="1" noChangeArrowheads="1"/>
          </p:cNvPicPr>
          <p:nvPr/>
        </p:nvPicPr>
        <p:blipFill>
          <a:blip r:embed="rId4" cstate="print"/>
          <a:srcRect l="26482" r="28148"/>
          <a:stretch>
            <a:fillRect/>
          </a:stretch>
        </p:blipFill>
        <p:spPr bwMode="auto">
          <a:xfrm>
            <a:off x="7491413" y="3644900"/>
            <a:ext cx="1652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2" name="Picture 12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8913"/>
            <a:ext cx="12969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5" name="Picture 15" descr="681~Dopey-Pos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500438"/>
            <a:ext cx="18002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179388" y="1557338"/>
            <a:ext cx="29511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suis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sommes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êtes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  <a:endParaRPr lang="es-ES" sz="2800" b="1">
              <a:solidFill>
                <a:srgbClr val="CC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01A0-B034-44CF-BFC0-208AAE2B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5E3AD-DA69-46E8-9FF6-113010F9838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E605A-AA9B-4ADF-9C53-CB46526BB0A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4BF4D1-518B-47F6-9021-CA61481C9394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0E70B-92B9-407A-A822-F354478D8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7" t="978" r="15001" b="13582"/>
          <a:stretch/>
        </p:blipFill>
        <p:spPr>
          <a:xfrm>
            <a:off x="0" y="-1069914"/>
            <a:ext cx="9147847" cy="610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C1183-1165-416E-ADD7-8CD9B1F82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59023" r="37789" b="19363"/>
          <a:stretch/>
        </p:blipFill>
        <p:spPr>
          <a:xfrm>
            <a:off x="32147" y="4607088"/>
            <a:ext cx="5366117" cy="23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5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68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4427538" y="0"/>
            <a:ext cx="0" cy="702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63713" y="26035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être</a:t>
            </a:r>
            <a:endParaRPr lang="es-ES" sz="36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623050" y="333375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avoir</a:t>
            </a:r>
            <a:endParaRPr lang="es-ES" sz="3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859338" y="1557338"/>
            <a:ext cx="24479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J’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ai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avons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avez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es-ES" sz="2800" b="1">
              <a:latin typeface="Century Gothic" pitchFamily="34" charset="0"/>
            </a:endParaRPr>
          </a:p>
        </p:txBody>
      </p:sp>
      <p:pic>
        <p:nvPicPr>
          <p:cNvPr id="117771" name="Picture 11" descr="sspnk22_450"/>
          <p:cNvPicPr>
            <a:picLocks noChangeAspect="1" noChangeArrowheads="1"/>
          </p:cNvPicPr>
          <p:nvPr/>
        </p:nvPicPr>
        <p:blipFill>
          <a:blip r:embed="rId4" cstate="print"/>
          <a:srcRect l="26482" r="28148"/>
          <a:stretch>
            <a:fillRect/>
          </a:stretch>
        </p:blipFill>
        <p:spPr bwMode="auto">
          <a:xfrm>
            <a:off x="7491413" y="3644900"/>
            <a:ext cx="1652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2" name="Picture 12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8913"/>
            <a:ext cx="12969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5" name="Picture 15" descr="681~Dopey-Pos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500438"/>
            <a:ext cx="18002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179388" y="1557338"/>
            <a:ext cx="29511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suis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sommes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êtes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  <a:endParaRPr lang="es-ES" sz="2800" b="1">
              <a:solidFill>
                <a:srgbClr val="CC00FF"/>
              </a:solidFill>
              <a:latin typeface="Century Gothic" pitchFamily="34" charset="0"/>
            </a:endParaRPr>
          </a:p>
        </p:txBody>
      </p:sp>
      <p:pic>
        <p:nvPicPr>
          <p:cNvPr id="29711" name="Picture 17" descr="MCj023204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55875" y="4365625"/>
            <a:ext cx="4318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7" descr="MCj023204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08175" y="4941888"/>
            <a:ext cx="4318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6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68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4427538" y="0"/>
            <a:ext cx="0" cy="702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763713" y="26035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  <a:cs typeface="+mn-cs"/>
              </a:rPr>
              <a:t>_____</a:t>
            </a:r>
            <a:endParaRPr lang="es-ES" sz="3600" b="1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623050" y="333375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  <a:cs typeface="+mn-cs"/>
              </a:rPr>
              <a:t>_____</a:t>
            </a:r>
            <a:endParaRPr lang="es-ES" sz="36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4859338" y="1557338"/>
            <a:ext cx="24479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J’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____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b="1">
                <a:solidFill>
                  <a:srgbClr val="FF3399"/>
                </a:solidFill>
              </a:rPr>
              <a:t>____</a:t>
            </a:r>
            <a:endParaRPr lang="ca-ES" sz="2800" b="1">
              <a:solidFill>
                <a:srgbClr val="FF3399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b="1">
                <a:solidFill>
                  <a:srgbClr val="FF3399"/>
                </a:solidFill>
              </a:rPr>
              <a:t>____</a:t>
            </a:r>
            <a:endParaRPr lang="ca-ES" sz="2800" b="1">
              <a:solidFill>
                <a:srgbClr val="FF3399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b="1">
                <a:solidFill>
                  <a:srgbClr val="FF3399"/>
                </a:solidFill>
              </a:rPr>
              <a:t>____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b="1">
                <a:solidFill>
                  <a:srgbClr val="FF3399"/>
                </a:solidFill>
              </a:rPr>
              <a:t>____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b="1">
                <a:solidFill>
                  <a:srgbClr val="FF3399"/>
                </a:solidFill>
              </a:rPr>
              <a:t>_______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b="1">
                <a:solidFill>
                  <a:srgbClr val="FF3399"/>
                </a:solidFill>
              </a:rPr>
              <a:t>_______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b="1">
                <a:solidFill>
                  <a:srgbClr val="FF3399"/>
                </a:solidFill>
              </a:rPr>
              <a:t>____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b="1">
                <a:solidFill>
                  <a:srgbClr val="FF3399"/>
                </a:solidFill>
              </a:rPr>
              <a:t>____</a:t>
            </a:r>
            <a:endParaRPr lang="es-ES" b="1">
              <a:solidFill>
                <a:srgbClr val="FF3399"/>
              </a:solidFill>
            </a:endParaRPr>
          </a:p>
        </p:txBody>
      </p:sp>
      <p:pic>
        <p:nvPicPr>
          <p:cNvPr id="124935" name="Picture 7" descr="sspnk22_450"/>
          <p:cNvPicPr>
            <a:picLocks noChangeAspect="1" noChangeArrowheads="1"/>
          </p:cNvPicPr>
          <p:nvPr/>
        </p:nvPicPr>
        <p:blipFill>
          <a:blip r:embed="rId4" cstate="print"/>
          <a:srcRect l="26482" r="28148"/>
          <a:stretch>
            <a:fillRect/>
          </a:stretch>
        </p:blipFill>
        <p:spPr bwMode="auto">
          <a:xfrm>
            <a:off x="7491413" y="3644900"/>
            <a:ext cx="1652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8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8913"/>
            <a:ext cx="12969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7" name="Picture 9" descr="681~Dopey-Pos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500438"/>
            <a:ext cx="2016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179388" y="1557338"/>
            <a:ext cx="29511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____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b="1">
                <a:solidFill>
                  <a:srgbClr val="CC00FF"/>
                </a:solidFill>
              </a:rPr>
              <a:t>____</a:t>
            </a:r>
            <a:endParaRPr lang="ca-ES" sz="2800" b="1">
              <a:solidFill>
                <a:srgbClr val="CC00FF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b="1">
                <a:solidFill>
                  <a:srgbClr val="CC00FF"/>
                </a:solidFill>
              </a:rPr>
              <a:t>____</a:t>
            </a:r>
            <a:endParaRPr lang="ca-ES" sz="2800" b="1">
              <a:solidFill>
                <a:srgbClr val="CC00FF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b="1">
                <a:solidFill>
                  <a:srgbClr val="CC00FF"/>
                </a:solidFill>
              </a:rPr>
              <a:t>____</a:t>
            </a:r>
            <a:endParaRPr lang="ca-ES" sz="2800" b="1">
              <a:solidFill>
                <a:srgbClr val="CC00FF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b="1">
                <a:solidFill>
                  <a:srgbClr val="CC00FF"/>
                </a:solidFill>
              </a:rPr>
              <a:t>____</a:t>
            </a:r>
            <a:endParaRPr lang="ca-ES" sz="2800" b="1">
              <a:solidFill>
                <a:srgbClr val="CC00FF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b="1">
                <a:solidFill>
                  <a:srgbClr val="CC00FF"/>
                </a:solidFill>
              </a:rPr>
              <a:t>________</a:t>
            </a:r>
            <a:endParaRPr lang="ca-ES" sz="2800" b="1">
              <a:solidFill>
                <a:srgbClr val="CC00FF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b="1">
                <a:solidFill>
                  <a:srgbClr val="CC00FF"/>
                </a:solidFill>
              </a:rPr>
              <a:t>________</a:t>
            </a:r>
            <a:endParaRPr lang="ca-ES" sz="2800" b="1">
              <a:solidFill>
                <a:srgbClr val="CC00FF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b="1">
                <a:solidFill>
                  <a:srgbClr val="CC00FF"/>
                </a:solidFill>
              </a:rPr>
              <a:t>____</a:t>
            </a:r>
            <a:endParaRPr lang="ca-ES" sz="2800" b="1">
              <a:solidFill>
                <a:srgbClr val="CC00FF"/>
              </a:solidFill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b="1">
                <a:solidFill>
                  <a:srgbClr val="CC00FF"/>
                </a:solidFill>
              </a:rPr>
              <a:t>____</a:t>
            </a:r>
            <a:endParaRPr lang="es-ES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4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4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4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4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4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4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24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24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24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24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24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24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24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24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24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24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24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24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24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24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24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24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24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24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124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124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124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124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124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124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124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124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124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1249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1249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1249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A6EBD-E559-4E0B-896C-ED1FDEE93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4788" r="1963" b="30391"/>
          <a:stretch/>
        </p:blipFill>
        <p:spPr>
          <a:xfrm>
            <a:off x="-90264" y="542468"/>
            <a:ext cx="9324528" cy="24457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104F3-CB5E-4B91-8DEF-60D6AA80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24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5FB-6848-4B94-85C1-AF731C76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AE40-2EA1-4FBD-8263-2E0C55AD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000" dirty="0">
                <a:latin typeface="Comic Sans MS" pitchFamily="66" charset="0"/>
              </a:rPr>
              <a:t>Bonjour_________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Comment </a:t>
            </a:r>
            <a:r>
              <a:rPr lang="en-US" sz="4000" dirty="0" err="1">
                <a:latin typeface="Comic Sans MS" pitchFamily="66" charset="0"/>
              </a:rPr>
              <a:t>ça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va</a:t>
            </a:r>
            <a:r>
              <a:rPr lang="en-US" sz="4000" dirty="0">
                <a:latin typeface="Comic Sans MS" pitchFamily="66" charset="0"/>
              </a:rPr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très bien merci /super /excellent /fantastique /génial!!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comme-ci, comme-ça! / moyen /bof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ça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va</a:t>
            </a:r>
            <a:r>
              <a:rPr lang="en-US" sz="2400" dirty="0">
                <a:latin typeface="Comic Sans MS" pitchFamily="66" charset="0"/>
              </a:rPr>
              <a:t> pas </a:t>
            </a:r>
            <a:r>
              <a:rPr lang="fr-FR" sz="2400" dirty="0">
                <a:latin typeface="Comic Sans MS" pitchFamily="66" charset="0"/>
              </a:rPr>
              <a:t>bien</a:t>
            </a:r>
            <a:r>
              <a:rPr lang="en-US" sz="2400" dirty="0">
                <a:latin typeface="Comic Sans MS" pitchFamily="66" charset="0"/>
              </a:rPr>
              <a:t>!! / mal!</a:t>
            </a:r>
            <a:endParaRPr lang="en-GB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dirty="0">
              <a:latin typeface="Comic Sans MS" pitchFamily="66" charset="0"/>
            </a:endParaRPr>
          </a:p>
        </p:txBody>
      </p:sp>
      <p:pic>
        <p:nvPicPr>
          <p:cNvPr id="12293" name="Picture 5" descr="MCj04244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08186" cy="5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Cj04244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908720"/>
            <a:ext cx="576064" cy="5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Cj04244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467236" cy="5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87824" y="3068960"/>
            <a:ext cx="3097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latin typeface="Comic Sans MS" pitchFamily="66" charset="0"/>
              </a:rPr>
              <a:t>Pourquoi?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573016"/>
            <a:ext cx="83581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bientôt le week-end</a:t>
            </a: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j’ai</a:t>
            </a:r>
            <a:r>
              <a:rPr lang="fr-FR" sz="2400" dirty="0">
                <a:latin typeface="Comic Sans MS" pitchFamily="66" charset="0"/>
              </a:rPr>
              <a:t> faim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je suis </a:t>
            </a:r>
            <a:r>
              <a:rPr lang="fr-FR" sz="2400" dirty="0">
                <a:latin typeface="Comic Sans MS" pitchFamily="66" charset="0"/>
              </a:rPr>
              <a:t>malade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 cours </a:t>
            </a:r>
            <a:r>
              <a:rPr lang="fr-FR" sz="2400" dirty="0">
                <a:latin typeface="Comic Sans MS" pitchFamily="66" charset="0"/>
              </a:rPr>
              <a:t>de français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fait</a:t>
            </a:r>
            <a:r>
              <a:rPr lang="fr-FR" sz="2400" dirty="0">
                <a:latin typeface="Comic Sans MS" pitchFamily="66" charset="0"/>
              </a:rPr>
              <a:t> beau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pleut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3" descr="C:\Documents and Settings\ademongeot\Local Settings\Temporary Internet Files\Content.IE5\QDG6SCXD\MCj042381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348880"/>
            <a:ext cx="504056" cy="5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emongeot\Local Settings\Temporary Internet Files\Content.IE5\WM95D4TZ\MCj043822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348880"/>
            <a:ext cx="595571" cy="5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:\Documents and Settings\ademongeot\Local Settings\Temporary Internet Files\Content.IE5\BGETIUXV\MCj042808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1555" y="4065090"/>
            <a:ext cx="9064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ademongeot\Local Settings\Temporary Internet Files\Content.IE5\6FHTCZT4\MCj044045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429000"/>
            <a:ext cx="874532" cy="8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Documents and Settings\ademongeot\Local Settings\Temporary Internet Files\Content.IE5\JJ52W91N\MCj0424442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367" y="4565153"/>
            <a:ext cx="59213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CFL00128_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305" y="5042990"/>
            <a:ext cx="9366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MCj043258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5661248"/>
            <a:ext cx="705830" cy="705830"/>
          </a:xfrm>
          <a:prstGeom prst="rect">
            <a:avLst/>
          </a:prstGeom>
          <a:noFill/>
        </p:spPr>
      </p:pic>
      <p:pic>
        <p:nvPicPr>
          <p:cNvPr id="18" name="Picture 12" descr="MCj043825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6280337"/>
            <a:ext cx="871530" cy="57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7088" y="69215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Dites-moi c’est pas clair!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</p:txBody>
      </p:sp>
      <p:pic>
        <p:nvPicPr>
          <p:cNvPr id="11267" name="Picture 3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005263"/>
            <a:ext cx="1257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095625" y="3124200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15816" y="3501008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2915816" y="3501008"/>
            <a:ext cx="2952328" cy="272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000" b="1" dirty="0">
                <a:solidFill>
                  <a:srgbClr val="00B050"/>
                </a:solidFill>
                <a:latin typeface="Comic Sans MS" pitchFamily="66" charset="0"/>
              </a:rPr>
              <a:t>Tu es </a:t>
            </a:r>
            <a:r>
              <a:rPr lang="fr-FR" sz="3000" b="1" dirty="0">
                <a:solidFill>
                  <a:schemeClr val="bg1"/>
                </a:solidFill>
                <a:latin typeface="Comic Sans MS" pitchFamily="66" charset="0"/>
              </a:rPr>
              <a:t>comment?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6004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L'objectif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639633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Les descriptions de </a:t>
            </a:r>
            <a:r>
              <a:rPr lang="en-GB" sz="2400" dirty="0" err="1">
                <a:latin typeface="Comic Sans MS" pitchFamily="66" charset="0"/>
              </a:rPr>
              <a:t>personalité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3E48BD-AA41-40BE-8FC1-1CAEB627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2" y="3719159"/>
            <a:ext cx="638286" cy="804241"/>
          </a:xfrm>
          <a:prstGeom prst="rect">
            <a:avLst/>
          </a:prstGeom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1285875" y="0"/>
            <a:ext cx="6551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es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>
                <a:latin typeface="Comic Sans MS" pitchFamily="66" charset="0"/>
              </a:rPr>
              <a:t>comment?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6235" y="4045960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amusant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2947" y="3257979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méchant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1253" y="6190162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sportif</a:t>
            </a:r>
            <a:r>
              <a:rPr lang="fr-FR" sz="2400" dirty="0">
                <a:latin typeface="Comic Sans MS" pitchFamily="66" charset="0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225" y="546642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paresseux</a:t>
            </a:r>
            <a:r>
              <a:rPr lang="fr-FR" sz="2400" dirty="0">
                <a:latin typeface="Comic Sans MS" pitchFamily="66" charset="0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75" y="3141193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bavard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pic>
        <p:nvPicPr>
          <p:cNvPr id="14" name="Picture 4" descr="Z3128D~Lazy-Day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73" y="5354017"/>
            <a:ext cx="806169" cy="63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MCj04343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97" y="3061950"/>
            <a:ext cx="720080" cy="7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ademongeot\Local Settings\Temporary Internet Files\Content.IE5\36CDP8I2\MCj043984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238" y="5917661"/>
            <a:ext cx="792088" cy="8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25159" y="2391318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arrogant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6240" y="5525307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travailleur</a:t>
            </a:r>
            <a:r>
              <a:rPr lang="fr-FR" sz="2400" dirty="0">
                <a:latin typeface="Comic Sans MS" pitchFamily="66" charset="0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4475" y="233049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fort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5785" y="398781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intelligent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5178" y="4833941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gentil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le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pic>
        <p:nvPicPr>
          <p:cNvPr id="23" name="Picture 14" descr="MPj04383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824" y="4734619"/>
            <a:ext cx="650230" cy="6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stdemongeota01\Local Settings\Temporary Internet Files\Content.IE5\KPKRX9UT\MC90044042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8602" y="5434559"/>
            <a:ext cx="913943" cy="75300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395536" y="2132856"/>
            <a:ext cx="108012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http://www.easterclipart.net/stuff/thumbs/1527271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346" y="2277080"/>
            <a:ext cx="576064" cy="653518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1095785" y="4711029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patient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4867815" y="142344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petit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1231829" y="1479620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grand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ECE04-3392-4819-A9FB-B6166E7C8F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189297" y="1139828"/>
            <a:ext cx="907498" cy="8751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C2917D9-CD0F-4387-9072-4783BE699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7478076" y="1066409"/>
            <a:ext cx="907498" cy="875173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D3163400-0ADD-4D56-8B1E-0DA20B274425}"/>
              </a:ext>
            </a:extLst>
          </p:cNvPr>
          <p:cNvSpPr/>
          <p:nvPr/>
        </p:nvSpPr>
        <p:spPr>
          <a:xfrm>
            <a:off x="376715" y="929617"/>
            <a:ext cx="532662" cy="1203239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DF1455A6-4539-494D-A01B-50F3C98D2A6E}"/>
              </a:ext>
            </a:extLst>
          </p:cNvPr>
          <p:cNvSpPr/>
          <p:nvPr/>
        </p:nvSpPr>
        <p:spPr>
          <a:xfrm>
            <a:off x="7968614" y="1621951"/>
            <a:ext cx="499651" cy="41007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FB89A3-72B4-4615-8F2B-DB25CC7668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0238" y="2335766"/>
            <a:ext cx="611921" cy="66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9406D8-3487-49D9-AF02-19BC9693BD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5" y="4507625"/>
            <a:ext cx="733463" cy="7046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D5B440-2392-4B35-9D03-1B096DBD37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25" y="3033161"/>
            <a:ext cx="803119" cy="8067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D73CFF-5990-42A1-AD6F-7B93180E78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18" y="3899472"/>
            <a:ext cx="714413" cy="7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188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42" grpId="0"/>
      <p:bldP spid="52" grpId="0"/>
      <p:bldP spid="53" grpId="0"/>
      <p:bldP spid="5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3E48BD-AA41-40BE-8FC1-1CAEB627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5" y="2153300"/>
            <a:ext cx="500918" cy="631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821" y="4824634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C00000"/>
                </a:solidFill>
                <a:latin typeface="Comic Sans MS" pitchFamily="66" charset="0"/>
              </a:rPr>
              <a:t>amusant (e)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54" y="4303264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FF6600"/>
                </a:solidFill>
                <a:latin typeface="Comic Sans MS" pitchFamily="66" charset="0"/>
              </a:rPr>
              <a:t>méchant (e)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52" y="3860431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sportif /ive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864" y="3283898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paresseux /se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923" y="1668549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latin typeface="Comic Sans MS" pitchFamily="66" charset="0"/>
              </a:rPr>
              <a:t>bavard (e)</a:t>
            </a:r>
          </a:p>
        </p:txBody>
      </p:sp>
      <p:pic>
        <p:nvPicPr>
          <p:cNvPr id="14" name="Picture 4" descr="Z3128D~Lazy-Day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66" y="3282494"/>
            <a:ext cx="588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MCj04343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6" y="1650840"/>
            <a:ext cx="649085" cy="66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ademongeot\Local Settings\Temporary Internet Files\Content.IE5\36CDP8I2\MCj043984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9" y="3720607"/>
            <a:ext cx="545688" cy="5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18679" y="597742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arrogant (e)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27" y="5774241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travailleur/se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651" y="1165208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FF0066"/>
                </a:solidFill>
                <a:latin typeface="Comic Sans MS" pitchFamily="66" charset="0"/>
              </a:rPr>
              <a:t>fort (e)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856" y="2231893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chemeClr val="accent1"/>
                </a:solidFill>
                <a:latin typeface="Comic Sans MS" pitchFamily="66" charset="0"/>
              </a:rPr>
              <a:t>intelligent (e)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539" y="5357413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00FF"/>
                </a:solidFill>
                <a:latin typeface="Comic Sans MS" pitchFamily="66" charset="0"/>
              </a:rPr>
              <a:t>gentil (le)</a:t>
            </a:r>
          </a:p>
        </p:txBody>
      </p:sp>
      <p:pic>
        <p:nvPicPr>
          <p:cNvPr id="23" name="Picture 14" descr="MPj04383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39" y="5375623"/>
            <a:ext cx="397040" cy="4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stdemongeota01\Local Settings\Temporary Internet Files\Content.IE5\KPKRX9UT\MC90044042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41" y="5766457"/>
            <a:ext cx="545689" cy="449599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http://www.easterclipart.net/stuff/thumbs/1527271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116" y="649790"/>
            <a:ext cx="450893" cy="511517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679298" y="2779607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7030A0"/>
                </a:solidFill>
                <a:latin typeface="Comic Sans MS" pitchFamily="66" charset="0"/>
              </a:rPr>
              <a:t>patient (e)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778976" y="6231853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petit (e)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724718" y="120536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grand (e)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ECE04-3392-4819-A9FB-B6166E7C8F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58089" y="48471"/>
            <a:ext cx="637948" cy="61522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C2917D9-CD0F-4387-9072-4783BE699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49521" y="6135287"/>
            <a:ext cx="545688" cy="526251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D3163400-0ADD-4D56-8B1E-0DA20B274425}"/>
              </a:ext>
            </a:extLst>
          </p:cNvPr>
          <p:cNvSpPr/>
          <p:nvPr/>
        </p:nvSpPr>
        <p:spPr>
          <a:xfrm>
            <a:off x="179030" y="43972"/>
            <a:ext cx="430158" cy="661183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DF1455A6-4539-494D-A01B-50F3C98D2A6E}"/>
              </a:ext>
            </a:extLst>
          </p:cNvPr>
          <p:cNvSpPr/>
          <p:nvPr/>
        </p:nvSpPr>
        <p:spPr>
          <a:xfrm>
            <a:off x="290233" y="6351157"/>
            <a:ext cx="499651" cy="41007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FB89A3-72B4-4615-8F2B-DB25CC7668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9811" y="1170894"/>
            <a:ext cx="450893" cy="49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9406D8-3487-49D9-AF02-19BC9693BD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" y="2715655"/>
            <a:ext cx="545688" cy="5242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D5B440-2392-4B35-9D03-1B096DBD37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" y="4317367"/>
            <a:ext cx="475679" cy="4778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D73CFF-5990-42A1-AD6F-7B93180E78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6" y="4826499"/>
            <a:ext cx="397040" cy="3952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A3917D-F6B2-4739-917F-A8A0C06957E2}"/>
              </a:ext>
            </a:extLst>
          </p:cNvPr>
          <p:cNvSpPr txBox="1"/>
          <p:nvPr/>
        </p:nvSpPr>
        <p:spPr>
          <a:xfrm>
            <a:off x="4934453" y="4749877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marron</a:t>
            </a:r>
            <a:endParaRPr lang="fr-FR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95EEA4-41AA-4B05-87E3-458D4B4526A7}"/>
              </a:ext>
            </a:extLst>
          </p:cNvPr>
          <p:cNvSpPr txBox="1"/>
          <p:nvPr/>
        </p:nvSpPr>
        <p:spPr>
          <a:xfrm>
            <a:off x="4934453" y="4270928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orange</a:t>
            </a:r>
            <a:endParaRPr lang="fr-FR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F3748-053A-48FB-9A74-AE621C1B6CF3}"/>
              </a:ext>
            </a:extLst>
          </p:cNvPr>
          <p:cNvSpPr txBox="1"/>
          <p:nvPr/>
        </p:nvSpPr>
        <p:spPr>
          <a:xfrm>
            <a:off x="5006892" y="378661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beige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837968-5B9C-45BB-ACA2-8F0BA7466E05}"/>
              </a:ext>
            </a:extLst>
          </p:cNvPr>
          <p:cNvSpPr txBox="1"/>
          <p:nvPr/>
        </p:nvSpPr>
        <p:spPr>
          <a:xfrm>
            <a:off x="5006892" y="3206097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blanc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ED0369-59D1-4F7B-8582-2D754AD4A925}"/>
              </a:ext>
            </a:extLst>
          </p:cNvPr>
          <p:cNvSpPr txBox="1"/>
          <p:nvPr/>
        </p:nvSpPr>
        <p:spPr>
          <a:xfrm>
            <a:off x="5148766" y="1481538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noir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28DEED-7F01-4D92-8523-24C2B36D7EDF}"/>
              </a:ext>
            </a:extLst>
          </p:cNvPr>
          <p:cNvSpPr txBox="1"/>
          <p:nvPr/>
        </p:nvSpPr>
        <p:spPr>
          <a:xfrm>
            <a:off x="5119249" y="563854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jaune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69F7CA-AF6A-4A6A-B9E1-D46F3CFBB5F9}"/>
              </a:ext>
            </a:extLst>
          </p:cNvPr>
          <p:cNvSpPr txBox="1"/>
          <p:nvPr/>
        </p:nvSpPr>
        <p:spPr>
          <a:xfrm>
            <a:off x="4934453" y="5754094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BF89E6-BF90-4F09-9467-0FF5472AFBD2}"/>
              </a:ext>
            </a:extLst>
          </p:cNvPr>
          <p:cNvSpPr txBox="1"/>
          <p:nvPr/>
        </p:nvSpPr>
        <p:spPr>
          <a:xfrm>
            <a:off x="5148766" y="104431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rose</a:t>
            </a:r>
            <a:endParaRPr lang="fr-FR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006E9-800F-471F-A7B1-60515B51E691}"/>
              </a:ext>
            </a:extLst>
          </p:cNvPr>
          <p:cNvSpPr txBox="1"/>
          <p:nvPr/>
        </p:nvSpPr>
        <p:spPr>
          <a:xfrm>
            <a:off x="5109722" y="217013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bleu</a:t>
            </a:r>
            <a:endParaRPr lang="fr-FR" sz="2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7EBC5E-47AF-41BF-919E-A8A169FB0803}"/>
              </a:ext>
            </a:extLst>
          </p:cNvPr>
          <p:cNvSpPr txBox="1"/>
          <p:nvPr/>
        </p:nvSpPr>
        <p:spPr>
          <a:xfrm>
            <a:off x="4901508" y="5326413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bleu marine</a:t>
            </a:r>
            <a:endParaRPr lang="fr-FR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EF80AF-57C2-4A0D-982E-659E67A3E664}"/>
              </a:ext>
            </a:extLst>
          </p:cNvPr>
          <p:cNvSpPr txBox="1"/>
          <p:nvPr/>
        </p:nvSpPr>
        <p:spPr>
          <a:xfrm>
            <a:off x="5024094" y="2688114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violet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025CD7-C125-407A-9302-FC3997E6CC36}"/>
              </a:ext>
            </a:extLst>
          </p:cNvPr>
          <p:cNvSpPr txBox="1"/>
          <p:nvPr/>
        </p:nvSpPr>
        <p:spPr>
          <a:xfrm>
            <a:off x="5024094" y="616743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gris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8A9D8-C366-4B75-A64E-ABADDBE57C04}"/>
              </a:ext>
            </a:extLst>
          </p:cNvPr>
          <p:cNvSpPr txBox="1"/>
          <p:nvPr/>
        </p:nvSpPr>
        <p:spPr>
          <a:xfrm>
            <a:off x="5148766" y="13094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rouge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95639"/>
      </p:ext>
    </p:extLst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3E48BD-AA41-40BE-8FC1-1CAEB627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2" y="3719159"/>
            <a:ext cx="638286" cy="804241"/>
          </a:xfrm>
          <a:prstGeom prst="rect">
            <a:avLst/>
          </a:prstGeom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1285875" y="0"/>
            <a:ext cx="6551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 err="1">
                <a:solidFill>
                  <a:srgbClr val="178D2D"/>
                </a:solidFill>
                <a:latin typeface="Comic Sans MS" pitchFamily="66" charset="0"/>
              </a:rPr>
              <a:t>es</a:t>
            </a:r>
            <a:r>
              <a:rPr lang="en-GB" sz="6000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dirty="0">
                <a:latin typeface="Comic Sans MS" pitchFamily="66" charset="0"/>
              </a:rPr>
              <a:t>comment?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6235" y="4045960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amusant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2947" y="3257979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méchant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1253" y="6190162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sportif</a:t>
            </a:r>
            <a:r>
              <a:rPr lang="fr-FR" sz="2400" dirty="0">
                <a:latin typeface="Comic Sans MS" pitchFamily="66" charset="0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225" y="546642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paresseux</a:t>
            </a:r>
            <a:r>
              <a:rPr lang="fr-FR" sz="2400" dirty="0">
                <a:latin typeface="Comic Sans MS" pitchFamily="66" charset="0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75" y="3141193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bavard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pic>
        <p:nvPicPr>
          <p:cNvPr id="14" name="Picture 4" descr="Z3128D~Lazy-Day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73" y="5354017"/>
            <a:ext cx="806169" cy="63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MCj04343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97" y="3061950"/>
            <a:ext cx="720080" cy="7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ademongeot\Local Settings\Temporary Internet Files\Content.IE5\36CDP8I2\MCj043984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238" y="5917661"/>
            <a:ext cx="792088" cy="8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25159" y="2391318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arrogant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6240" y="5525307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travailleur</a:t>
            </a:r>
            <a:r>
              <a:rPr lang="fr-FR" sz="2400" dirty="0">
                <a:latin typeface="Comic Sans MS" pitchFamily="66" charset="0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4475" y="233049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fort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5785" y="398781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intelligent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5178" y="4833941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gentil </a:t>
            </a:r>
            <a:r>
              <a:rPr lang="fr-FR" sz="2400" dirty="0">
                <a:latin typeface="Comic Sans MS" pitchFamily="66" charset="0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le</a:t>
            </a:r>
            <a:r>
              <a:rPr lang="fr-FR" sz="2400" dirty="0">
                <a:latin typeface="Comic Sans MS" pitchFamily="66" charset="0"/>
              </a:rPr>
              <a:t>)</a:t>
            </a:r>
          </a:p>
        </p:txBody>
      </p:sp>
      <p:pic>
        <p:nvPicPr>
          <p:cNvPr id="23" name="Picture 14" descr="MPj04383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824" y="4734619"/>
            <a:ext cx="650230" cy="6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stdemongeota01\Local Settings\Temporary Internet Files\Content.IE5\KPKRX9UT\MC90044042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8602" y="5434559"/>
            <a:ext cx="913943" cy="75300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395536" y="2132856"/>
            <a:ext cx="108012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http://www.easterclipart.net/stuff/thumbs/1527271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346" y="2277080"/>
            <a:ext cx="576064" cy="653518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1095785" y="4711029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patient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4867815" y="142344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petit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1231829" y="1479620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 suis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grand</a:t>
            </a:r>
            <a:r>
              <a:rPr lang="fr-FR" sz="2400" dirty="0">
                <a:latin typeface="Comic Sans MS" pitchFamily="66" charset="0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2400" dirty="0">
                <a:latin typeface="Comic Sans MS" pitchFamily="66" charset="0"/>
              </a:rPr>
              <a:t>)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ECE04-3392-4819-A9FB-B6166E7C8F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189297" y="1139828"/>
            <a:ext cx="907498" cy="8751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C2917D9-CD0F-4387-9072-4783BE699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7478076" y="1066409"/>
            <a:ext cx="907498" cy="875173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D3163400-0ADD-4D56-8B1E-0DA20B274425}"/>
              </a:ext>
            </a:extLst>
          </p:cNvPr>
          <p:cNvSpPr/>
          <p:nvPr/>
        </p:nvSpPr>
        <p:spPr>
          <a:xfrm>
            <a:off x="376715" y="929617"/>
            <a:ext cx="532662" cy="1203239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DF1455A6-4539-494D-A01B-50F3C98D2A6E}"/>
              </a:ext>
            </a:extLst>
          </p:cNvPr>
          <p:cNvSpPr/>
          <p:nvPr/>
        </p:nvSpPr>
        <p:spPr>
          <a:xfrm>
            <a:off x="7968614" y="1621951"/>
            <a:ext cx="499651" cy="41007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FB89A3-72B4-4615-8F2B-DB25CC7668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0238" y="2335766"/>
            <a:ext cx="611921" cy="66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9406D8-3487-49D9-AF02-19BC9693BD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5" y="4507625"/>
            <a:ext cx="733463" cy="7046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D5B440-2392-4B35-9D03-1B096DBD37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25" y="3033161"/>
            <a:ext cx="803119" cy="8067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D73CFF-5990-42A1-AD6F-7B93180E78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18" y="3899472"/>
            <a:ext cx="714413" cy="7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3233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42" grpId="0"/>
      <p:bldP spid="52" grpId="0"/>
      <p:bldP spid="53" grpId="0"/>
      <p:bldP spid="5" grpId="0" animBg="1"/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6122</TotalTime>
  <Words>751</Words>
  <Application>Microsoft Office PowerPoint</Application>
  <PresentationFormat>On-screen Show (4:3)</PresentationFormat>
  <Paragraphs>217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Bauhaus 93</vt:lpstr>
      <vt:lpstr>Calibri</vt:lpstr>
      <vt:lpstr>Century Gothic</vt:lpstr>
      <vt:lpstr>Comic Sans MS</vt:lpstr>
      <vt:lpstr>Constantia</vt:lpstr>
      <vt:lpstr>Wingdings 2</vt:lpstr>
      <vt:lpstr>Débit</vt:lpstr>
      <vt:lpstr>Est-ce que je peux? X5 </vt:lpstr>
      <vt:lpstr>PowerPoint Presentation</vt:lpstr>
      <vt:lpstr>Bonjour_________ Comment ça va?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J’habite en…</dc:title>
  <dc:creator>Jen</dc:creator>
  <cp:lastModifiedBy>Alena Demongeot</cp:lastModifiedBy>
  <cp:revision>344</cp:revision>
  <cp:lastPrinted>2018-10-04T10:20:52Z</cp:lastPrinted>
  <dcterms:created xsi:type="dcterms:W3CDTF">2008-10-19T13:17:50Z</dcterms:created>
  <dcterms:modified xsi:type="dcterms:W3CDTF">2018-10-04T10:22:53Z</dcterms:modified>
</cp:coreProperties>
</file>