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17ec2019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17ec2019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1d70a305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1d70a305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18150d75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18150d75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18150d75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18150d75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17ec2019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17ec2019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18150d759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18150d759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18150d75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18150d75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18150d75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18150d75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18150d75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18150d75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2672"/>
              <a:buNone/>
            </a:pPr>
            <a:r>
              <a:rPr lang="en" sz="2320"/>
              <a:t>Examples of good evidence (volunteering) - helping at Scouts/Beavers</a:t>
            </a:r>
            <a:endParaRPr sz="2320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3745475"/>
            <a:ext cx="85206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Uploads are clearly dated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The photo has been taken and faces blurred out for safeguarding reasons</a:t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A couple of sentences written by the volunteer explain what went on in the session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00" y="1257125"/>
            <a:ext cx="17907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663" y="1247600"/>
            <a:ext cx="18192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8599" y="1272536"/>
            <a:ext cx="1719425" cy="23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Your evidence should build a picture of you and your actions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Don’t just upload lots of photos, explain what you are doing!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Every upload should be dated, week 1,2,3… or 10/05/23.  This is how we can see you have completed 3 months/ 6 months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Ask for help if needed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Check punctuation and spelling - it is easy to make careless errors, especially if you are uploading on your phone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you need to change your evidence you can remove, edit and </a:t>
            </a:r>
            <a:r>
              <a:rPr lang="en">
                <a:solidFill>
                  <a:schemeClr val="dk1"/>
                </a:solidFill>
              </a:rPr>
              <a:t>upload</a:t>
            </a:r>
            <a:r>
              <a:rPr lang="en">
                <a:solidFill>
                  <a:schemeClr val="dk1"/>
                </a:solidFill>
              </a:rPr>
              <a:t> again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413"/>
              <a:buFont typeface="Arial"/>
              <a:buNone/>
            </a:pPr>
            <a:r>
              <a:rPr lang="en" sz="2320"/>
              <a:t>Examples of good evidence (volunteering) - litter pick 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30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This is one upload but contains a lot of information.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photos are added as a slide, not individually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route and time spent are clearly shown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upload was dated too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79400" y="3289475"/>
            <a:ext cx="85674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151" y="940025"/>
            <a:ext cx="5711350" cy="39931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that can’t be approved (volunteering)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183000" y="1189850"/>
            <a:ext cx="6432600" cy="8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It is clearly not taken at the beach  (beach clean volunteering)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upload isn’t dated and there is no description of the activity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18097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2525" y="2634550"/>
            <a:ext cx="1838325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784650" y="2676425"/>
            <a:ext cx="3528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There needs to be a more detailed description of the hour the volunteer worked with the Rainbows group.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would be better evidence if there was at least one photo uploaded.  Photos with faces blanked out are best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for good evidence (Physical) - sailing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3592275"/>
            <a:ext cx="85206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student has dated the uploads so it is clear what they have completed each week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There is a short description of the activity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 results table has been </a:t>
            </a:r>
            <a:r>
              <a:rPr lang="en" sz="1200">
                <a:solidFill>
                  <a:schemeClr val="dk1"/>
                </a:solidFill>
              </a:rPr>
              <a:t>uploaded</a:t>
            </a:r>
            <a:r>
              <a:rPr lang="en" sz="1200">
                <a:solidFill>
                  <a:schemeClr val="dk1"/>
                </a:solidFill>
              </a:rPr>
              <a:t> as further evidence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8" y="1133425"/>
            <a:ext cx="18192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3163" y="1152463"/>
            <a:ext cx="17621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1875" y="1152463"/>
            <a:ext cx="18002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2100" y="1196150"/>
            <a:ext cx="3382500" cy="1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good evidence (Physical) - Football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4941650" y="1196175"/>
            <a:ext cx="297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4F4949"/>
              </a:highlight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100" y="1071775"/>
            <a:ext cx="1886275" cy="39653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493425" y="3095075"/>
            <a:ext cx="4301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 description of the game has been included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student has used an app to upload useful information, this can include stats of the game too, as long as other players’ names have been hidden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Keep dating the uploads as screenshots don’t always give this information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25" y="1175338"/>
            <a:ext cx="443865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that can’t be approved (Physical)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2235325" y="1152475"/>
            <a:ext cx="65970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Undated, no explanation given of the rugby game</a:t>
            </a:r>
            <a:endParaRPr sz="1150">
              <a:solidFill>
                <a:schemeClr val="dk1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This needs additional evidence </a:t>
            </a:r>
            <a:r>
              <a:rPr lang="en" sz="1150">
                <a:solidFill>
                  <a:schemeClr val="dk1"/>
                </a:solidFill>
              </a:rPr>
              <a:t>uploaded</a:t>
            </a:r>
            <a:r>
              <a:rPr lang="en" sz="1150">
                <a:solidFill>
                  <a:schemeClr val="dk1"/>
                </a:solidFill>
              </a:rPr>
              <a:t> alongside it - was it a game, training or competitive match.  </a:t>
            </a:r>
            <a:endParaRPr sz="1150">
              <a:solidFill>
                <a:schemeClr val="dk1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What did the student achieve or improve?</a:t>
            </a:r>
            <a:endParaRPr sz="1150">
              <a:solidFill>
                <a:schemeClr val="dk1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It doesn’t have to be a competitive game, photos of training, drills, warm ups are useful evidence</a:t>
            </a:r>
            <a:endParaRPr sz="1450">
              <a:solidFill>
                <a:schemeClr val="dk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88" y="1152463"/>
            <a:ext cx="183832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2413" y="2529900"/>
            <a:ext cx="18192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4926700" y="2691375"/>
            <a:ext cx="3536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Taking a photo of the venue is not enough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Write a paragraph explaining what the game/sport was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Get a friend or spectator to take a photo of you competing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If the sport is something like swimming, where photos can’t be taken (safeguarding reasons) get a team member to note what you did and then upload - remember to say what you got out of the session</a:t>
            </a:r>
            <a:endParaRPr sz="1200">
              <a:highlight>
                <a:schemeClr val="accent3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ctrTitle"/>
          </p:nvPr>
        </p:nvSpPr>
        <p:spPr>
          <a:xfrm>
            <a:off x="311700" y="744575"/>
            <a:ext cx="85206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Examples of good evidence (skills) - cooking</a:t>
            </a:r>
            <a:endParaRPr sz="2500"/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408900" y="3783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242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The uploads are dated - week 1, 2, 3 so it is clear which dishes are being cooked each week</a:t>
            </a:r>
            <a:endParaRPr sz="1320">
              <a:solidFill>
                <a:schemeClr val="dk1"/>
              </a:solidFill>
            </a:endParaRPr>
          </a:p>
          <a:p>
            <a:pPr indent="-31242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There is a brief description of the skill or cooking method.  In this example the student has described how they made a sauce</a:t>
            </a:r>
            <a:endParaRPr sz="1320">
              <a:solidFill>
                <a:schemeClr val="dk1"/>
              </a:solidFill>
            </a:endParaRPr>
          </a:p>
          <a:p>
            <a:pPr indent="-31242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Char char="●"/>
            </a:pPr>
            <a:r>
              <a:rPr lang="en" sz="1320">
                <a:solidFill>
                  <a:schemeClr val="dk1"/>
                </a:solidFill>
              </a:rPr>
              <a:t>There is a photo of the cooking process and the finished dish</a:t>
            </a:r>
            <a:endParaRPr sz="1320">
              <a:solidFill>
                <a:schemeClr val="dk1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738" y="1285775"/>
            <a:ext cx="18383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063" y="1300050"/>
            <a:ext cx="181927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0338" y="1309588"/>
            <a:ext cx="180022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ctrTitle"/>
          </p:nvPr>
        </p:nvSpPr>
        <p:spPr>
          <a:xfrm>
            <a:off x="311700" y="744575"/>
            <a:ext cx="8520600" cy="40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600"/>
              <a:buFont typeface="Arial"/>
              <a:buNone/>
            </a:pPr>
            <a:r>
              <a:rPr lang="en" sz="2500"/>
              <a:t>Examples of good evidence (skills) - pottery</a:t>
            </a:r>
            <a:endParaRPr/>
          </a:p>
        </p:txBody>
      </p:sp>
      <p:sp>
        <p:nvSpPr>
          <p:cNvPr id="118" name="Google Shape;118;p20"/>
          <p:cNvSpPr txBox="1"/>
          <p:nvPr>
            <p:ph idx="1" type="subTitle"/>
          </p:nvPr>
        </p:nvSpPr>
        <p:spPr>
          <a:xfrm>
            <a:off x="311700" y="3417250"/>
            <a:ext cx="8520600" cy="15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student is completing pottery as a skill and has shown progress each week through their uploaded photos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Each upload is clearly labelled with a date and caption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student has added short descriptions too.  This helps the assessor with skills and techniques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75" y="1151373"/>
            <a:ext cx="1571525" cy="20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725" y="1153961"/>
            <a:ext cx="1571525" cy="20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5323" y="1199348"/>
            <a:ext cx="1571525" cy="203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2925" y="1199350"/>
            <a:ext cx="1571525" cy="205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that can’t be approved (Skills)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2216700" y="1152475"/>
            <a:ext cx="6615600" cy="18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Taking a screenshot is not always enough.  This student is learning Italian - an explanation of what they practised is also needed.  It is unclear how long they spent on the app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Additional </a:t>
            </a:r>
            <a:r>
              <a:rPr lang="en" sz="1300">
                <a:solidFill>
                  <a:schemeClr val="dk1"/>
                </a:solidFill>
              </a:rPr>
              <a:t>uploads</a:t>
            </a:r>
            <a:r>
              <a:rPr lang="en" sz="1300">
                <a:solidFill>
                  <a:schemeClr val="dk1"/>
                </a:solidFill>
              </a:rPr>
              <a:t> are needed, include written examples of the language being learnt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254876" cy="23251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838" y="2619763"/>
            <a:ext cx="1819275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5165900" y="2619775"/>
            <a:ext cx="34017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Remember the time allocation, it should be an hour a week.  This cooking task took less than that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If you have said you are making family meals, don’t make lots of cakes.  Your assessor will want to see variety.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Include the skills and techniques you learnt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