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5"/>
    <p:sldMasterId id="2147483744" r:id="rId6"/>
  </p:sldMasterIdLst>
  <p:notesMasterIdLst>
    <p:notesMasterId r:id="rId24"/>
  </p:notesMasterIdLst>
  <p:sldIdLst>
    <p:sldId id="298" r:id="rId7"/>
    <p:sldId id="263" r:id="rId8"/>
    <p:sldId id="264" r:id="rId9"/>
    <p:sldId id="284" r:id="rId10"/>
    <p:sldId id="300" r:id="rId11"/>
    <p:sldId id="324" r:id="rId12"/>
    <p:sldId id="308" r:id="rId13"/>
    <p:sldId id="316" r:id="rId14"/>
    <p:sldId id="317" r:id="rId15"/>
    <p:sldId id="318" r:id="rId16"/>
    <p:sldId id="321" r:id="rId17"/>
    <p:sldId id="319" r:id="rId18"/>
    <p:sldId id="320" r:id="rId19"/>
    <p:sldId id="322" r:id="rId20"/>
    <p:sldId id="301" r:id="rId21"/>
    <p:sldId id="296" r:id="rId22"/>
    <p:sldId id="29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C65"/>
    <a:srgbClr val="D0D8DA"/>
    <a:srgbClr val="00163B"/>
    <a:srgbClr val="BA0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DC3AFE-28E4-4ABE-9957-CE7912EDF073}" v="109" dt="2021-05-14T08:28:25.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7" d="100"/>
          <a:sy n="57" d="100"/>
        </p:scale>
        <p:origin x="1540" y="1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ell, Richard CPO (NAVY CADETS-CCF RN YT HQ1)" userId="S::richard.bonell577@mod.gov.uk::d33d7fd2-52df-46f0-8f22-26515e7a2659" providerId="AD" clId="Web-{CC02C9F8-6AA3-D060-AC02-4D8635EADF79}"/>
    <pc:docChg chg="modSld">
      <pc:chgData name="Bonell, Richard CPO (NAVY CADETS-CCF RN YT HQ1)" userId="S::richard.bonell577@mod.gov.uk::d33d7fd2-52df-46f0-8f22-26515e7a2659" providerId="AD" clId="Web-{CC02C9F8-6AA3-D060-AC02-4D8635EADF79}" dt="2020-12-10T16:31:41.539" v="123"/>
      <pc:docMkLst>
        <pc:docMk/>
      </pc:docMkLst>
      <pc:sldChg chg="modNotes">
        <pc:chgData name="Bonell, Richard CPO (NAVY CADETS-CCF RN YT HQ1)" userId="S::richard.bonell577@mod.gov.uk::d33d7fd2-52df-46f0-8f22-26515e7a2659" providerId="AD" clId="Web-{CC02C9F8-6AA3-D060-AC02-4D8635EADF79}" dt="2020-12-10T16:10:05.115" v="6"/>
        <pc:sldMkLst>
          <pc:docMk/>
          <pc:sldMk cId="481215161" sldId="263"/>
        </pc:sldMkLst>
      </pc:sldChg>
      <pc:sldChg chg="modNotes">
        <pc:chgData name="Bonell, Richard CPO (NAVY CADETS-CCF RN YT HQ1)" userId="S::richard.bonell577@mod.gov.uk::d33d7fd2-52df-46f0-8f22-26515e7a2659" providerId="AD" clId="Web-{CC02C9F8-6AA3-D060-AC02-4D8635EADF79}" dt="2020-12-10T16:09:53.646" v="5"/>
        <pc:sldMkLst>
          <pc:docMk/>
          <pc:sldMk cId="146970958" sldId="264"/>
        </pc:sldMkLst>
      </pc:sldChg>
      <pc:sldChg chg="modNotes">
        <pc:chgData name="Bonell, Richard CPO (NAVY CADETS-CCF RN YT HQ1)" userId="S::richard.bonell577@mod.gov.uk::d33d7fd2-52df-46f0-8f22-26515e7a2659" providerId="AD" clId="Web-{CC02C9F8-6AA3-D060-AC02-4D8635EADF79}" dt="2020-12-10T16:09:38.551" v="4"/>
        <pc:sldMkLst>
          <pc:docMk/>
          <pc:sldMk cId="3103193931" sldId="284"/>
        </pc:sldMkLst>
      </pc:sldChg>
      <pc:sldChg chg="modNotes">
        <pc:chgData name="Bonell, Richard CPO (NAVY CADETS-CCF RN YT HQ1)" userId="S::richard.bonell577@mod.gov.uk::d33d7fd2-52df-46f0-8f22-26515e7a2659" providerId="AD" clId="Web-{CC02C9F8-6AA3-D060-AC02-4D8635EADF79}" dt="2020-12-10T16:31:41.539" v="123"/>
        <pc:sldMkLst>
          <pc:docMk/>
          <pc:sldMk cId="1076911489" sldId="300"/>
        </pc:sldMkLst>
      </pc:sldChg>
      <pc:sldChg chg="modNotes">
        <pc:chgData name="Bonell, Richard CPO (NAVY CADETS-CCF RN YT HQ1)" userId="S::richard.bonell577@mod.gov.uk::d33d7fd2-52df-46f0-8f22-26515e7a2659" providerId="AD" clId="Web-{CC02C9F8-6AA3-D060-AC02-4D8635EADF79}" dt="2020-12-10T16:29:08.561" v="10"/>
        <pc:sldMkLst>
          <pc:docMk/>
          <pc:sldMk cId="1533446021" sldId="324"/>
        </pc:sldMkLst>
      </pc:sldChg>
    </pc:docChg>
  </pc:docChgLst>
  <pc:docChgLst>
    <pc:chgData name="Smith, Iain CPO (NAVY CADETS-CCF RN YT N3)" userId="S::iain.smith545@mod.gov.uk::8528ecb9-bf4c-49ea-8f32-468b120e5266" providerId="AD" clId="Web-{82C3ECE6-A108-66DD-C45B-62A36596966F}"/>
    <pc:docChg chg="addSld delSld modSld sldOrd">
      <pc:chgData name="Smith, Iain CPO (NAVY CADETS-CCF RN YT N3)" userId="S::iain.smith545@mod.gov.uk::8528ecb9-bf4c-49ea-8f32-468b120e5266" providerId="AD" clId="Web-{82C3ECE6-A108-66DD-C45B-62A36596966F}" dt="2020-12-01T09:35:02.793" v="247"/>
      <pc:docMkLst>
        <pc:docMk/>
      </pc:docMkLst>
      <pc:sldChg chg="modSp">
        <pc:chgData name="Smith, Iain CPO (NAVY CADETS-CCF RN YT N3)" userId="S::iain.smith545@mod.gov.uk::8528ecb9-bf4c-49ea-8f32-468b120e5266" providerId="AD" clId="Web-{82C3ECE6-A108-66DD-C45B-62A36596966F}" dt="2020-12-01T09:12:12.483" v="54" actId="20577"/>
        <pc:sldMkLst>
          <pc:docMk/>
          <pc:sldMk cId="3769440148" sldId="304"/>
        </pc:sldMkLst>
        <pc:spChg chg="mod">
          <ac:chgData name="Smith, Iain CPO (NAVY CADETS-CCF RN YT N3)" userId="S::iain.smith545@mod.gov.uk::8528ecb9-bf4c-49ea-8f32-468b120e5266" providerId="AD" clId="Web-{82C3ECE6-A108-66DD-C45B-62A36596966F}" dt="2020-12-01T09:12:12.483" v="54" actId="20577"/>
          <ac:spMkLst>
            <pc:docMk/>
            <pc:sldMk cId="3769440148" sldId="304"/>
            <ac:spMk id="2" creationId="{00000000-0000-0000-0000-000000000000}"/>
          </ac:spMkLst>
        </pc:spChg>
      </pc:sldChg>
      <pc:sldChg chg="delSp del mod setBg">
        <pc:chgData name="Smith, Iain CPO (NAVY CADETS-CCF RN YT N3)" userId="S::iain.smith545@mod.gov.uk::8528ecb9-bf4c-49ea-8f32-468b120e5266" providerId="AD" clId="Web-{82C3ECE6-A108-66DD-C45B-62A36596966F}" dt="2020-12-01T09:15:03.461" v="67"/>
        <pc:sldMkLst>
          <pc:docMk/>
          <pc:sldMk cId="3459290941" sldId="309"/>
        </pc:sldMkLst>
        <pc:spChg chg="del">
          <ac:chgData name="Smith, Iain CPO (NAVY CADETS-CCF RN YT N3)" userId="S::iain.smith545@mod.gov.uk::8528ecb9-bf4c-49ea-8f32-468b120e5266" providerId="AD" clId="Web-{82C3ECE6-A108-66DD-C45B-62A36596966F}" dt="2020-12-01T09:04:54.287" v="50"/>
          <ac:spMkLst>
            <pc:docMk/>
            <pc:sldMk cId="3459290941" sldId="309"/>
            <ac:spMk id="3" creationId="{00000000-0000-0000-0000-000000000000}"/>
          </ac:spMkLst>
        </pc:spChg>
      </pc:sldChg>
      <pc:sldChg chg="del">
        <pc:chgData name="Smith, Iain CPO (NAVY CADETS-CCF RN YT N3)" userId="S::iain.smith545@mod.gov.uk::8528ecb9-bf4c-49ea-8f32-468b120e5266" providerId="AD" clId="Web-{82C3ECE6-A108-66DD-C45B-62A36596966F}" dt="2020-12-01T09:21:53.109" v="121"/>
        <pc:sldMkLst>
          <pc:docMk/>
          <pc:sldMk cId="1809888174" sldId="310"/>
        </pc:sldMkLst>
      </pc:sldChg>
      <pc:sldChg chg="del">
        <pc:chgData name="Smith, Iain CPO (NAVY CADETS-CCF RN YT N3)" userId="S::iain.smith545@mod.gov.uk::8528ecb9-bf4c-49ea-8f32-468b120e5266" providerId="AD" clId="Web-{82C3ECE6-A108-66DD-C45B-62A36596966F}" dt="2020-12-01T09:29:17.821" v="160"/>
        <pc:sldMkLst>
          <pc:docMk/>
          <pc:sldMk cId="2580985276" sldId="311"/>
        </pc:sldMkLst>
      </pc:sldChg>
      <pc:sldChg chg="delSp modSp del">
        <pc:chgData name="Smith, Iain CPO (NAVY CADETS-CCF RN YT N3)" userId="S::iain.smith545@mod.gov.uk::8528ecb9-bf4c-49ea-8f32-468b120e5266" providerId="AD" clId="Web-{82C3ECE6-A108-66DD-C45B-62A36596966F}" dt="2020-12-01T09:34:35.057" v="245"/>
        <pc:sldMkLst>
          <pc:docMk/>
          <pc:sldMk cId="2767896672" sldId="312"/>
        </pc:sldMkLst>
        <pc:spChg chg="mod">
          <ac:chgData name="Smith, Iain CPO (NAVY CADETS-CCF RN YT N3)" userId="S::iain.smith545@mod.gov.uk::8528ecb9-bf4c-49ea-8f32-468b120e5266" providerId="AD" clId="Web-{82C3ECE6-A108-66DD-C45B-62A36596966F}" dt="2020-12-01T09:29:49.276" v="164" actId="20577"/>
          <ac:spMkLst>
            <pc:docMk/>
            <pc:sldMk cId="2767896672" sldId="312"/>
            <ac:spMk id="2" creationId="{00000000-0000-0000-0000-000000000000}"/>
          </ac:spMkLst>
        </pc:spChg>
        <pc:spChg chg="mod">
          <ac:chgData name="Smith, Iain CPO (NAVY CADETS-CCF RN YT N3)" userId="S::iain.smith545@mod.gov.uk::8528ecb9-bf4c-49ea-8f32-468b120e5266" providerId="AD" clId="Web-{82C3ECE6-A108-66DD-C45B-62A36596966F}" dt="2020-12-01T09:31:40.594" v="216" actId="20577"/>
          <ac:spMkLst>
            <pc:docMk/>
            <pc:sldMk cId="2767896672" sldId="312"/>
            <ac:spMk id="4" creationId="{00000000-0000-0000-0000-000000000000}"/>
          </ac:spMkLst>
        </pc:spChg>
        <pc:picChg chg="del">
          <ac:chgData name="Smith, Iain CPO (NAVY CADETS-CCF RN YT N3)" userId="S::iain.smith545@mod.gov.uk::8528ecb9-bf4c-49ea-8f32-468b120e5266" providerId="AD" clId="Web-{82C3ECE6-A108-66DD-C45B-62A36596966F}" dt="2020-12-01T09:31:54.751" v="223"/>
          <ac:picMkLst>
            <pc:docMk/>
            <pc:sldMk cId="2767896672" sldId="312"/>
            <ac:picMk id="12" creationId="{5D367923-AF45-491F-942E-7287AA83E9AB}"/>
          </ac:picMkLst>
        </pc:picChg>
        <pc:picChg chg="del">
          <ac:chgData name="Smith, Iain CPO (NAVY CADETS-CCF RN YT N3)" userId="S::iain.smith545@mod.gov.uk::8528ecb9-bf4c-49ea-8f32-468b120e5266" providerId="AD" clId="Web-{82C3ECE6-A108-66DD-C45B-62A36596966F}" dt="2020-12-01T09:32:09.705" v="225"/>
          <ac:picMkLst>
            <pc:docMk/>
            <pc:sldMk cId="2767896672" sldId="312"/>
            <ac:picMk id="13" creationId="{B1A23C5B-3478-42DA-82BE-B62661F43E80}"/>
          </ac:picMkLst>
        </pc:picChg>
        <pc:picChg chg="del">
          <ac:chgData name="Smith, Iain CPO (NAVY CADETS-CCF RN YT N3)" userId="S::iain.smith545@mod.gov.uk::8528ecb9-bf4c-49ea-8f32-468b120e5266" providerId="AD" clId="Web-{82C3ECE6-A108-66DD-C45B-62A36596966F}" dt="2020-12-01T09:32:30.613" v="229"/>
          <ac:picMkLst>
            <pc:docMk/>
            <pc:sldMk cId="2767896672" sldId="312"/>
            <ac:picMk id="15" creationId="{EF935248-7D17-4AA8-A7ED-C128835FF6C4}"/>
          </ac:picMkLst>
        </pc:picChg>
      </pc:sldChg>
      <pc:sldChg chg="addSp delSp modSp new mod modClrScheme chgLayout">
        <pc:chgData name="Smith, Iain CPO (NAVY CADETS-CCF RN YT N3)" userId="S::iain.smith545@mod.gov.uk::8528ecb9-bf4c-49ea-8f32-468b120e5266" providerId="AD" clId="Web-{82C3ECE6-A108-66DD-C45B-62A36596966F}" dt="2020-12-01T09:21:16.185" v="120" actId="14100"/>
        <pc:sldMkLst>
          <pc:docMk/>
          <pc:sldMk cId="3576992263" sldId="316"/>
        </pc:sldMkLst>
        <pc:spChg chg="mod ord">
          <ac:chgData name="Smith, Iain CPO (NAVY CADETS-CCF RN YT N3)" userId="S::iain.smith545@mod.gov.uk::8528ecb9-bf4c-49ea-8f32-468b120e5266" providerId="AD" clId="Web-{82C3ECE6-A108-66DD-C45B-62A36596966F}" dt="2020-12-01T09:13:06.095" v="56"/>
          <ac:spMkLst>
            <pc:docMk/>
            <pc:sldMk cId="3576992263" sldId="316"/>
            <ac:spMk id="2" creationId="{7B5133FF-89F4-4290-9751-C5B4949C0C5E}"/>
          </ac:spMkLst>
        </pc:spChg>
        <pc:spChg chg="del mod ord">
          <ac:chgData name="Smith, Iain CPO (NAVY CADETS-CCF RN YT N3)" userId="S::iain.smith545@mod.gov.uk::8528ecb9-bf4c-49ea-8f32-468b120e5266" providerId="AD" clId="Web-{82C3ECE6-A108-66DD-C45B-62A36596966F}" dt="2020-12-01T09:15:35.604" v="71"/>
          <ac:spMkLst>
            <pc:docMk/>
            <pc:sldMk cId="3576992263" sldId="316"/>
            <ac:spMk id="3" creationId="{E32C3FF9-2070-485E-A214-BFD3E1791449}"/>
          </ac:spMkLst>
        </pc:spChg>
        <pc:spChg chg="del mod ord">
          <ac:chgData name="Smith, Iain CPO (NAVY CADETS-CCF RN YT N3)" userId="S::iain.smith545@mod.gov.uk::8528ecb9-bf4c-49ea-8f32-468b120e5266" providerId="AD" clId="Web-{82C3ECE6-A108-66DD-C45B-62A36596966F}" dt="2020-12-01T09:15:19.900" v="68"/>
          <ac:spMkLst>
            <pc:docMk/>
            <pc:sldMk cId="3576992263" sldId="316"/>
            <ac:spMk id="4" creationId="{D9218BD7-B425-4A0F-B35C-434E7A1743EE}"/>
          </ac:spMkLst>
        </pc:spChg>
        <pc:spChg chg="add del">
          <ac:chgData name="Smith, Iain CPO (NAVY CADETS-CCF RN YT N3)" userId="S::iain.smith545@mod.gov.uk::8528ecb9-bf4c-49ea-8f32-468b120e5266" providerId="AD" clId="Web-{82C3ECE6-A108-66DD-C45B-62A36596966F}" dt="2020-12-01T08:58:54.798" v="27"/>
          <ac:spMkLst>
            <pc:docMk/>
            <pc:sldMk cId="3576992263" sldId="316"/>
            <ac:spMk id="13" creationId="{4049F0E6-0C8F-4D24-BA45-92EA7018C77A}"/>
          </ac:spMkLst>
        </pc:spChg>
        <pc:spChg chg="add del">
          <ac:chgData name="Smith, Iain CPO (NAVY CADETS-CCF RN YT N3)" userId="S::iain.smith545@mod.gov.uk::8528ecb9-bf4c-49ea-8f32-468b120e5266" providerId="AD" clId="Web-{82C3ECE6-A108-66DD-C45B-62A36596966F}" dt="2020-12-01T08:58:54.798" v="26"/>
          <ac:spMkLst>
            <pc:docMk/>
            <pc:sldMk cId="3576992263" sldId="316"/>
            <ac:spMk id="15" creationId="{76136D07-0185-4F91-BFE8-47167287A05D}"/>
          </ac:spMkLst>
        </pc:spChg>
        <pc:spChg chg="add del">
          <ac:chgData name="Smith, Iain CPO (NAVY CADETS-CCF RN YT N3)" userId="S::iain.smith545@mod.gov.uk::8528ecb9-bf4c-49ea-8f32-468b120e5266" providerId="AD" clId="Web-{82C3ECE6-A108-66DD-C45B-62A36596966F}" dt="2020-12-01T08:58:54.798" v="25"/>
          <ac:spMkLst>
            <pc:docMk/>
            <pc:sldMk cId="3576992263" sldId="316"/>
            <ac:spMk id="17" creationId="{7DC37F21-8353-4894-9FC6-F36055D109BC}"/>
          </ac:spMkLst>
        </pc:spChg>
        <pc:spChg chg="add del">
          <ac:chgData name="Smith, Iain CPO (NAVY CADETS-CCF RN YT N3)" userId="S::iain.smith545@mod.gov.uk::8528ecb9-bf4c-49ea-8f32-468b120e5266" providerId="AD" clId="Web-{82C3ECE6-A108-66DD-C45B-62A36596966F}" dt="2020-12-01T08:58:54.798" v="23"/>
          <ac:spMkLst>
            <pc:docMk/>
            <pc:sldMk cId="3576992263" sldId="316"/>
            <ac:spMk id="21" creationId="{94F48319-A684-4BEE-884D-536ADFAEB97C}"/>
          </ac:spMkLst>
        </pc:spChg>
        <pc:spChg chg="add del">
          <ac:chgData name="Smith, Iain CPO (NAVY CADETS-CCF RN YT N3)" userId="S::iain.smith545@mod.gov.uk::8528ecb9-bf4c-49ea-8f32-468b120e5266" providerId="AD" clId="Web-{82C3ECE6-A108-66DD-C45B-62A36596966F}" dt="2020-12-01T08:58:54.798" v="22"/>
          <ac:spMkLst>
            <pc:docMk/>
            <pc:sldMk cId="3576992263" sldId="316"/>
            <ac:spMk id="23" creationId="{8BE3E06F-79CF-4DB3-932B-EF35F7245683}"/>
          </ac:spMkLst>
        </pc:spChg>
        <pc:spChg chg="add del">
          <ac:chgData name="Smith, Iain CPO (NAVY CADETS-CCF RN YT N3)" userId="S::iain.smith545@mod.gov.uk::8528ecb9-bf4c-49ea-8f32-468b120e5266" providerId="AD" clId="Web-{82C3ECE6-A108-66DD-C45B-62A36596966F}" dt="2020-12-01T08:58:54.798" v="18"/>
          <ac:spMkLst>
            <pc:docMk/>
            <pc:sldMk cId="3576992263" sldId="316"/>
            <ac:spMk id="31" creationId="{ECBCBC6B-3CB3-4B6A-8482-6F8DBBA8A5A2}"/>
          </ac:spMkLst>
        </pc:spChg>
        <pc:spChg chg="add del">
          <ac:chgData name="Smith, Iain CPO (NAVY CADETS-CCF RN YT N3)" userId="S::iain.smith545@mod.gov.uk::8528ecb9-bf4c-49ea-8f32-468b120e5266" providerId="AD" clId="Web-{82C3ECE6-A108-66DD-C45B-62A36596966F}" dt="2020-12-01T08:58:54.798" v="16"/>
          <ac:spMkLst>
            <pc:docMk/>
            <pc:sldMk cId="3576992263" sldId="316"/>
            <ac:spMk id="40" creationId="{50236F51-E74E-4B94-87C8-296992446FF2}"/>
          </ac:spMkLst>
        </pc:spChg>
        <pc:spChg chg="add del">
          <ac:chgData name="Smith, Iain CPO (NAVY CADETS-CCF RN YT N3)" userId="S::iain.smith545@mod.gov.uk::8528ecb9-bf4c-49ea-8f32-468b120e5266" providerId="AD" clId="Web-{82C3ECE6-A108-66DD-C45B-62A36596966F}" dt="2020-12-01T08:58:54.798" v="15"/>
          <ac:spMkLst>
            <pc:docMk/>
            <pc:sldMk cId="3576992263" sldId="316"/>
            <ac:spMk id="42" creationId="{EF69CF08-2173-43CF-8262-DC7280F5EDA0}"/>
          </ac:spMkLst>
        </pc:spChg>
        <pc:spChg chg="add mod">
          <ac:chgData name="Smith, Iain CPO (NAVY CADETS-CCF RN YT N3)" userId="S::iain.smith545@mod.gov.uk::8528ecb9-bf4c-49ea-8f32-468b120e5266" providerId="AD" clId="Web-{82C3ECE6-A108-66DD-C45B-62A36596966F}" dt="2020-12-01T09:18:31.457" v="98" actId="14100"/>
          <ac:spMkLst>
            <pc:docMk/>
            <pc:sldMk cId="3576992263" sldId="316"/>
            <ac:spMk id="44" creationId="{7E2D3415-149E-44DD-854D-2BE7FA957DAF}"/>
          </ac:spMkLst>
        </pc:spChg>
        <pc:spChg chg="add del">
          <ac:chgData name="Smith, Iain CPO (NAVY CADETS-CCF RN YT N3)" userId="S::iain.smith545@mod.gov.uk::8528ecb9-bf4c-49ea-8f32-468b120e5266" providerId="AD" clId="Web-{82C3ECE6-A108-66DD-C45B-62A36596966F}" dt="2020-12-01T09:00:33.382" v="47"/>
          <ac:spMkLst>
            <pc:docMk/>
            <pc:sldMk cId="3576992263" sldId="316"/>
            <ac:spMk id="46" creationId="{67D38BE7-5573-4979-8114-9BCF21BCB6DA}"/>
          </ac:spMkLst>
        </pc:spChg>
        <pc:spChg chg="add del">
          <ac:chgData name="Smith, Iain CPO (NAVY CADETS-CCF RN YT N3)" userId="S::iain.smith545@mod.gov.uk::8528ecb9-bf4c-49ea-8f32-468b120e5266" providerId="AD" clId="Web-{82C3ECE6-A108-66DD-C45B-62A36596966F}" dt="2020-12-01T09:00:33.382" v="46"/>
          <ac:spMkLst>
            <pc:docMk/>
            <pc:sldMk cId="3576992263" sldId="316"/>
            <ac:spMk id="48" creationId="{F269BF1E-20A1-42F6-8009-8F5D2A4C3631}"/>
          </ac:spMkLst>
        </pc:spChg>
        <pc:spChg chg="add del">
          <ac:chgData name="Smith, Iain CPO (NAVY CADETS-CCF RN YT N3)" userId="S::iain.smith545@mod.gov.uk::8528ecb9-bf4c-49ea-8f32-468b120e5266" providerId="AD" clId="Web-{82C3ECE6-A108-66DD-C45B-62A36596966F}" dt="2020-12-01T09:00:33.382" v="44"/>
          <ac:spMkLst>
            <pc:docMk/>
            <pc:sldMk cId="3576992263" sldId="316"/>
            <ac:spMk id="52" creationId="{4A0516E0-E6FA-4128-B635-324791173D7B}"/>
          </ac:spMkLst>
        </pc:spChg>
        <pc:spChg chg="add del">
          <ac:chgData name="Smith, Iain CPO (NAVY CADETS-CCF RN YT N3)" userId="S::iain.smith545@mod.gov.uk::8528ecb9-bf4c-49ea-8f32-468b120e5266" providerId="AD" clId="Web-{82C3ECE6-A108-66DD-C45B-62A36596966F}" dt="2020-12-01T09:00:33.382" v="43"/>
          <ac:spMkLst>
            <pc:docMk/>
            <pc:sldMk cId="3576992263" sldId="316"/>
            <ac:spMk id="54" creationId="{1291218C-DA38-46C1-BE59-EECD0EFFDFE0}"/>
          </ac:spMkLst>
        </pc:spChg>
        <pc:spChg chg="add del">
          <ac:chgData name="Smith, Iain CPO (NAVY CADETS-CCF RN YT N3)" userId="S::iain.smith545@mod.gov.uk::8528ecb9-bf4c-49ea-8f32-468b120e5266" providerId="AD" clId="Web-{82C3ECE6-A108-66DD-C45B-62A36596966F}" dt="2020-12-01T09:00:33.382" v="39"/>
          <ac:spMkLst>
            <pc:docMk/>
            <pc:sldMk cId="3576992263" sldId="316"/>
            <ac:spMk id="62" creationId="{A26D8EC9-3457-431C-9DF6-3CF8CEB1629D}"/>
          </ac:spMkLst>
        </pc:spChg>
        <pc:spChg chg="add mod ord">
          <ac:chgData name="Smith, Iain CPO (NAVY CADETS-CCF RN YT N3)" userId="S::iain.smith545@mod.gov.uk::8528ecb9-bf4c-49ea-8f32-468b120e5266" providerId="AD" clId="Web-{82C3ECE6-A108-66DD-C45B-62A36596966F}" dt="2020-12-01T09:21:16.185" v="120" actId="14100"/>
          <ac:spMkLst>
            <pc:docMk/>
            <pc:sldMk cId="3576992263" sldId="316"/>
            <ac:spMk id="63" creationId="{B23DF3CF-8ABC-40F7-A794-E563A797EA8D}"/>
          </ac:spMkLst>
        </pc:spChg>
        <pc:spChg chg="add mod ord">
          <ac:chgData name="Smith, Iain CPO (NAVY CADETS-CCF RN YT N3)" userId="S::iain.smith545@mod.gov.uk::8528ecb9-bf4c-49ea-8f32-468b120e5266" providerId="AD" clId="Web-{82C3ECE6-A108-66DD-C45B-62A36596966F}" dt="2020-12-01T09:13:06.095" v="56"/>
          <ac:spMkLst>
            <pc:docMk/>
            <pc:sldMk cId="3576992263" sldId="316"/>
            <ac:spMk id="64" creationId="{0D1D93BC-0CA3-4679-A6A9-D0BE3D932158}"/>
          </ac:spMkLst>
        </pc:spChg>
        <pc:spChg chg="add mod ord">
          <ac:chgData name="Smith, Iain CPO (NAVY CADETS-CCF RN YT N3)" userId="S::iain.smith545@mod.gov.uk::8528ecb9-bf4c-49ea-8f32-468b120e5266" providerId="AD" clId="Web-{82C3ECE6-A108-66DD-C45B-62A36596966F}" dt="2020-12-01T09:13:06.095" v="56"/>
          <ac:spMkLst>
            <pc:docMk/>
            <pc:sldMk cId="3576992263" sldId="316"/>
            <ac:spMk id="65" creationId="{D85FA0F2-E184-4E09-8390-5FD43B4F7BEC}"/>
          </ac:spMkLst>
        </pc:spChg>
        <pc:grpChg chg="add del">
          <ac:chgData name="Smith, Iain CPO (NAVY CADETS-CCF RN YT N3)" userId="S::iain.smith545@mod.gov.uk::8528ecb9-bf4c-49ea-8f32-468b120e5266" providerId="AD" clId="Web-{82C3ECE6-A108-66DD-C45B-62A36596966F}" dt="2020-12-01T08:58:54.798" v="28"/>
          <ac:grpSpMkLst>
            <pc:docMk/>
            <pc:sldMk cId="3576992263" sldId="316"/>
            <ac:grpSpMk id="11" creationId="{E4FA9158-DD5B-46D5-B7D9-3B687C7D6054}"/>
          </ac:grpSpMkLst>
        </pc:grpChg>
        <pc:grpChg chg="add del">
          <ac:chgData name="Smith, Iain CPO (NAVY CADETS-CCF RN YT N3)" userId="S::iain.smith545@mod.gov.uk::8528ecb9-bf4c-49ea-8f32-468b120e5266" providerId="AD" clId="Web-{82C3ECE6-A108-66DD-C45B-62A36596966F}" dt="2020-12-01T08:58:54.798" v="17"/>
          <ac:grpSpMkLst>
            <pc:docMk/>
            <pc:sldMk cId="3576992263" sldId="316"/>
            <ac:grpSpMk id="38" creationId="{F55BFA0F-9AF5-4E43-8818-0A19F3B49EC8}"/>
          </ac:grpSpMkLst>
        </pc:grpChg>
        <pc:picChg chg="add del">
          <ac:chgData name="Smith, Iain CPO (NAVY CADETS-CCF RN YT N3)" userId="S::iain.smith545@mod.gov.uk::8528ecb9-bf4c-49ea-8f32-468b120e5266" providerId="AD" clId="Web-{82C3ECE6-A108-66DD-C45B-62A36596966F}" dt="2020-12-01T08:58:54.798" v="24"/>
          <ac:picMkLst>
            <pc:docMk/>
            <pc:sldMk cId="3576992263" sldId="316"/>
            <ac:picMk id="19" creationId="{5ED690CA-455F-4F38-8BBB-177C9D2C5495}"/>
          </ac:picMkLst>
        </pc:picChg>
        <pc:picChg chg="add del">
          <ac:chgData name="Smith, Iain CPO (NAVY CADETS-CCF RN YT N3)" userId="S::iain.smith545@mod.gov.uk::8528ecb9-bf4c-49ea-8f32-468b120e5266" providerId="AD" clId="Web-{82C3ECE6-A108-66DD-C45B-62A36596966F}" dt="2020-12-01T08:58:54.798" v="21"/>
          <ac:picMkLst>
            <pc:docMk/>
            <pc:sldMk cId="3576992263" sldId="316"/>
            <ac:picMk id="25" creationId="{03944642-2BA3-40C8-93F9-2D2D6A8C550F}"/>
          </ac:picMkLst>
        </pc:picChg>
        <pc:picChg chg="add del">
          <ac:chgData name="Smith, Iain CPO (NAVY CADETS-CCF RN YT N3)" userId="S::iain.smith545@mod.gov.uk::8528ecb9-bf4c-49ea-8f32-468b120e5266" providerId="AD" clId="Web-{82C3ECE6-A108-66DD-C45B-62A36596966F}" dt="2020-12-01T08:58:54.798" v="20"/>
          <ac:picMkLst>
            <pc:docMk/>
            <pc:sldMk cId="3576992263" sldId="316"/>
            <ac:picMk id="27" creationId="{C80A68FF-A998-435E-9423-7D75D4AB9E35}"/>
          </ac:picMkLst>
        </pc:picChg>
        <pc:picChg chg="add del">
          <ac:chgData name="Smith, Iain CPO (NAVY CADETS-CCF RN YT N3)" userId="S::iain.smith545@mod.gov.uk::8528ecb9-bf4c-49ea-8f32-468b120e5266" providerId="AD" clId="Web-{82C3ECE6-A108-66DD-C45B-62A36596966F}" dt="2020-12-01T08:58:54.798" v="19"/>
          <ac:picMkLst>
            <pc:docMk/>
            <pc:sldMk cId="3576992263" sldId="316"/>
            <ac:picMk id="29" creationId="{C5465FF0-BFD8-491E-953A-51AC0568DAAE}"/>
          </ac:picMkLst>
        </pc:picChg>
        <pc:picChg chg="add del">
          <ac:chgData name="Smith, Iain CPO (NAVY CADETS-CCF RN YT N3)" userId="S::iain.smith545@mod.gov.uk::8528ecb9-bf4c-49ea-8f32-468b120e5266" providerId="AD" clId="Web-{82C3ECE6-A108-66DD-C45B-62A36596966F}" dt="2020-12-01T09:00:33.382" v="45"/>
          <ac:picMkLst>
            <pc:docMk/>
            <pc:sldMk cId="3576992263" sldId="316"/>
            <ac:picMk id="50" creationId="{9CED095C-2296-4640-A960-BE9D4031758B}"/>
          </ac:picMkLst>
        </pc:picChg>
        <pc:picChg chg="add del">
          <ac:chgData name="Smith, Iain CPO (NAVY CADETS-CCF RN YT N3)" userId="S::iain.smith545@mod.gov.uk::8528ecb9-bf4c-49ea-8f32-468b120e5266" providerId="AD" clId="Web-{82C3ECE6-A108-66DD-C45B-62A36596966F}" dt="2020-12-01T09:00:33.382" v="42"/>
          <ac:picMkLst>
            <pc:docMk/>
            <pc:sldMk cId="3576992263" sldId="316"/>
            <ac:picMk id="56" creationId="{76AC064E-F193-4D64-9030-80C0A2CA61B0}"/>
          </ac:picMkLst>
        </pc:picChg>
        <pc:picChg chg="add del">
          <ac:chgData name="Smith, Iain CPO (NAVY CADETS-CCF RN YT N3)" userId="S::iain.smith545@mod.gov.uk::8528ecb9-bf4c-49ea-8f32-468b120e5266" providerId="AD" clId="Web-{82C3ECE6-A108-66DD-C45B-62A36596966F}" dt="2020-12-01T09:00:33.382" v="41"/>
          <ac:picMkLst>
            <pc:docMk/>
            <pc:sldMk cId="3576992263" sldId="316"/>
            <ac:picMk id="58" creationId="{CF04FE8C-5D4A-4DFC-B728-26C1545A0A6F}"/>
          </ac:picMkLst>
        </pc:picChg>
        <pc:picChg chg="add del">
          <ac:chgData name="Smith, Iain CPO (NAVY CADETS-CCF RN YT N3)" userId="S::iain.smith545@mod.gov.uk::8528ecb9-bf4c-49ea-8f32-468b120e5266" providerId="AD" clId="Web-{82C3ECE6-A108-66DD-C45B-62A36596966F}" dt="2020-12-01T09:00:33.382" v="40"/>
          <ac:picMkLst>
            <pc:docMk/>
            <pc:sldMk cId="3576992263" sldId="316"/>
            <ac:picMk id="60" creationId="{07D234DC-E593-4EFA-B172-3C2266E56F21}"/>
          </ac:picMkLst>
        </pc:picChg>
        <pc:picChg chg="add mod">
          <ac:chgData name="Smith, Iain CPO (NAVY CADETS-CCF RN YT N3)" userId="S::iain.smith545@mod.gov.uk::8528ecb9-bf4c-49ea-8f32-468b120e5266" providerId="AD" clId="Web-{82C3ECE6-A108-66DD-C45B-62A36596966F}" dt="2020-12-01T09:13:31.628" v="58" actId="1076"/>
          <ac:picMkLst>
            <pc:docMk/>
            <pc:sldMk cId="3576992263" sldId="316"/>
            <ac:picMk id="67" creationId="{B15118B1-C210-41C8-B7A6-851B19BBF9DF}"/>
          </ac:picMkLst>
        </pc:picChg>
        <pc:picChg chg="add mod">
          <ac:chgData name="Smith, Iain CPO (NAVY CADETS-CCF RN YT N3)" userId="S::iain.smith545@mod.gov.uk::8528ecb9-bf4c-49ea-8f32-468b120e5266" providerId="AD" clId="Web-{82C3ECE6-A108-66DD-C45B-62A36596966F}" dt="2020-12-01T09:13:49.191" v="60" actId="14100"/>
          <ac:picMkLst>
            <pc:docMk/>
            <pc:sldMk cId="3576992263" sldId="316"/>
            <ac:picMk id="69" creationId="{A4B5F7EA-E49B-492E-A2A4-A73164500159}"/>
          </ac:picMkLst>
        </pc:picChg>
        <pc:picChg chg="add mod">
          <ac:chgData name="Smith, Iain CPO (NAVY CADETS-CCF RN YT N3)" userId="S::iain.smith545@mod.gov.uk::8528ecb9-bf4c-49ea-8f32-468b120e5266" providerId="AD" clId="Web-{82C3ECE6-A108-66DD-C45B-62A36596966F}" dt="2020-12-01T09:14:04.989" v="62" actId="1076"/>
          <ac:picMkLst>
            <pc:docMk/>
            <pc:sldMk cId="3576992263" sldId="316"/>
            <ac:picMk id="71" creationId="{7462337E-F7A8-4107-9BCC-F3890A925242}"/>
          </ac:picMkLst>
        </pc:picChg>
        <pc:picChg chg="add mod">
          <ac:chgData name="Smith, Iain CPO (NAVY CADETS-CCF RN YT N3)" userId="S::iain.smith545@mod.gov.uk::8528ecb9-bf4c-49ea-8f32-468b120e5266" providerId="AD" clId="Web-{82C3ECE6-A108-66DD-C45B-62A36596966F}" dt="2020-12-01T09:14:30.741" v="66" actId="14100"/>
          <ac:picMkLst>
            <pc:docMk/>
            <pc:sldMk cId="3576992263" sldId="316"/>
            <ac:picMk id="73" creationId="{FEE9DDAD-AEE2-4B9A-BF2F-38ED3705BEAB}"/>
          </ac:picMkLst>
        </pc:picChg>
      </pc:sldChg>
      <pc:sldChg chg="addSp delSp modSp new">
        <pc:chgData name="Smith, Iain CPO (NAVY CADETS-CCF RN YT N3)" userId="S::iain.smith545@mod.gov.uk::8528ecb9-bf4c-49ea-8f32-468b120e5266" providerId="AD" clId="Web-{82C3ECE6-A108-66DD-C45B-62A36596966F}" dt="2020-12-01T09:21:08.747" v="119" actId="14100"/>
        <pc:sldMkLst>
          <pc:docMk/>
          <pc:sldMk cId="3010439593" sldId="317"/>
        </pc:sldMkLst>
        <pc:spChg chg="mod">
          <ac:chgData name="Smith, Iain CPO (NAVY CADETS-CCF RN YT N3)" userId="S::iain.smith545@mod.gov.uk::8528ecb9-bf4c-49ea-8f32-468b120e5266" providerId="AD" clId="Web-{82C3ECE6-A108-66DD-C45B-62A36596966F}" dt="2020-12-01T09:21:08.747" v="119" actId="14100"/>
          <ac:spMkLst>
            <pc:docMk/>
            <pc:sldMk cId="3010439593" sldId="317"/>
            <ac:spMk id="2" creationId="{CF1CB69D-5486-4328-B553-E6E37F4A1AFE}"/>
          </ac:spMkLst>
        </pc:spChg>
        <pc:spChg chg="mod">
          <ac:chgData name="Smith, Iain CPO (NAVY CADETS-CCF RN YT N3)" userId="S::iain.smith545@mod.gov.uk::8528ecb9-bf4c-49ea-8f32-468b120e5266" providerId="AD" clId="Web-{82C3ECE6-A108-66DD-C45B-62A36596966F}" dt="2020-12-01T09:20:44.808" v="117" actId="14100"/>
          <ac:spMkLst>
            <pc:docMk/>
            <pc:sldMk cId="3010439593" sldId="317"/>
            <ac:spMk id="4" creationId="{C4D7343F-6CA7-4C61-B71A-4281D9DC8F63}"/>
          </ac:spMkLst>
        </pc:spChg>
        <pc:spChg chg="del mod">
          <ac:chgData name="Smith, Iain CPO (NAVY CADETS-CCF RN YT N3)" userId="S::iain.smith545@mod.gov.uk::8528ecb9-bf4c-49ea-8f32-468b120e5266" providerId="AD" clId="Web-{82C3ECE6-A108-66DD-C45B-62A36596966F}" dt="2020-12-01T09:17:01.608" v="78"/>
          <ac:spMkLst>
            <pc:docMk/>
            <pc:sldMk cId="3010439593" sldId="317"/>
            <ac:spMk id="6" creationId="{8EE7C910-948F-40EB-83E4-57FDD8F38B32}"/>
          </ac:spMkLst>
        </pc:spChg>
        <pc:spChg chg="del mod">
          <ac:chgData name="Smith, Iain CPO (NAVY CADETS-CCF RN YT N3)" userId="S::iain.smith545@mod.gov.uk::8528ecb9-bf4c-49ea-8f32-468b120e5266" providerId="AD" clId="Web-{82C3ECE6-A108-66DD-C45B-62A36596966F}" dt="2020-12-01T09:16:56.592" v="76"/>
          <ac:spMkLst>
            <pc:docMk/>
            <pc:sldMk cId="3010439593" sldId="317"/>
            <ac:spMk id="7" creationId="{06E89464-6722-4F1C-A93E-3C0870FF98C6}"/>
          </ac:spMkLst>
        </pc:spChg>
        <pc:picChg chg="add mod">
          <ac:chgData name="Smith, Iain CPO (NAVY CADETS-CCF RN YT N3)" userId="S::iain.smith545@mod.gov.uk::8528ecb9-bf4c-49ea-8f32-468b120e5266" providerId="AD" clId="Web-{82C3ECE6-A108-66DD-C45B-62A36596966F}" dt="2020-12-01T09:19:40.680" v="108" actId="1076"/>
          <ac:picMkLst>
            <pc:docMk/>
            <pc:sldMk cId="3010439593" sldId="317"/>
            <ac:picMk id="9" creationId="{6C364E19-3DBA-4EF3-B0CA-8051AC601F96}"/>
          </ac:picMkLst>
        </pc:picChg>
        <pc:picChg chg="add mod">
          <ac:chgData name="Smith, Iain CPO (NAVY CADETS-CCF RN YT N3)" userId="S::iain.smith545@mod.gov.uk::8528ecb9-bf4c-49ea-8f32-468b120e5266" providerId="AD" clId="Web-{82C3ECE6-A108-66DD-C45B-62A36596966F}" dt="2020-12-01T09:19:45.961" v="109" actId="14100"/>
          <ac:picMkLst>
            <pc:docMk/>
            <pc:sldMk cId="3010439593" sldId="317"/>
            <ac:picMk id="11" creationId="{EB8766D8-B3D8-4939-822D-B695A772759C}"/>
          </ac:picMkLst>
        </pc:picChg>
        <pc:picChg chg="add mod">
          <ac:chgData name="Smith, Iain CPO (NAVY CADETS-CCF RN YT N3)" userId="S::iain.smith545@mod.gov.uk::8528ecb9-bf4c-49ea-8f32-468b120e5266" providerId="AD" clId="Web-{82C3ECE6-A108-66DD-C45B-62A36596966F}" dt="2020-12-01T09:20:11.900" v="113" actId="14100"/>
          <ac:picMkLst>
            <pc:docMk/>
            <pc:sldMk cId="3010439593" sldId="317"/>
            <ac:picMk id="13" creationId="{BAD762A3-745A-4F54-A810-75E4A969E3A8}"/>
          </ac:picMkLst>
        </pc:picChg>
        <pc:picChg chg="add mod">
          <ac:chgData name="Smith, Iain CPO (NAVY CADETS-CCF RN YT N3)" userId="S::iain.smith545@mod.gov.uk::8528ecb9-bf4c-49ea-8f32-468b120e5266" providerId="AD" clId="Web-{82C3ECE6-A108-66DD-C45B-62A36596966F}" dt="2020-12-01T09:20:34.839" v="116" actId="14100"/>
          <ac:picMkLst>
            <pc:docMk/>
            <pc:sldMk cId="3010439593" sldId="317"/>
            <ac:picMk id="15" creationId="{7BB96BD5-880A-4F3F-A9FE-766608890916}"/>
          </ac:picMkLst>
        </pc:picChg>
      </pc:sldChg>
      <pc:sldChg chg="addSp delSp modSp new">
        <pc:chgData name="Smith, Iain CPO (NAVY CADETS-CCF RN YT N3)" userId="S::iain.smith545@mod.gov.uk::8528ecb9-bf4c-49ea-8f32-468b120e5266" providerId="AD" clId="Web-{82C3ECE6-A108-66DD-C45B-62A36596966F}" dt="2020-12-01T09:28:42.944" v="159" actId="14100"/>
        <pc:sldMkLst>
          <pc:docMk/>
          <pc:sldMk cId="3382587373" sldId="318"/>
        </pc:sldMkLst>
        <pc:spChg chg="mod">
          <ac:chgData name="Smith, Iain CPO (NAVY CADETS-CCF RN YT N3)" userId="S::iain.smith545@mod.gov.uk::8528ecb9-bf4c-49ea-8f32-468b120e5266" providerId="AD" clId="Web-{82C3ECE6-A108-66DD-C45B-62A36596966F}" dt="2020-12-01T09:23:57.069" v="134" actId="14100"/>
          <ac:spMkLst>
            <pc:docMk/>
            <pc:sldMk cId="3382587373" sldId="318"/>
            <ac:spMk id="2" creationId="{1DCA331C-5648-46FB-8173-BF0EEE605051}"/>
          </ac:spMkLst>
        </pc:spChg>
        <pc:spChg chg="del">
          <ac:chgData name="Smith, Iain CPO (NAVY CADETS-CCF RN YT N3)" userId="S::iain.smith545@mod.gov.uk::8528ecb9-bf4c-49ea-8f32-468b120e5266" providerId="AD" clId="Web-{82C3ECE6-A108-66DD-C45B-62A36596966F}" dt="2020-12-01T09:27:18.111" v="149"/>
          <ac:spMkLst>
            <pc:docMk/>
            <pc:sldMk cId="3382587373" sldId="318"/>
            <ac:spMk id="3" creationId="{C93842AE-F52B-48AA-BCEB-09AB97AA880E}"/>
          </ac:spMkLst>
        </pc:spChg>
        <pc:spChg chg="mod">
          <ac:chgData name="Smith, Iain CPO (NAVY CADETS-CCF RN YT N3)" userId="S::iain.smith545@mod.gov.uk::8528ecb9-bf4c-49ea-8f32-468b120e5266" providerId="AD" clId="Web-{82C3ECE6-A108-66DD-C45B-62A36596966F}" dt="2020-12-01T09:24:14.211" v="138" actId="20577"/>
          <ac:spMkLst>
            <pc:docMk/>
            <pc:sldMk cId="3382587373" sldId="318"/>
            <ac:spMk id="4" creationId="{2BCCB278-FBC5-4E0F-9938-855B89A8A4F1}"/>
          </ac:spMkLst>
        </pc:spChg>
        <pc:spChg chg="del mod">
          <ac:chgData name="Smith, Iain CPO (NAVY CADETS-CCF RN YT N3)" userId="S::iain.smith545@mod.gov.uk::8528ecb9-bf4c-49ea-8f32-468b120e5266" providerId="AD" clId="Web-{82C3ECE6-A108-66DD-C45B-62A36596966F}" dt="2020-12-01T09:23:03.159" v="124"/>
          <ac:spMkLst>
            <pc:docMk/>
            <pc:sldMk cId="3382587373" sldId="318"/>
            <ac:spMk id="6" creationId="{FD590AA1-DED2-4048-844E-4BA8E949A1B3}"/>
          </ac:spMkLst>
        </pc:spChg>
        <pc:spChg chg="del">
          <ac:chgData name="Smith, Iain CPO (NAVY CADETS-CCF RN YT N3)" userId="S::iain.smith545@mod.gov.uk::8528ecb9-bf4c-49ea-8f32-468b120e5266" providerId="AD" clId="Web-{82C3ECE6-A108-66DD-C45B-62A36596966F}" dt="2020-12-01T09:23:07.675" v="125"/>
          <ac:spMkLst>
            <pc:docMk/>
            <pc:sldMk cId="3382587373" sldId="318"/>
            <ac:spMk id="7" creationId="{92CD4120-FBDE-4ADD-9F1A-5C8D601E3EB9}"/>
          </ac:spMkLst>
        </pc:spChg>
        <pc:picChg chg="add mod">
          <ac:chgData name="Smith, Iain CPO (NAVY CADETS-CCF RN YT N3)" userId="S::iain.smith545@mod.gov.uk::8528ecb9-bf4c-49ea-8f32-468b120e5266" providerId="AD" clId="Web-{82C3ECE6-A108-66DD-C45B-62A36596966F}" dt="2020-12-01T09:25:30.699" v="144" actId="1076"/>
          <ac:picMkLst>
            <pc:docMk/>
            <pc:sldMk cId="3382587373" sldId="318"/>
            <ac:picMk id="9" creationId="{8ED450EF-EA9E-4D9E-8217-D8D5760846F7}"/>
          </ac:picMkLst>
        </pc:picChg>
        <pc:picChg chg="add mod">
          <ac:chgData name="Smith, Iain CPO (NAVY CADETS-CCF RN YT N3)" userId="S::iain.smith545@mod.gov.uk::8528ecb9-bf4c-49ea-8f32-468b120e5266" providerId="AD" clId="Web-{82C3ECE6-A108-66DD-C45B-62A36596966F}" dt="2020-12-01T09:25:41.746" v="147" actId="1076"/>
          <ac:picMkLst>
            <pc:docMk/>
            <pc:sldMk cId="3382587373" sldId="318"/>
            <ac:picMk id="11" creationId="{B2A49EF7-A477-4A4A-8F06-59DADCB22EE5}"/>
          </ac:picMkLst>
        </pc:picChg>
        <pc:picChg chg="add mod">
          <ac:chgData name="Smith, Iain CPO (NAVY CADETS-CCF RN YT N3)" userId="S::iain.smith545@mod.gov.uk::8528ecb9-bf4c-49ea-8f32-468b120e5266" providerId="AD" clId="Web-{82C3ECE6-A108-66DD-C45B-62A36596966F}" dt="2020-12-01T09:28:42.944" v="159" actId="14100"/>
          <ac:picMkLst>
            <pc:docMk/>
            <pc:sldMk cId="3382587373" sldId="318"/>
            <ac:picMk id="13" creationId="{2B5D9766-FD81-4547-9555-15702843ABE2}"/>
          </ac:picMkLst>
        </pc:picChg>
        <pc:picChg chg="add mod ord">
          <ac:chgData name="Smith, Iain CPO (NAVY CADETS-CCF RN YT N3)" userId="S::iain.smith545@mod.gov.uk::8528ecb9-bf4c-49ea-8f32-468b120e5266" providerId="AD" clId="Web-{82C3ECE6-A108-66DD-C45B-62A36596966F}" dt="2020-12-01T09:28:39.037" v="158" actId="14100"/>
          <ac:picMkLst>
            <pc:docMk/>
            <pc:sldMk cId="3382587373" sldId="318"/>
            <ac:picMk id="14" creationId="{F1D4AC3C-B047-4852-8FBB-3B811C036B8B}"/>
          </ac:picMkLst>
        </pc:picChg>
      </pc:sldChg>
      <pc:sldChg chg="new">
        <pc:chgData name="Smith, Iain CPO (NAVY CADETS-CCF RN YT N3)" userId="S::iain.smith545@mod.gov.uk::8528ecb9-bf4c-49ea-8f32-468b120e5266" providerId="AD" clId="Web-{82C3ECE6-A108-66DD-C45B-62A36596966F}" dt="2020-12-01T09:29:27.212" v="161"/>
        <pc:sldMkLst>
          <pc:docMk/>
          <pc:sldMk cId="903850234" sldId="319"/>
        </pc:sldMkLst>
      </pc:sldChg>
      <pc:sldChg chg="new">
        <pc:chgData name="Smith, Iain CPO (NAVY CADETS-CCF RN YT N3)" userId="S::iain.smith545@mod.gov.uk::8528ecb9-bf4c-49ea-8f32-468b120e5266" providerId="AD" clId="Web-{82C3ECE6-A108-66DD-C45B-62A36596966F}" dt="2020-12-01T09:29:34.212" v="162"/>
        <pc:sldMkLst>
          <pc:docMk/>
          <pc:sldMk cId="4165737530" sldId="320"/>
        </pc:sldMkLst>
      </pc:sldChg>
      <pc:sldChg chg="addSp delSp modSp new ord">
        <pc:chgData name="Smith, Iain CPO (NAVY CADETS-CCF RN YT N3)" userId="S::iain.smith545@mod.gov.uk::8528ecb9-bf4c-49ea-8f32-468b120e5266" providerId="AD" clId="Web-{82C3ECE6-A108-66DD-C45B-62A36596966F}" dt="2020-12-01T09:34:45.995" v="246"/>
        <pc:sldMkLst>
          <pc:docMk/>
          <pc:sldMk cId="2703956927" sldId="321"/>
        </pc:sldMkLst>
        <pc:spChg chg="mod">
          <ac:chgData name="Smith, Iain CPO (NAVY CADETS-CCF RN YT N3)" userId="S::iain.smith545@mod.gov.uk::8528ecb9-bf4c-49ea-8f32-468b120e5266" providerId="AD" clId="Web-{82C3ECE6-A108-66DD-C45B-62A36596966F}" dt="2020-12-01T09:31:47.735" v="222" actId="14100"/>
          <ac:spMkLst>
            <pc:docMk/>
            <pc:sldMk cId="2703956927" sldId="321"/>
            <ac:spMk id="2" creationId="{6F857826-E0FB-48EC-ADB1-85B7978B3797}"/>
          </ac:spMkLst>
        </pc:spChg>
        <pc:spChg chg="del">
          <ac:chgData name="Smith, Iain CPO (NAVY CADETS-CCF RN YT N3)" userId="S::iain.smith545@mod.gov.uk::8528ecb9-bf4c-49ea-8f32-468b120e5266" providerId="AD" clId="Web-{82C3ECE6-A108-66DD-C45B-62A36596966F}" dt="2020-12-01T09:32:01.689" v="224"/>
          <ac:spMkLst>
            <pc:docMk/>
            <pc:sldMk cId="2703956927" sldId="321"/>
            <ac:spMk id="3" creationId="{240C725E-8232-48EA-8215-FD8C66EA329D}"/>
          </ac:spMkLst>
        </pc:spChg>
        <pc:spChg chg="mod">
          <ac:chgData name="Smith, Iain CPO (NAVY CADETS-CCF RN YT N3)" userId="S::iain.smith545@mod.gov.uk::8528ecb9-bf4c-49ea-8f32-468b120e5266" providerId="AD" clId="Web-{82C3ECE6-A108-66DD-C45B-62A36596966F}" dt="2020-12-01T09:31:15.999" v="211" actId="20577"/>
          <ac:spMkLst>
            <pc:docMk/>
            <pc:sldMk cId="2703956927" sldId="321"/>
            <ac:spMk id="4" creationId="{BB0CD211-440E-48A7-BFCD-B0AA65AC318D}"/>
          </ac:spMkLst>
        </pc:spChg>
        <pc:spChg chg="del mod">
          <ac:chgData name="Smith, Iain CPO (NAVY CADETS-CCF RN YT N3)" userId="S::iain.smith545@mod.gov.uk::8528ecb9-bf4c-49ea-8f32-468b120e5266" providerId="AD" clId="Web-{82C3ECE6-A108-66DD-C45B-62A36596966F}" dt="2020-12-01T09:30:02.776" v="172"/>
          <ac:spMkLst>
            <pc:docMk/>
            <pc:sldMk cId="2703956927" sldId="321"/>
            <ac:spMk id="6" creationId="{80252645-E913-482A-AA58-B8E202455827}"/>
          </ac:spMkLst>
        </pc:spChg>
        <pc:spChg chg="del mod">
          <ac:chgData name="Smith, Iain CPO (NAVY CADETS-CCF RN YT N3)" userId="S::iain.smith545@mod.gov.uk::8528ecb9-bf4c-49ea-8f32-468b120e5266" providerId="AD" clId="Web-{82C3ECE6-A108-66DD-C45B-62A36596966F}" dt="2020-12-01T09:30:14.761" v="175"/>
          <ac:spMkLst>
            <pc:docMk/>
            <pc:sldMk cId="2703956927" sldId="321"/>
            <ac:spMk id="7" creationId="{A06CA45D-2540-430D-B747-0BAF3420BC03}"/>
          </ac:spMkLst>
        </pc:spChg>
        <pc:picChg chg="add mod ord">
          <ac:chgData name="Smith, Iain CPO (NAVY CADETS-CCF RN YT N3)" userId="S::iain.smith545@mod.gov.uk::8528ecb9-bf4c-49ea-8f32-468b120e5266" providerId="AD" clId="Web-{82C3ECE6-A108-66DD-C45B-62A36596966F}" dt="2020-12-01T09:32:18.096" v="226" actId="1076"/>
          <ac:picMkLst>
            <pc:docMk/>
            <pc:sldMk cId="2703956927" sldId="321"/>
            <ac:picMk id="8" creationId="{97AA8A15-9418-4586-9EAD-C11847F1AF53}"/>
          </ac:picMkLst>
        </pc:picChg>
        <pc:picChg chg="add mod">
          <ac:chgData name="Smith, Iain CPO (NAVY CADETS-CCF RN YT N3)" userId="S::iain.smith545@mod.gov.uk::8528ecb9-bf4c-49ea-8f32-468b120e5266" providerId="AD" clId="Web-{82C3ECE6-A108-66DD-C45B-62A36596966F}" dt="2020-12-01T09:32:24.175" v="228" actId="1076"/>
          <ac:picMkLst>
            <pc:docMk/>
            <pc:sldMk cId="2703956927" sldId="321"/>
            <ac:picMk id="9" creationId="{231926D9-084C-483E-BC18-02DDE54F2919}"/>
          </ac:picMkLst>
        </pc:picChg>
        <pc:picChg chg="add mod modCrop">
          <ac:chgData name="Smith, Iain CPO (NAVY CADETS-CCF RN YT N3)" userId="S::iain.smith545@mod.gov.uk::8528ecb9-bf4c-49ea-8f32-468b120e5266" providerId="AD" clId="Web-{82C3ECE6-A108-66DD-C45B-62A36596966F}" dt="2020-12-01T09:33:29.725" v="238" actId="1076"/>
          <ac:picMkLst>
            <pc:docMk/>
            <pc:sldMk cId="2703956927" sldId="321"/>
            <ac:picMk id="10" creationId="{5D035D42-ABF0-474C-B921-CE3C52EAC611}"/>
          </ac:picMkLst>
        </pc:picChg>
        <pc:picChg chg="add mod">
          <ac:chgData name="Smith, Iain CPO (NAVY CADETS-CCF RN YT N3)" userId="S::iain.smith545@mod.gov.uk::8528ecb9-bf4c-49ea-8f32-468b120e5266" providerId="AD" clId="Web-{82C3ECE6-A108-66DD-C45B-62A36596966F}" dt="2020-12-01T09:34:10.853" v="244" actId="14100"/>
          <ac:picMkLst>
            <pc:docMk/>
            <pc:sldMk cId="2703956927" sldId="321"/>
            <ac:picMk id="11" creationId="{0225BEBA-5018-4C85-A2D0-B256CE070D3A}"/>
          </ac:picMkLst>
        </pc:picChg>
      </pc:sldChg>
      <pc:sldChg chg="new">
        <pc:chgData name="Smith, Iain CPO (NAVY CADETS-CCF RN YT N3)" userId="S::iain.smith545@mod.gov.uk::8528ecb9-bf4c-49ea-8f32-468b120e5266" providerId="AD" clId="Web-{82C3ECE6-A108-66DD-C45B-62A36596966F}" dt="2020-12-01T09:35:02.793" v="247"/>
        <pc:sldMkLst>
          <pc:docMk/>
          <pc:sldMk cId="1707532166" sldId="322"/>
        </pc:sldMkLst>
      </pc:sldChg>
    </pc:docChg>
  </pc:docChgLst>
  <pc:docChgLst>
    <pc:chgData name="Bonell, Richard CPO (NAVY CADETS-CCF RN YT HQ1)" userId="S::richard.bonell577@mod.gov.uk::d33d7fd2-52df-46f0-8f22-26515e7a2659" providerId="AD" clId="Web-{AA001743-6322-5370-6B0F-5A7FFBC7C8E1}"/>
    <pc:docChg chg="modSld">
      <pc:chgData name="Bonell, Richard CPO (NAVY CADETS-CCF RN YT HQ1)" userId="S::richard.bonell577@mod.gov.uk::d33d7fd2-52df-46f0-8f22-26515e7a2659" providerId="AD" clId="Web-{AA001743-6322-5370-6B0F-5A7FFBC7C8E1}" dt="2020-12-10T10:41:05.224" v="22" actId="20577"/>
      <pc:docMkLst>
        <pc:docMk/>
      </pc:docMkLst>
      <pc:sldChg chg="modSp">
        <pc:chgData name="Bonell, Richard CPO (NAVY CADETS-CCF RN YT HQ1)" userId="S::richard.bonell577@mod.gov.uk::d33d7fd2-52df-46f0-8f22-26515e7a2659" providerId="AD" clId="Web-{AA001743-6322-5370-6B0F-5A7FFBC7C8E1}" dt="2020-12-10T10:41:05.224" v="21" actId="20577"/>
        <pc:sldMkLst>
          <pc:docMk/>
          <pc:sldMk cId="481215161" sldId="263"/>
        </pc:sldMkLst>
        <pc:spChg chg="mod">
          <ac:chgData name="Bonell, Richard CPO (NAVY CADETS-CCF RN YT HQ1)" userId="S::richard.bonell577@mod.gov.uk::d33d7fd2-52df-46f0-8f22-26515e7a2659" providerId="AD" clId="Web-{AA001743-6322-5370-6B0F-5A7FFBC7C8E1}" dt="2020-12-10T10:41:05.224" v="21" actId="20577"/>
          <ac:spMkLst>
            <pc:docMk/>
            <pc:sldMk cId="481215161" sldId="263"/>
            <ac:spMk id="2" creationId="{00000000-0000-0000-0000-000000000000}"/>
          </ac:spMkLst>
        </pc:spChg>
      </pc:sldChg>
    </pc:docChg>
  </pc:docChgLst>
  <pc:docChgLst>
    <pc:chgData name="Bonell, Richard CPO (NAVY CADETS-CCF RN YT HQ1)" userId="d33d7fd2-52df-46f0-8f22-26515e7a2659" providerId="ADAL" clId="{9957AFBE-769A-4E4B-9CF5-17C8073BFAEA}"/>
    <pc:docChg chg="undo modSld modMainMaster">
      <pc:chgData name="Bonell, Richard CPO (NAVY CADETS-CCF RN YT HQ1)" userId="d33d7fd2-52df-46f0-8f22-26515e7a2659" providerId="ADAL" clId="{9957AFBE-769A-4E4B-9CF5-17C8073BFAEA}" dt="2021-04-27T13:50:56.378" v="77" actId="6549"/>
      <pc:docMkLst>
        <pc:docMk/>
      </pc:docMkLst>
      <pc:sldChg chg="modSp">
        <pc:chgData name="Bonell, Richard CPO (NAVY CADETS-CCF RN YT HQ1)" userId="d33d7fd2-52df-46f0-8f22-26515e7a2659" providerId="ADAL" clId="{9957AFBE-769A-4E4B-9CF5-17C8073BFAEA}" dt="2021-04-27T13:43:05.969" v="7" actId="20577"/>
        <pc:sldMkLst>
          <pc:docMk/>
          <pc:sldMk cId="481215161" sldId="263"/>
        </pc:sldMkLst>
        <pc:spChg chg="mod">
          <ac:chgData name="Bonell, Richard CPO (NAVY CADETS-CCF RN YT HQ1)" userId="d33d7fd2-52df-46f0-8f22-26515e7a2659" providerId="ADAL" clId="{9957AFBE-769A-4E4B-9CF5-17C8073BFAEA}" dt="2021-04-27T13:43:05.969" v="7" actId="20577"/>
          <ac:spMkLst>
            <pc:docMk/>
            <pc:sldMk cId="481215161" sldId="263"/>
            <ac:spMk id="2" creationId="{00000000-0000-0000-0000-000000000000}"/>
          </ac:spMkLst>
        </pc:spChg>
      </pc:sldChg>
      <pc:sldChg chg="modSp modNotesTx">
        <pc:chgData name="Bonell, Richard CPO (NAVY CADETS-CCF RN YT HQ1)" userId="d33d7fd2-52df-46f0-8f22-26515e7a2659" providerId="ADAL" clId="{9957AFBE-769A-4E4B-9CF5-17C8073BFAEA}" dt="2021-04-27T13:44:38.405" v="50" actId="20577"/>
        <pc:sldMkLst>
          <pc:docMk/>
          <pc:sldMk cId="146970958" sldId="264"/>
        </pc:sldMkLst>
        <pc:spChg chg="mod">
          <ac:chgData name="Bonell, Richard CPO (NAVY CADETS-CCF RN YT HQ1)" userId="d33d7fd2-52df-46f0-8f22-26515e7a2659" providerId="ADAL" clId="{9957AFBE-769A-4E4B-9CF5-17C8073BFAEA}" dt="2021-04-27T13:44:33.415" v="45" actId="20577"/>
          <ac:spMkLst>
            <pc:docMk/>
            <pc:sldMk cId="146970958" sldId="264"/>
            <ac:spMk id="2" creationId="{00000000-0000-0000-0000-000000000000}"/>
          </ac:spMkLst>
        </pc:spChg>
      </pc:sldChg>
      <pc:sldChg chg="modNotesTx">
        <pc:chgData name="Bonell, Richard CPO (NAVY CADETS-CCF RN YT HQ1)" userId="d33d7fd2-52df-46f0-8f22-26515e7a2659" providerId="ADAL" clId="{9957AFBE-769A-4E4B-9CF5-17C8073BFAEA}" dt="2021-04-27T13:50:56.378" v="77" actId="6549"/>
        <pc:sldMkLst>
          <pc:docMk/>
          <pc:sldMk cId="1243160272" sldId="297"/>
        </pc:sldMkLst>
      </pc:sldChg>
      <pc:sldChg chg="modSp modNotesTx">
        <pc:chgData name="Bonell, Richard CPO (NAVY CADETS-CCF RN YT HQ1)" userId="d33d7fd2-52df-46f0-8f22-26515e7a2659" providerId="ADAL" clId="{9957AFBE-769A-4E4B-9CF5-17C8073BFAEA}" dt="2021-04-27T13:42:32.698" v="2" actId="20577"/>
        <pc:sldMkLst>
          <pc:docMk/>
          <pc:sldMk cId="963584615" sldId="298"/>
        </pc:sldMkLst>
        <pc:spChg chg="mod">
          <ac:chgData name="Bonell, Richard CPO (NAVY CADETS-CCF RN YT HQ1)" userId="d33d7fd2-52df-46f0-8f22-26515e7a2659" providerId="ADAL" clId="{9957AFBE-769A-4E4B-9CF5-17C8073BFAEA}" dt="2021-04-27T13:42:16.392" v="1" actId="1076"/>
          <ac:spMkLst>
            <pc:docMk/>
            <pc:sldMk cId="963584615" sldId="298"/>
            <ac:spMk id="5" creationId="{EEE57AC3-B51E-427B-8371-E47FF28C7A1C}"/>
          </ac:spMkLst>
        </pc:spChg>
      </pc:sldChg>
      <pc:sldChg chg="modSp">
        <pc:chgData name="Bonell, Richard CPO (NAVY CADETS-CCF RN YT HQ1)" userId="d33d7fd2-52df-46f0-8f22-26515e7a2659" providerId="ADAL" clId="{9957AFBE-769A-4E4B-9CF5-17C8073BFAEA}" dt="2021-04-27T13:50:42" v="76" actId="1076"/>
        <pc:sldMkLst>
          <pc:docMk/>
          <pc:sldMk cId="1711207111" sldId="301"/>
        </pc:sldMkLst>
        <pc:spChg chg="mod">
          <ac:chgData name="Bonell, Richard CPO (NAVY CADETS-CCF RN YT HQ1)" userId="d33d7fd2-52df-46f0-8f22-26515e7a2659" providerId="ADAL" clId="{9957AFBE-769A-4E4B-9CF5-17C8073BFAEA}" dt="2021-04-27T13:50:42" v="76" actId="1076"/>
          <ac:spMkLst>
            <pc:docMk/>
            <pc:sldMk cId="1711207111" sldId="301"/>
            <ac:spMk id="2" creationId="{00000000-0000-0000-0000-000000000000}"/>
          </ac:spMkLst>
        </pc:spChg>
      </pc:sldChg>
      <pc:sldChg chg="modSp">
        <pc:chgData name="Bonell, Richard CPO (NAVY CADETS-CCF RN YT HQ1)" userId="d33d7fd2-52df-46f0-8f22-26515e7a2659" providerId="ADAL" clId="{9957AFBE-769A-4E4B-9CF5-17C8073BFAEA}" dt="2021-04-27T13:48:37.173" v="54" actId="14100"/>
        <pc:sldMkLst>
          <pc:docMk/>
          <pc:sldMk cId="2415399456" sldId="308"/>
        </pc:sldMkLst>
        <pc:picChg chg="mod">
          <ac:chgData name="Bonell, Richard CPO (NAVY CADETS-CCF RN YT HQ1)" userId="d33d7fd2-52df-46f0-8f22-26515e7a2659" providerId="ADAL" clId="{9957AFBE-769A-4E4B-9CF5-17C8073BFAEA}" dt="2021-04-27T13:48:37.173" v="54" actId="14100"/>
          <ac:picMkLst>
            <pc:docMk/>
            <pc:sldMk cId="2415399456" sldId="308"/>
            <ac:picMk id="7" creationId="{175113AA-E944-4699-863B-1EF3008D9A3C}"/>
          </ac:picMkLst>
        </pc:picChg>
        <pc:picChg chg="mod">
          <ac:chgData name="Bonell, Richard CPO (NAVY CADETS-CCF RN YT HQ1)" userId="d33d7fd2-52df-46f0-8f22-26515e7a2659" providerId="ADAL" clId="{9957AFBE-769A-4E4B-9CF5-17C8073BFAEA}" dt="2021-04-27T13:48:21.469" v="52" actId="1076"/>
          <ac:picMkLst>
            <pc:docMk/>
            <pc:sldMk cId="2415399456" sldId="308"/>
            <ac:picMk id="8" creationId="{62E80C92-0217-4138-A667-A86E10C3BCA6}"/>
          </ac:picMkLst>
        </pc:picChg>
      </pc:sldChg>
      <pc:sldMasterChg chg="modSp">
        <pc:chgData name="Bonell, Richard CPO (NAVY CADETS-CCF RN YT HQ1)" userId="d33d7fd2-52df-46f0-8f22-26515e7a2659" providerId="ADAL" clId="{9957AFBE-769A-4E4B-9CF5-17C8073BFAEA}" dt="2021-04-27T13:45:09.922" v="51" actId="14100"/>
        <pc:sldMasterMkLst>
          <pc:docMk/>
          <pc:sldMasterMk cId="1201969471" sldId="2147483726"/>
        </pc:sldMasterMkLst>
        <pc:picChg chg="mod">
          <ac:chgData name="Bonell, Richard CPO (NAVY CADETS-CCF RN YT HQ1)" userId="d33d7fd2-52df-46f0-8f22-26515e7a2659" providerId="ADAL" clId="{9957AFBE-769A-4E4B-9CF5-17C8073BFAEA}" dt="2021-04-27T13:45:09.922" v="51" actId="14100"/>
          <ac:picMkLst>
            <pc:docMk/>
            <pc:sldMasterMk cId="1201969471" sldId="2147483726"/>
            <ac:picMk id="13" creationId="{2CB84FD2-8FD2-4465-845E-8FDEFAC1C078}"/>
          </ac:picMkLst>
        </pc:picChg>
      </pc:sldMasterChg>
    </pc:docChg>
  </pc:docChgLst>
  <pc:docChgLst>
    <pc:chgData name="Bonell, Richard CPO (NAVY CADETS-CCF RN YT HQ1)" userId="S::richard.bonell577@mod.gov.uk::d33d7fd2-52df-46f0-8f22-26515e7a2659" providerId="AD" clId="Web-{D0890580-A472-A3A1-05C1-EED35CB6A480}"/>
    <pc:docChg chg="modSld">
      <pc:chgData name="Bonell, Richard CPO (NAVY CADETS-CCF RN YT HQ1)" userId="S::richard.bonell577@mod.gov.uk::d33d7fd2-52df-46f0-8f22-26515e7a2659" providerId="AD" clId="Web-{D0890580-A472-A3A1-05C1-EED35CB6A480}" dt="2021-03-23T11:14:49.301" v="137"/>
      <pc:docMkLst>
        <pc:docMk/>
      </pc:docMkLst>
      <pc:sldChg chg="modNotes">
        <pc:chgData name="Bonell, Richard CPO (NAVY CADETS-CCF RN YT HQ1)" userId="S::richard.bonell577@mod.gov.uk::d33d7fd2-52df-46f0-8f22-26515e7a2659" providerId="AD" clId="Web-{D0890580-A472-A3A1-05C1-EED35CB6A480}" dt="2021-03-23T11:14:49.301" v="137"/>
        <pc:sldMkLst>
          <pc:docMk/>
          <pc:sldMk cId="1533446021" sldId="324"/>
        </pc:sldMkLst>
      </pc:sldChg>
    </pc:docChg>
  </pc:docChgLst>
  <pc:docChgLst>
    <pc:chgData name="Bonell, Richard CPO (NAVY CADETS-CCF RN YT HQ1)" userId="d33d7fd2-52df-46f0-8f22-26515e7a2659" providerId="ADAL" clId="{FCDC3AFE-28E4-4ABE-9957-CE7912EDF073}"/>
    <pc:docChg chg="undo custSel mod modSld">
      <pc:chgData name="Bonell, Richard CPO (NAVY CADETS-CCF RN YT HQ1)" userId="d33d7fd2-52df-46f0-8f22-26515e7a2659" providerId="ADAL" clId="{FCDC3AFE-28E4-4ABE-9957-CE7912EDF073}" dt="2021-05-14T08:29:16.226" v="166" actId="20577"/>
      <pc:docMkLst>
        <pc:docMk/>
      </pc:docMkLst>
      <pc:sldChg chg="modSp">
        <pc:chgData name="Bonell, Richard CPO (NAVY CADETS-CCF RN YT HQ1)" userId="d33d7fd2-52df-46f0-8f22-26515e7a2659" providerId="ADAL" clId="{FCDC3AFE-28E4-4ABE-9957-CE7912EDF073}" dt="2021-05-14T08:29:16.226" v="166" actId="20577"/>
        <pc:sldMkLst>
          <pc:docMk/>
          <pc:sldMk cId="146970958" sldId="264"/>
        </pc:sldMkLst>
        <pc:spChg chg="mod">
          <ac:chgData name="Bonell, Richard CPO (NAVY CADETS-CCF RN YT HQ1)" userId="d33d7fd2-52df-46f0-8f22-26515e7a2659" providerId="ADAL" clId="{FCDC3AFE-28E4-4ABE-9957-CE7912EDF073}" dt="2021-05-14T08:29:16.226" v="166" actId="20577"/>
          <ac:spMkLst>
            <pc:docMk/>
            <pc:sldMk cId="146970958" sldId="264"/>
            <ac:spMk id="2" creationId="{00000000-0000-0000-0000-000000000000}"/>
          </ac:spMkLst>
        </pc:spChg>
      </pc:sldChg>
      <pc:sldChg chg="addSp delSp modSp">
        <pc:chgData name="Bonell, Richard CPO (NAVY CADETS-CCF RN YT HQ1)" userId="d33d7fd2-52df-46f0-8f22-26515e7a2659" providerId="ADAL" clId="{FCDC3AFE-28E4-4ABE-9957-CE7912EDF073}" dt="2021-05-14T08:18:59.483" v="113" actId="20577"/>
        <pc:sldMkLst>
          <pc:docMk/>
          <pc:sldMk cId="1076911489" sldId="300"/>
        </pc:sldMkLst>
        <pc:spChg chg="mod">
          <ac:chgData name="Bonell, Richard CPO (NAVY CADETS-CCF RN YT HQ1)" userId="d33d7fd2-52df-46f0-8f22-26515e7a2659" providerId="ADAL" clId="{FCDC3AFE-28E4-4ABE-9957-CE7912EDF073}" dt="2021-05-14T08:18:59.483" v="113" actId="20577"/>
          <ac:spMkLst>
            <pc:docMk/>
            <pc:sldMk cId="1076911489" sldId="300"/>
            <ac:spMk id="2" creationId="{00000000-0000-0000-0000-000000000000}"/>
          </ac:spMkLst>
        </pc:spChg>
        <pc:picChg chg="del mod">
          <ac:chgData name="Bonell, Richard CPO (NAVY CADETS-CCF RN YT HQ1)" userId="d33d7fd2-52df-46f0-8f22-26515e7a2659" providerId="ADAL" clId="{FCDC3AFE-28E4-4ABE-9957-CE7912EDF073}" dt="2021-05-14T08:10:54.223" v="52" actId="478"/>
          <ac:picMkLst>
            <pc:docMk/>
            <pc:sldMk cId="1076911489" sldId="300"/>
            <ac:picMk id="6" creationId="{7C561D32-5958-44C3-A070-E85FBEFDF664}"/>
          </ac:picMkLst>
        </pc:picChg>
        <pc:picChg chg="add mod">
          <ac:chgData name="Bonell, Richard CPO (NAVY CADETS-CCF RN YT HQ1)" userId="d33d7fd2-52df-46f0-8f22-26515e7a2659" providerId="ADAL" clId="{FCDC3AFE-28E4-4ABE-9957-CE7912EDF073}" dt="2021-05-14T08:15:54.845" v="86" actId="14100"/>
          <ac:picMkLst>
            <pc:docMk/>
            <pc:sldMk cId="1076911489" sldId="300"/>
            <ac:picMk id="1026" creationId="{654CC83E-7C8E-4E95-9874-F7039A646FA7}"/>
          </ac:picMkLst>
        </pc:picChg>
        <pc:picChg chg="add del mod">
          <ac:chgData name="Bonell, Richard CPO (NAVY CADETS-CCF RN YT HQ1)" userId="d33d7fd2-52df-46f0-8f22-26515e7a2659" providerId="ADAL" clId="{FCDC3AFE-28E4-4ABE-9957-CE7912EDF073}" dt="2021-05-14T08:17:02.606" v="88" actId="478"/>
          <ac:picMkLst>
            <pc:docMk/>
            <pc:sldMk cId="1076911489" sldId="300"/>
            <ac:picMk id="1027" creationId="{CAA879B7-F319-4926-A3FB-C4564BF83A5F}"/>
          </ac:picMkLst>
        </pc:picChg>
        <pc:picChg chg="add mod">
          <ac:chgData name="Bonell, Richard CPO (NAVY CADETS-CCF RN YT HQ1)" userId="d33d7fd2-52df-46f0-8f22-26515e7a2659" providerId="ADAL" clId="{FCDC3AFE-28E4-4ABE-9957-CE7912EDF073}" dt="2021-05-14T08:18:16.628" v="94" actId="1076"/>
          <ac:picMkLst>
            <pc:docMk/>
            <pc:sldMk cId="1076911489" sldId="300"/>
            <ac:picMk id="1028" creationId="{D8CD8465-147D-4C72-9163-24A0DE792C58}"/>
          </ac:picMkLst>
        </pc:picChg>
        <pc:picChg chg="add mod">
          <ac:chgData name="Bonell, Richard CPO (NAVY CADETS-CCF RN YT HQ1)" userId="d33d7fd2-52df-46f0-8f22-26515e7a2659" providerId="ADAL" clId="{FCDC3AFE-28E4-4ABE-9957-CE7912EDF073}" dt="2021-05-14T08:18:27.830" v="95" actId="1076"/>
          <ac:picMkLst>
            <pc:docMk/>
            <pc:sldMk cId="1076911489" sldId="300"/>
            <ac:picMk id="1029" creationId="{369B9908-F2C8-48B6-B8AE-D094A08BFABD}"/>
          </ac:picMkLst>
        </pc:picChg>
      </pc:sldChg>
      <pc:sldChg chg="addSp delSp modSp mod setBg">
        <pc:chgData name="Bonell, Richard CPO (NAVY CADETS-CCF RN YT HQ1)" userId="d33d7fd2-52df-46f0-8f22-26515e7a2659" providerId="ADAL" clId="{FCDC3AFE-28E4-4ABE-9957-CE7912EDF073}" dt="2021-05-14T08:28:25.701" v="164" actId="14100"/>
        <pc:sldMkLst>
          <pc:docMk/>
          <pc:sldMk cId="1533446021" sldId="324"/>
        </pc:sldMkLst>
        <pc:spChg chg="mod">
          <ac:chgData name="Bonell, Richard CPO (NAVY CADETS-CCF RN YT HQ1)" userId="d33d7fd2-52df-46f0-8f22-26515e7a2659" providerId="ADAL" clId="{FCDC3AFE-28E4-4ABE-9957-CE7912EDF073}" dt="2021-05-14T08:28:19.528" v="163" actId="1076"/>
          <ac:spMkLst>
            <pc:docMk/>
            <pc:sldMk cId="1533446021" sldId="324"/>
            <ac:spMk id="7" creationId="{78B77FFB-3339-4E0E-A290-48CF39C890CD}"/>
          </ac:spMkLst>
        </pc:spChg>
        <pc:spChg chg="mod">
          <ac:chgData name="Bonell, Richard CPO (NAVY CADETS-CCF RN YT HQ1)" userId="d33d7fd2-52df-46f0-8f22-26515e7a2659" providerId="ADAL" clId="{FCDC3AFE-28E4-4ABE-9957-CE7912EDF073}" dt="2021-05-14T08:22:06.240" v="131" actId="26606"/>
          <ac:spMkLst>
            <pc:docMk/>
            <pc:sldMk cId="1533446021" sldId="324"/>
            <ac:spMk id="8" creationId="{D9D47D89-E68E-4772-B720-FB200AC4AEBA}"/>
          </ac:spMkLst>
        </pc:spChg>
        <pc:spChg chg="add del">
          <ac:chgData name="Bonell, Richard CPO (NAVY CADETS-CCF RN YT HQ1)" userId="d33d7fd2-52df-46f0-8f22-26515e7a2659" providerId="ADAL" clId="{FCDC3AFE-28E4-4ABE-9957-CE7912EDF073}" dt="2021-05-14T08:22:06.240" v="131" actId="26606"/>
          <ac:spMkLst>
            <pc:docMk/>
            <pc:sldMk cId="1533446021" sldId="324"/>
            <ac:spMk id="78" creationId="{8F4E830A-06F9-4EAA-9E65-110CF2421798}"/>
          </ac:spMkLst>
        </pc:spChg>
        <pc:grpChg chg="add del">
          <ac:chgData name="Bonell, Richard CPO (NAVY CADETS-CCF RN YT HQ1)" userId="d33d7fd2-52df-46f0-8f22-26515e7a2659" providerId="ADAL" clId="{FCDC3AFE-28E4-4ABE-9957-CE7912EDF073}" dt="2021-05-14T08:22:06.240" v="131" actId="26606"/>
          <ac:grpSpMkLst>
            <pc:docMk/>
            <pc:sldMk cId="1533446021" sldId="324"/>
            <ac:grpSpMk id="71" creationId="{8F1EF17D-1B70-428C-8A8A-A2C5B390E1E9}"/>
          </ac:grpSpMkLst>
        </pc:grpChg>
        <pc:picChg chg="del">
          <ac:chgData name="Bonell, Richard CPO (NAVY CADETS-CCF RN YT HQ1)" userId="d33d7fd2-52df-46f0-8f22-26515e7a2659" providerId="ADAL" clId="{FCDC3AFE-28E4-4ABE-9957-CE7912EDF073}" dt="2021-05-14T08:19:03.717" v="114" actId="478"/>
          <ac:picMkLst>
            <pc:docMk/>
            <pc:sldMk cId="1533446021" sldId="324"/>
            <ac:picMk id="9" creationId="{30746E1F-A221-4172-8E72-ABF524D88A38}"/>
          </ac:picMkLst>
        </pc:picChg>
        <pc:picChg chg="add mod ord">
          <ac:chgData name="Bonell, Richard CPO (NAVY CADETS-CCF RN YT HQ1)" userId="d33d7fd2-52df-46f0-8f22-26515e7a2659" providerId="ADAL" clId="{FCDC3AFE-28E4-4ABE-9957-CE7912EDF073}" dt="2021-05-14T08:28:25.701" v="164" actId="14100"/>
          <ac:picMkLst>
            <pc:docMk/>
            <pc:sldMk cId="1533446021" sldId="324"/>
            <ac:picMk id="2050" creationId="{73FB2ACF-6B5C-43C7-B0CD-04BEDAEBB973}"/>
          </ac:picMkLst>
        </pc:picChg>
        <pc:picChg chg="add del mod">
          <ac:chgData name="Bonell, Richard CPO (NAVY CADETS-CCF RN YT HQ1)" userId="d33d7fd2-52df-46f0-8f22-26515e7a2659" providerId="ADAL" clId="{FCDC3AFE-28E4-4ABE-9957-CE7912EDF073}" dt="2021-05-14T08:25:44.335" v="152" actId="478"/>
          <ac:picMkLst>
            <pc:docMk/>
            <pc:sldMk cId="1533446021" sldId="324"/>
            <ac:picMk id="2051" creationId="{C0F83758-3975-4B32-B014-58F1F1119568}"/>
          </ac:picMkLst>
        </pc:picChg>
      </pc:sldChg>
    </pc:docChg>
  </pc:docChgLst>
  <pc:docChgLst>
    <pc:chgData name="Smith, Iain CPO (NAVY CADETS-CCF RN YT N3)" userId="S::iain.smith545@mod.gov.uk::8528ecb9-bf4c-49ea-8f32-468b120e5266" providerId="AD" clId="Web-{8299290E-486A-0AAA-E395-D5943EB2CB14}"/>
    <pc:docChg chg="addSld delSld modSld sldOrd">
      <pc:chgData name="Smith, Iain CPO (NAVY CADETS-CCF RN YT N3)" userId="S::iain.smith545@mod.gov.uk::8528ecb9-bf4c-49ea-8f32-468b120e5266" providerId="AD" clId="Web-{8299290E-486A-0AAA-E395-D5943EB2CB14}" dt="2020-11-19T10:04:58.217" v="717" actId="20577"/>
      <pc:docMkLst>
        <pc:docMk/>
      </pc:docMkLst>
      <pc:sldChg chg="modSp">
        <pc:chgData name="Smith, Iain CPO (NAVY CADETS-CCF RN YT N3)" userId="S::iain.smith545@mod.gov.uk::8528ecb9-bf4c-49ea-8f32-468b120e5266" providerId="AD" clId="Web-{8299290E-486A-0AAA-E395-D5943EB2CB14}" dt="2020-11-19T09:35:22.160" v="171" actId="20577"/>
        <pc:sldMkLst>
          <pc:docMk/>
          <pc:sldMk cId="481215161" sldId="263"/>
        </pc:sldMkLst>
        <pc:spChg chg="mod">
          <ac:chgData name="Smith, Iain CPO (NAVY CADETS-CCF RN YT N3)" userId="S::iain.smith545@mod.gov.uk::8528ecb9-bf4c-49ea-8f32-468b120e5266" providerId="AD" clId="Web-{8299290E-486A-0AAA-E395-D5943EB2CB14}" dt="2020-11-19T09:35:22.160" v="171" actId="20577"/>
          <ac:spMkLst>
            <pc:docMk/>
            <pc:sldMk cId="481215161" sldId="263"/>
            <ac:spMk id="2" creationId="{00000000-0000-0000-0000-000000000000}"/>
          </ac:spMkLst>
        </pc:spChg>
      </pc:sldChg>
      <pc:sldChg chg="modSp">
        <pc:chgData name="Smith, Iain CPO (NAVY CADETS-CCF RN YT N3)" userId="S::iain.smith545@mod.gov.uk::8528ecb9-bf4c-49ea-8f32-468b120e5266" providerId="AD" clId="Web-{8299290E-486A-0AAA-E395-D5943EB2CB14}" dt="2020-11-19T09:27:24.230" v="31" actId="20577"/>
        <pc:sldMkLst>
          <pc:docMk/>
          <pc:sldMk cId="146970958" sldId="264"/>
        </pc:sldMkLst>
        <pc:spChg chg="mod">
          <ac:chgData name="Smith, Iain CPO (NAVY CADETS-CCF RN YT N3)" userId="S::iain.smith545@mod.gov.uk::8528ecb9-bf4c-49ea-8f32-468b120e5266" providerId="AD" clId="Web-{8299290E-486A-0AAA-E395-D5943EB2CB14}" dt="2020-11-19T09:27:24.230" v="31" actId="20577"/>
          <ac:spMkLst>
            <pc:docMk/>
            <pc:sldMk cId="146970958" sldId="264"/>
            <ac:spMk id="2" creationId="{00000000-0000-0000-0000-000000000000}"/>
          </ac:spMkLst>
        </pc:spChg>
      </pc:sldChg>
      <pc:sldChg chg="modSp">
        <pc:chgData name="Smith, Iain CPO (NAVY CADETS-CCF RN YT N3)" userId="S::iain.smith545@mod.gov.uk::8528ecb9-bf4c-49ea-8f32-468b120e5266" providerId="AD" clId="Web-{8299290E-486A-0AAA-E395-D5943EB2CB14}" dt="2020-11-19T09:34:39.716" v="170" actId="14100"/>
        <pc:sldMkLst>
          <pc:docMk/>
          <pc:sldMk cId="667843495" sldId="283"/>
        </pc:sldMkLst>
        <pc:spChg chg="mod">
          <ac:chgData name="Smith, Iain CPO (NAVY CADETS-CCF RN YT N3)" userId="S::iain.smith545@mod.gov.uk::8528ecb9-bf4c-49ea-8f32-468b120e5266" providerId="AD" clId="Web-{8299290E-486A-0AAA-E395-D5943EB2CB14}" dt="2020-11-19T09:34:39.716" v="170" actId="14100"/>
          <ac:spMkLst>
            <pc:docMk/>
            <pc:sldMk cId="667843495" sldId="283"/>
            <ac:spMk id="2" creationId="{00000000-0000-0000-0000-000000000000}"/>
          </ac:spMkLst>
        </pc:spChg>
        <pc:spChg chg="mod">
          <ac:chgData name="Smith, Iain CPO (NAVY CADETS-CCF RN YT N3)" userId="S::iain.smith545@mod.gov.uk::8528ecb9-bf4c-49ea-8f32-468b120e5266" providerId="AD" clId="Web-{8299290E-486A-0AAA-E395-D5943EB2CB14}" dt="2020-11-19T09:33:08.280" v="120" actId="20577"/>
          <ac:spMkLst>
            <pc:docMk/>
            <pc:sldMk cId="667843495" sldId="283"/>
            <ac:spMk id="4" creationId="{00000000-0000-0000-0000-000000000000}"/>
          </ac:spMkLst>
        </pc:spChg>
      </pc:sldChg>
      <pc:sldChg chg="modSp">
        <pc:chgData name="Smith, Iain CPO (NAVY CADETS-CCF RN YT N3)" userId="S::iain.smith545@mod.gov.uk::8528ecb9-bf4c-49ea-8f32-468b120e5266" providerId="AD" clId="Web-{8299290E-486A-0AAA-E395-D5943EB2CB14}" dt="2020-11-19T10:01:32.294" v="686" actId="20577"/>
        <pc:sldMkLst>
          <pc:docMk/>
          <pc:sldMk cId="3103193931" sldId="284"/>
        </pc:sldMkLst>
        <pc:spChg chg="mod">
          <ac:chgData name="Smith, Iain CPO (NAVY CADETS-CCF RN YT N3)" userId="S::iain.smith545@mod.gov.uk::8528ecb9-bf4c-49ea-8f32-468b120e5266" providerId="AD" clId="Web-{8299290E-486A-0AAA-E395-D5943EB2CB14}" dt="2020-11-19T10:01:32.294" v="686" actId="20577"/>
          <ac:spMkLst>
            <pc:docMk/>
            <pc:sldMk cId="3103193931" sldId="284"/>
            <ac:spMk id="2" creationId="{00000000-0000-0000-0000-000000000000}"/>
          </ac:spMkLst>
        </pc:spChg>
      </pc:sldChg>
      <pc:sldChg chg="modSp">
        <pc:chgData name="Smith, Iain CPO (NAVY CADETS-CCF RN YT N3)" userId="S::iain.smith545@mod.gov.uk::8528ecb9-bf4c-49ea-8f32-468b120e5266" providerId="AD" clId="Web-{8299290E-486A-0AAA-E395-D5943EB2CB14}" dt="2020-11-19T09:43:43.491" v="634" actId="20577"/>
        <pc:sldMkLst>
          <pc:docMk/>
          <pc:sldMk cId="1918550994" sldId="285"/>
        </pc:sldMkLst>
        <pc:spChg chg="mod">
          <ac:chgData name="Smith, Iain CPO (NAVY CADETS-CCF RN YT N3)" userId="S::iain.smith545@mod.gov.uk::8528ecb9-bf4c-49ea-8f32-468b120e5266" providerId="AD" clId="Web-{8299290E-486A-0AAA-E395-D5943EB2CB14}" dt="2020-11-19T09:43:43.491" v="634" actId="20577"/>
          <ac:spMkLst>
            <pc:docMk/>
            <pc:sldMk cId="1918550994" sldId="285"/>
            <ac:spMk id="2" creationId="{00000000-0000-0000-0000-000000000000}"/>
          </ac:spMkLst>
        </pc:spChg>
        <pc:spChg chg="mod">
          <ac:chgData name="Smith, Iain CPO (NAVY CADETS-CCF RN YT N3)" userId="S::iain.smith545@mod.gov.uk::8528ecb9-bf4c-49ea-8f32-468b120e5266" providerId="AD" clId="Web-{8299290E-486A-0AAA-E395-D5943EB2CB14}" dt="2020-11-19T09:38:37.770" v="285" actId="20577"/>
          <ac:spMkLst>
            <pc:docMk/>
            <pc:sldMk cId="1918550994" sldId="285"/>
            <ac:spMk id="4" creationId="{00000000-0000-0000-0000-000000000000}"/>
          </ac:spMkLst>
        </pc:spChg>
      </pc:sldChg>
      <pc:sldChg chg="del">
        <pc:chgData name="Smith, Iain CPO (NAVY CADETS-CCF RN YT N3)" userId="S::iain.smith545@mod.gov.uk::8528ecb9-bf4c-49ea-8f32-468b120e5266" providerId="AD" clId="Web-{8299290E-486A-0AAA-E395-D5943EB2CB14}" dt="2020-11-19T10:01:37.934" v="688"/>
        <pc:sldMkLst>
          <pc:docMk/>
          <pc:sldMk cId="3400668666" sldId="286"/>
        </pc:sldMkLst>
      </pc:sldChg>
      <pc:sldChg chg="del">
        <pc:chgData name="Smith, Iain CPO (NAVY CADETS-CCF RN YT N3)" userId="S::iain.smith545@mod.gov.uk::8528ecb9-bf4c-49ea-8f32-468b120e5266" providerId="AD" clId="Web-{8299290E-486A-0AAA-E395-D5943EB2CB14}" dt="2020-11-19T10:01:45.012" v="689"/>
        <pc:sldMkLst>
          <pc:docMk/>
          <pc:sldMk cId="2249058081" sldId="287"/>
        </pc:sldMkLst>
      </pc:sldChg>
      <pc:sldChg chg="del">
        <pc:chgData name="Smith, Iain CPO (NAVY CADETS-CCF RN YT N3)" userId="S::iain.smith545@mod.gov.uk::8528ecb9-bf4c-49ea-8f32-468b120e5266" providerId="AD" clId="Web-{8299290E-486A-0AAA-E395-D5943EB2CB14}" dt="2020-11-19T10:02:04.544" v="693"/>
        <pc:sldMkLst>
          <pc:docMk/>
          <pc:sldMk cId="3299908531" sldId="290"/>
        </pc:sldMkLst>
      </pc:sldChg>
      <pc:sldChg chg="del">
        <pc:chgData name="Smith, Iain CPO (NAVY CADETS-CCF RN YT N3)" userId="S::iain.smith545@mod.gov.uk::8528ecb9-bf4c-49ea-8f32-468b120e5266" providerId="AD" clId="Web-{8299290E-486A-0AAA-E395-D5943EB2CB14}" dt="2020-11-19T10:02:04.544" v="692"/>
        <pc:sldMkLst>
          <pc:docMk/>
          <pc:sldMk cId="2683923449" sldId="291"/>
        </pc:sldMkLst>
      </pc:sldChg>
      <pc:sldChg chg="del">
        <pc:chgData name="Smith, Iain CPO (NAVY CADETS-CCF RN YT N3)" userId="S::iain.smith545@mod.gov.uk::8528ecb9-bf4c-49ea-8f32-468b120e5266" providerId="AD" clId="Web-{8299290E-486A-0AAA-E395-D5943EB2CB14}" dt="2020-11-19T10:02:04.544" v="691"/>
        <pc:sldMkLst>
          <pc:docMk/>
          <pc:sldMk cId="2412677245" sldId="292"/>
        </pc:sldMkLst>
      </pc:sldChg>
      <pc:sldChg chg="del">
        <pc:chgData name="Smith, Iain CPO (NAVY CADETS-CCF RN YT N3)" userId="S::iain.smith545@mod.gov.uk::8528ecb9-bf4c-49ea-8f32-468b120e5266" providerId="AD" clId="Web-{8299290E-486A-0AAA-E395-D5943EB2CB14}" dt="2020-11-19T10:02:04.544" v="690"/>
        <pc:sldMkLst>
          <pc:docMk/>
          <pc:sldMk cId="3685162228" sldId="293"/>
        </pc:sldMkLst>
      </pc:sldChg>
      <pc:sldChg chg="del">
        <pc:chgData name="Smith, Iain CPO (NAVY CADETS-CCF RN YT N3)" userId="S::iain.smith545@mod.gov.uk::8528ecb9-bf4c-49ea-8f32-468b120e5266" providerId="AD" clId="Web-{8299290E-486A-0AAA-E395-D5943EB2CB14}" dt="2020-11-19T10:02:12.934" v="694"/>
        <pc:sldMkLst>
          <pc:docMk/>
          <pc:sldMk cId="3860996643" sldId="294"/>
        </pc:sldMkLst>
      </pc:sldChg>
      <pc:sldChg chg="del">
        <pc:chgData name="Smith, Iain CPO (NAVY CADETS-CCF RN YT N3)" userId="S::iain.smith545@mod.gov.uk::8528ecb9-bf4c-49ea-8f32-468b120e5266" providerId="AD" clId="Web-{8299290E-486A-0AAA-E395-D5943EB2CB14}" dt="2020-11-19T10:02:18.622" v="695"/>
        <pc:sldMkLst>
          <pc:docMk/>
          <pc:sldMk cId="2105964946" sldId="295"/>
        </pc:sldMkLst>
      </pc:sldChg>
      <pc:sldChg chg="modSp add ord replId">
        <pc:chgData name="Smith, Iain CPO (NAVY CADETS-CCF RN YT N3)" userId="S::iain.smith545@mod.gov.uk::8528ecb9-bf4c-49ea-8f32-468b120e5266" providerId="AD" clId="Web-{8299290E-486A-0AAA-E395-D5943EB2CB14}" dt="2020-11-19T09:32:50.942" v="91"/>
        <pc:sldMkLst>
          <pc:docMk/>
          <pc:sldMk cId="1076911489" sldId="300"/>
        </pc:sldMkLst>
        <pc:spChg chg="mod">
          <ac:chgData name="Smith, Iain CPO (NAVY CADETS-CCF RN YT N3)" userId="S::iain.smith545@mod.gov.uk::8528ecb9-bf4c-49ea-8f32-468b120e5266" providerId="AD" clId="Web-{8299290E-486A-0AAA-E395-D5943EB2CB14}" dt="2020-11-19T09:32:07.930" v="90" actId="14100"/>
          <ac:spMkLst>
            <pc:docMk/>
            <pc:sldMk cId="1076911489" sldId="300"/>
            <ac:spMk id="2" creationId="{00000000-0000-0000-0000-000000000000}"/>
          </ac:spMkLst>
        </pc:spChg>
        <pc:spChg chg="mod">
          <ac:chgData name="Smith, Iain CPO (NAVY CADETS-CCF RN YT N3)" userId="S::iain.smith545@mod.gov.uk::8528ecb9-bf4c-49ea-8f32-468b120e5266" providerId="AD" clId="Web-{8299290E-486A-0AAA-E395-D5943EB2CB14}" dt="2020-11-19T09:29:34.695" v="39" actId="20577"/>
          <ac:spMkLst>
            <pc:docMk/>
            <pc:sldMk cId="1076911489" sldId="300"/>
            <ac:spMk id="4" creationId="{00000000-0000-0000-0000-000000000000}"/>
          </ac:spMkLst>
        </pc:spChg>
      </pc:sldChg>
      <pc:sldChg chg="modSp add ord replId">
        <pc:chgData name="Smith, Iain CPO (NAVY CADETS-CCF RN YT N3)" userId="S::iain.smith545@mod.gov.uk::8528ecb9-bf4c-49ea-8f32-468b120e5266" providerId="AD" clId="Web-{8299290E-486A-0AAA-E395-D5943EB2CB14}" dt="2020-11-19T10:04:58.201" v="716" actId="20577"/>
        <pc:sldMkLst>
          <pc:docMk/>
          <pc:sldMk cId="1711207111" sldId="301"/>
        </pc:sldMkLst>
        <pc:spChg chg="mod">
          <ac:chgData name="Smith, Iain CPO (NAVY CADETS-CCF RN YT N3)" userId="S::iain.smith545@mod.gov.uk::8528ecb9-bf4c-49ea-8f32-468b120e5266" providerId="AD" clId="Web-{8299290E-486A-0AAA-E395-D5943EB2CB14}" dt="2020-11-19T10:04:58.201" v="716" actId="20577"/>
          <ac:spMkLst>
            <pc:docMk/>
            <pc:sldMk cId="1711207111" sldId="301"/>
            <ac:spMk id="4" creationId="{00000000-0000-0000-0000-000000000000}"/>
          </ac:spMkLst>
        </pc:spChg>
      </pc:sldChg>
    </pc:docChg>
  </pc:docChgLst>
  <pc:docChgLst>
    <pc:chgData name="Smith, Iain CPO (NAVY CADETS-CCF RN YT N3)" userId="S::iain.smith545@mod.gov.uk::8528ecb9-bf4c-49ea-8f32-468b120e5266" providerId="AD" clId="Web-{26B1BBA4-1C97-FDB3-7B70-97B2C73BF641}"/>
    <pc:docChg chg="delSld modSld">
      <pc:chgData name="Smith, Iain CPO (NAVY CADETS-CCF RN YT N3)" userId="S::iain.smith545@mod.gov.uk::8528ecb9-bf4c-49ea-8f32-468b120e5266" providerId="AD" clId="Web-{26B1BBA4-1C97-FDB3-7B70-97B2C73BF641}" dt="2020-11-23T11:18:41.775" v="117" actId="20577"/>
      <pc:docMkLst>
        <pc:docMk/>
      </pc:docMkLst>
      <pc:sldChg chg="modSp">
        <pc:chgData name="Smith, Iain CPO (NAVY CADETS-CCF RN YT N3)" userId="S::iain.smith545@mod.gov.uk::8528ecb9-bf4c-49ea-8f32-468b120e5266" providerId="AD" clId="Web-{26B1BBA4-1C97-FDB3-7B70-97B2C73BF641}" dt="2020-11-23T11:16:38.040" v="72" actId="20577"/>
        <pc:sldMkLst>
          <pc:docMk/>
          <pc:sldMk cId="667843495" sldId="283"/>
        </pc:sldMkLst>
        <pc:spChg chg="mod">
          <ac:chgData name="Smith, Iain CPO (NAVY CADETS-CCF RN YT N3)" userId="S::iain.smith545@mod.gov.uk::8528ecb9-bf4c-49ea-8f32-468b120e5266" providerId="AD" clId="Web-{26B1BBA4-1C97-FDB3-7B70-97B2C73BF641}" dt="2020-11-23T11:16:38.040" v="72" actId="20577"/>
          <ac:spMkLst>
            <pc:docMk/>
            <pc:sldMk cId="667843495" sldId="283"/>
            <ac:spMk id="2" creationId="{00000000-0000-0000-0000-000000000000}"/>
          </ac:spMkLst>
        </pc:spChg>
      </pc:sldChg>
      <pc:sldChg chg="modSp">
        <pc:chgData name="Smith, Iain CPO (NAVY CADETS-CCF RN YT N3)" userId="S::iain.smith545@mod.gov.uk::8528ecb9-bf4c-49ea-8f32-468b120e5266" providerId="AD" clId="Web-{26B1BBA4-1C97-FDB3-7B70-97B2C73BF641}" dt="2020-11-23T11:16:49.431" v="76" actId="20577"/>
        <pc:sldMkLst>
          <pc:docMk/>
          <pc:sldMk cId="1918550994" sldId="285"/>
        </pc:sldMkLst>
        <pc:spChg chg="mod">
          <ac:chgData name="Smith, Iain CPO (NAVY CADETS-CCF RN YT N3)" userId="S::iain.smith545@mod.gov.uk::8528ecb9-bf4c-49ea-8f32-468b120e5266" providerId="AD" clId="Web-{26B1BBA4-1C97-FDB3-7B70-97B2C73BF641}" dt="2020-11-23T11:16:49.431" v="76" actId="20577"/>
          <ac:spMkLst>
            <pc:docMk/>
            <pc:sldMk cId="1918550994" sldId="285"/>
            <ac:spMk id="2" creationId="{00000000-0000-0000-0000-000000000000}"/>
          </ac:spMkLst>
        </pc:spChg>
      </pc:sldChg>
      <pc:sldChg chg="modSp">
        <pc:chgData name="Smith, Iain CPO (NAVY CADETS-CCF RN YT N3)" userId="S::iain.smith545@mod.gov.uk::8528ecb9-bf4c-49ea-8f32-468b120e5266" providerId="AD" clId="Web-{26B1BBA4-1C97-FDB3-7B70-97B2C73BF641}" dt="2020-11-23T11:18:39.462" v="116" actId="20577"/>
        <pc:sldMkLst>
          <pc:docMk/>
          <pc:sldMk cId="1711207111" sldId="301"/>
        </pc:sldMkLst>
        <pc:spChg chg="mod">
          <ac:chgData name="Smith, Iain CPO (NAVY CADETS-CCF RN YT N3)" userId="S::iain.smith545@mod.gov.uk::8528ecb9-bf4c-49ea-8f32-468b120e5266" providerId="AD" clId="Web-{26B1BBA4-1C97-FDB3-7B70-97B2C73BF641}" dt="2020-11-23T11:18:39.462" v="116" actId="20577"/>
          <ac:spMkLst>
            <pc:docMk/>
            <pc:sldMk cId="1711207111" sldId="301"/>
            <ac:spMk id="2" creationId="{00000000-0000-0000-0000-000000000000}"/>
          </ac:spMkLst>
        </pc:spChg>
      </pc:sldChg>
      <pc:sldChg chg="modSp">
        <pc:chgData name="Smith, Iain CPO (NAVY CADETS-CCF RN YT N3)" userId="S::iain.smith545@mod.gov.uk::8528ecb9-bf4c-49ea-8f32-468b120e5266" providerId="AD" clId="Web-{26B1BBA4-1C97-FDB3-7B70-97B2C73BF641}" dt="2020-11-23T11:17:59.962" v="86" actId="1076"/>
        <pc:sldMkLst>
          <pc:docMk/>
          <pc:sldMk cId="1453390653" sldId="302"/>
        </pc:sldMkLst>
        <pc:spChg chg="mod">
          <ac:chgData name="Smith, Iain CPO (NAVY CADETS-CCF RN YT N3)" userId="S::iain.smith545@mod.gov.uk::8528ecb9-bf4c-49ea-8f32-468b120e5266" providerId="AD" clId="Web-{26B1BBA4-1C97-FDB3-7B70-97B2C73BF641}" dt="2020-11-23T11:17:59.962" v="86" actId="1076"/>
          <ac:spMkLst>
            <pc:docMk/>
            <pc:sldMk cId="1453390653" sldId="302"/>
            <ac:spMk id="2" creationId="{00000000-0000-0000-0000-000000000000}"/>
          </ac:spMkLst>
        </pc:spChg>
      </pc:sldChg>
      <pc:sldChg chg="del">
        <pc:chgData name="Smith, Iain CPO (NAVY CADETS-CCF RN YT N3)" userId="S::iain.smith545@mod.gov.uk::8528ecb9-bf4c-49ea-8f32-468b120e5266" providerId="AD" clId="Web-{26B1BBA4-1C97-FDB3-7B70-97B2C73BF641}" dt="2020-11-23T11:17:21.165" v="79"/>
        <pc:sldMkLst>
          <pc:docMk/>
          <pc:sldMk cId="776996859" sldId="303"/>
        </pc:sldMkLst>
      </pc:sldChg>
      <pc:sldChg chg="modSp">
        <pc:chgData name="Smith, Iain CPO (NAVY CADETS-CCF RN YT N3)" userId="S::iain.smith545@mod.gov.uk::8528ecb9-bf4c-49ea-8f32-468b120e5266" providerId="AD" clId="Web-{26B1BBA4-1C97-FDB3-7B70-97B2C73BF641}" dt="2020-11-23T11:18:22.681" v="90" actId="14100"/>
        <pc:sldMkLst>
          <pc:docMk/>
          <pc:sldMk cId="3769440148" sldId="304"/>
        </pc:sldMkLst>
        <pc:spChg chg="mod">
          <ac:chgData name="Smith, Iain CPO (NAVY CADETS-CCF RN YT N3)" userId="S::iain.smith545@mod.gov.uk::8528ecb9-bf4c-49ea-8f32-468b120e5266" providerId="AD" clId="Web-{26B1BBA4-1C97-FDB3-7B70-97B2C73BF641}" dt="2020-11-23T11:18:22.681" v="90" actId="14100"/>
          <ac:spMkLst>
            <pc:docMk/>
            <pc:sldMk cId="3769440148" sldId="304"/>
            <ac:spMk id="2" creationId="{00000000-0000-0000-0000-000000000000}"/>
          </ac:spMkLst>
        </pc:spChg>
      </pc:sldChg>
    </pc:docChg>
  </pc:docChgLst>
  <pc:docChgLst>
    <pc:chgData name="Smith, Iain CPO (NAVY CADETS-CCF RN YT N3)" userId="S::iain.smith545@mod.gov.uk::8528ecb9-bf4c-49ea-8f32-468b120e5266" providerId="AD" clId="Web-{1AA50F29-A186-812F-4A4A-9694A187C243}"/>
    <pc:docChg chg="modSld">
      <pc:chgData name="Smith, Iain CPO (NAVY CADETS-CCF RN YT N3)" userId="S::iain.smith545@mod.gov.uk::8528ecb9-bf4c-49ea-8f32-468b120e5266" providerId="AD" clId="Web-{1AA50F29-A186-812F-4A4A-9694A187C243}" dt="2021-02-22T11:12:54.122" v="31" actId="1076"/>
      <pc:docMkLst>
        <pc:docMk/>
      </pc:docMkLst>
      <pc:sldChg chg="modSp">
        <pc:chgData name="Smith, Iain CPO (NAVY CADETS-CCF RN YT N3)" userId="S::iain.smith545@mod.gov.uk::8528ecb9-bf4c-49ea-8f32-468b120e5266" providerId="AD" clId="Web-{1AA50F29-A186-812F-4A4A-9694A187C243}" dt="2021-02-22T11:12:54.122" v="31" actId="1076"/>
        <pc:sldMkLst>
          <pc:docMk/>
          <pc:sldMk cId="3010439593" sldId="317"/>
        </pc:sldMkLst>
        <pc:picChg chg="mod">
          <ac:chgData name="Smith, Iain CPO (NAVY CADETS-CCF RN YT N3)" userId="S::iain.smith545@mod.gov.uk::8528ecb9-bf4c-49ea-8f32-468b120e5266" providerId="AD" clId="Web-{1AA50F29-A186-812F-4A4A-9694A187C243}" dt="2021-02-22T11:12:46.106" v="29" actId="1076"/>
          <ac:picMkLst>
            <pc:docMk/>
            <pc:sldMk cId="3010439593" sldId="317"/>
            <ac:picMk id="13" creationId="{BAD762A3-745A-4F54-A810-75E4A969E3A8}"/>
          </ac:picMkLst>
        </pc:picChg>
        <pc:picChg chg="mod">
          <ac:chgData name="Smith, Iain CPO (NAVY CADETS-CCF RN YT N3)" userId="S::iain.smith545@mod.gov.uk::8528ecb9-bf4c-49ea-8f32-468b120e5266" providerId="AD" clId="Web-{1AA50F29-A186-812F-4A4A-9694A187C243}" dt="2021-02-22T11:12:54.122" v="31" actId="1076"/>
          <ac:picMkLst>
            <pc:docMk/>
            <pc:sldMk cId="3010439593" sldId="317"/>
            <ac:picMk id="15" creationId="{7BB96BD5-880A-4F3F-A9FE-766608890916}"/>
          </ac:picMkLst>
        </pc:picChg>
      </pc:sldChg>
      <pc:sldChg chg="modSp">
        <pc:chgData name="Smith, Iain CPO (NAVY CADETS-CCF RN YT N3)" userId="S::iain.smith545@mod.gov.uk::8528ecb9-bf4c-49ea-8f32-468b120e5266" providerId="AD" clId="Web-{1AA50F29-A186-812F-4A4A-9694A187C243}" dt="2021-02-22T11:12:24.746" v="26" actId="20577"/>
        <pc:sldMkLst>
          <pc:docMk/>
          <pc:sldMk cId="3382587373" sldId="318"/>
        </pc:sldMkLst>
        <pc:spChg chg="mod">
          <ac:chgData name="Smith, Iain CPO (NAVY CADETS-CCF RN YT N3)" userId="S::iain.smith545@mod.gov.uk::8528ecb9-bf4c-49ea-8f32-468b120e5266" providerId="AD" clId="Web-{1AA50F29-A186-812F-4A4A-9694A187C243}" dt="2021-02-22T11:12:24.746" v="26" actId="20577"/>
          <ac:spMkLst>
            <pc:docMk/>
            <pc:sldMk cId="3382587373" sldId="318"/>
            <ac:spMk id="10" creationId="{C125A0F8-C93C-4ACD-B3F0-BAF27DB8B28E}"/>
          </ac:spMkLst>
        </pc:spChg>
      </pc:sldChg>
    </pc:docChg>
  </pc:docChgLst>
  <pc:docChgLst>
    <pc:chgData name="Bonell, Richard CPO (NAVY CADETS-CCF RN YT HQ1)" userId="S::richard.bonell577@mod.gov.uk::d33d7fd2-52df-46f0-8f22-26515e7a2659" providerId="AD" clId="Web-{4805ABDA-D85B-64ED-3839-ACD4BBBEF7D4}"/>
    <pc:docChg chg="modSld">
      <pc:chgData name="Bonell, Richard CPO (NAVY CADETS-CCF RN YT HQ1)" userId="S::richard.bonell577@mod.gov.uk::d33d7fd2-52df-46f0-8f22-26515e7a2659" providerId="AD" clId="Web-{4805ABDA-D85B-64ED-3839-ACD4BBBEF7D4}" dt="2020-12-02T12:56:28.625" v="14" actId="20577"/>
      <pc:docMkLst>
        <pc:docMk/>
      </pc:docMkLst>
      <pc:sldChg chg="modSp">
        <pc:chgData name="Bonell, Richard CPO (NAVY CADETS-CCF RN YT HQ1)" userId="S::richard.bonell577@mod.gov.uk::d33d7fd2-52df-46f0-8f22-26515e7a2659" providerId="AD" clId="Web-{4805ABDA-D85B-64ED-3839-ACD4BBBEF7D4}" dt="2020-12-02T12:55:40.624" v="1" actId="1076"/>
        <pc:sldMkLst>
          <pc:docMk/>
          <pc:sldMk cId="481215161" sldId="263"/>
        </pc:sldMkLst>
        <pc:spChg chg="mod">
          <ac:chgData name="Bonell, Richard CPO (NAVY CADETS-CCF RN YT HQ1)" userId="S::richard.bonell577@mod.gov.uk::d33d7fd2-52df-46f0-8f22-26515e7a2659" providerId="AD" clId="Web-{4805ABDA-D85B-64ED-3839-ACD4BBBEF7D4}" dt="2020-12-02T12:55:40.624" v="1" actId="1076"/>
          <ac:spMkLst>
            <pc:docMk/>
            <pc:sldMk cId="481215161" sldId="263"/>
            <ac:spMk id="2" creationId="{00000000-0000-0000-0000-000000000000}"/>
          </ac:spMkLst>
        </pc:spChg>
      </pc:sldChg>
      <pc:sldChg chg="modSp">
        <pc:chgData name="Bonell, Richard CPO (NAVY CADETS-CCF RN YT HQ1)" userId="S::richard.bonell577@mod.gov.uk::d33d7fd2-52df-46f0-8f22-26515e7a2659" providerId="AD" clId="Web-{4805ABDA-D85B-64ED-3839-ACD4BBBEF7D4}" dt="2020-12-02T12:56:28.625" v="13" actId="20577"/>
        <pc:sldMkLst>
          <pc:docMk/>
          <pc:sldMk cId="146970958" sldId="264"/>
        </pc:sldMkLst>
        <pc:spChg chg="mod">
          <ac:chgData name="Bonell, Richard CPO (NAVY CADETS-CCF RN YT HQ1)" userId="S::richard.bonell577@mod.gov.uk::d33d7fd2-52df-46f0-8f22-26515e7a2659" providerId="AD" clId="Web-{4805ABDA-D85B-64ED-3839-ACD4BBBEF7D4}" dt="2020-12-02T12:56:28.625" v="13" actId="20577"/>
          <ac:spMkLst>
            <pc:docMk/>
            <pc:sldMk cId="146970958" sldId="264"/>
            <ac:spMk id="2" creationId="{00000000-0000-0000-0000-000000000000}"/>
          </ac:spMkLst>
        </pc:spChg>
      </pc:sldChg>
    </pc:docChg>
  </pc:docChgLst>
  <pc:docChgLst>
    <pc:chgData name="Smith, Iain CPO (NAVY CADETS-CCF RN YT N3)" userId="S::iain.smith545@mod.gov.uk::8528ecb9-bf4c-49ea-8f32-468b120e5266" providerId="AD" clId="Web-{53038FD2-7FA9-05C4-7D6F-D67BDF79CE7F}"/>
    <pc:docChg chg="modSld">
      <pc:chgData name="Smith, Iain CPO (NAVY CADETS-CCF RN YT N3)" userId="S::iain.smith545@mod.gov.uk::8528ecb9-bf4c-49ea-8f32-468b120e5266" providerId="AD" clId="Web-{53038FD2-7FA9-05C4-7D6F-D67BDF79CE7F}" dt="2020-12-01T13:39:55.634" v="52" actId="20577"/>
      <pc:docMkLst>
        <pc:docMk/>
      </pc:docMkLst>
      <pc:sldChg chg="modSp">
        <pc:chgData name="Smith, Iain CPO (NAVY CADETS-CCF RN YT N3)" userId="S::iain.smith545@mod.gov.uk::8528ecb9-bf4c-49ea-8f32-468b120e5266" providerId="AD" clId="Web-{53038FD2-7FA9-05C4-7D6F-D67BDF79CE7F}" dt="2020-12-01T13:33:43.435" v="6" actId="20577"/>
        <pc:sldMkLst>
          <pc:docMk/>
          <pc:sldMk cId="3103193931" sldId="284"/>
        </pc:sldMkLst>
        <pc:spChg chg="mod">
          <ac:chgData name="Smith, Iain CPO (NAVY CADETS-CCF RN YT N3)" userId="S::iain.smith545@mod.gov.uk::8528ecb9-bf4c-49ea-8f32-468b120e5266" providerId="AD" clId="Web-{53038FD2-7FA9-05C4-7D6F-D67BDF79CE7F}" dt="2020-12-01T13:33:43.435" v="6" actId="20577"/>
          <ac:spMkLst>
            <pc:docMk/>
            <pc:sldMk cId="3103193931" sldId="284"/>
            <ac:spMk id="2" creationId="{00000000-0000-0000-0000-000000000000}"/>
          </ac:spMkLst>
        </pc:spChg>
      </pc:sldChg>
      <pc:sldChg chg="modSp">
        <pc:chgData name="Smith, Iain CPO (NAVY CADETS-CCF RN YT N3)" userId="S::iain.smith545@mod.gov.uk::8528ecb9-bf4c-49ea-8f32-468b120e5266" providerId="AD" clId="Web-{53038FD2-7FA9-05C4-7D6F-D67BDF79CE7F}" dt="2020-12-01T13:39:55.618" v="51" actId="20577"/>
        <pc:sldMkLst>
          <pc:docMk/>
          <pc:sldMk cId="1711207111" sldId="301"/>
        </pc:sldMkLst>
        <pc:spChg chg="mod">
          <ac:chgData name="Smith, Iain CPO (NAVY CADETS-CCF RN YT N3)" userId="S::iain.smith545@mod.gov.uk::8528ecb9-bf4c-49ea-8f32-468b120e5266" providerId="AD" clId="Web-{53038FD2-7FA9-05C4-7D6F-D67BDF79CE7F}" dt="2020-12-01T13:39:55.618" v="51" actId="20577"/>
          <ac:spMkLst>
            <pc:docMk/>
            <pc:sldMk cId="1711207111" sldId="301"/>
            <ac:spMk id="2" creationId="{00000000-0000-0000-0000-000000000000}"/>
          </ac:spMkLst>
        </pc:spChg>
      </pc:sldChg>
      <pc:sldChg chg="modSp">
        <pc:chgData name="Smith, Iain CPO (NAVY CADETS-CCF RN YT N3)" userId="S::iain.smith545@mod.gov.uk::8528ecb9-bf4c-49ea-8f32-468b120e5266" providerId="AD" clId="Web-{53038FD2-7FA9-05C4-7D6F-D67BDF79CE7F}" dt="2020-12-01T13:37:13.895" v="28" actId="20577"/>
        <pc:sldMkLst>
          <pc:docMk/>
          <pc:sldMk cId="1269307866" sldId="305"/>
        </pc:sldMkLst>
        <pc:spChg chg="mod">
          <ac:chgData name="Smith, Iain CPO (NAVY CADETS-CCF RN YT N3)" userId="S::iain.smith545@mod.gov.uk::8528ecb9-bf4c-49ea-8f32-468b120e5266" providerId="AD" clId="Web-{53038FD2-7FA9-05C4-7D6F-D67BDF79CE7F}" dt="2020-12-01T13:37:13.895" v="28" actId="20577"/>
          <ac:spMkLst>
            <pc:docMk/>
            <pc:sldMk cId="1269307866" sldId="305"/>
            <ac:spMk id="2" creationId="{00000000-0000-0000-0000-000000000000}"/>
          </ac:spMkLst>
        </pc:spChg>
      </pc:sldChg>
      <pc:sldChg chg="modSp">
        <pc:chgData name="Smith, Iain CPO (NAVY CADETS-CCF RN YT N3)" userId="S::iain.smith545@mod.gov.uk::8528ecb9-bf4c-49ea-8f32-468b120e5266" providerId="AD" clId="Web-{53038FD2-7FA9-05C4-7D6F-D67BDF79CE7F}" dt="2020-12-01T13:39:01.085" v="36" actId="20577"/>
        <pc:sldMkLst>
          <pc:docMk/>
          <pc:sldMk cId="3010439593" sldId="317"/>
        </pc:sldMkLst>
        <pc:spChg chg="mod">
          <ac:chgData name="Smith, Iain CPO (NAVY CADETS-CCF RN YT N3)" userId="S::iain.smith545@mod.gov.uk::8528ecb9-bf4c-49ea-8f32-468b120e5266" providerId="AD" clId="Web-{53038FD2-7FA9-05C4-7D6F-D67BDF79CE7F}" dt="2020-12-01T13:39:01.085" v="36" actId="20577"/>
          <ac:spMkLst>
            <pc:docMk/>
            <pc:sldMk cId="3010439593" sldId="317"/>
            <ac:spMk id="4" creationId="{C4D7343F-6CA7-4C61-B71A-4281D9DC8F63}"/>
          </ac:spMkLst>
        </pc:spChg>
      </pc:sldChg>
      <pc:sldChg chg="modSp">
        <pc:chgData name="Smith, Iain CPO (NAVY CADETS-CCF RN YT N3)" userId="S::iain.smith545@mod.gov.uk::8528ecb9-bf4c-49ea-8f32-468b120e5266" providerId="AD" clId="Web-{53038FD2-7FA9-05C4-7D6F-D67BDF79CE7F}" dt="2020-12-01T13:38:19.287" v="30" actId="14100"/>
        <pc:sldMkLst>
          <pc:docMk/>
          <pc:sldMk cId="3382587373" sldId="318"/>
        </pc:sldMkLst>
        <pc:spChg chg="mod">
          <ac:chgData name="Smith, Iain CPO (NAVY CADETS-CCF RN YT N3)" userId="S::iain.smith545@mod.gov.uk::8528ecb9-bf4c-49ea-8f32-468b120e5266" providerId="AD" clId="Web-{53038FD2-7FA9-05C4-7D6F-D67BDF79CE7F}" dt="2020-12-01T13:38:19.287" v="30" actId="14100"/>
          <ac:spMkLst>
            <pc:docMk/>
            <pc:sldMk cId="3382587373" sldId="318"/>
            <ac:spMk id="4" creationId="{2BCCB278-FBC5-4E0F-9938-855B89A8A4F1}"/>
          </ac:spMkLst>
        </pc:spChg>
      </pc:sldChg>
      <pc:sldChg chg="modSp">
        <pc:chgData name="Smith, Iain CPO (NAVY CADETS-CCF RN YT N3)" userId="S::iain.smith545@mod.gov.uk::8528ecb9-bf4c-49ea-8f32-468b120e5266" providerId="AD" clId="Web-{53038FD2-7FA9-05C4-7D6F-D67BDF79CE7F}" dt="2020-12-01T13:39:41.821" v="42" actId="1076"/>
        <pc:sldMkLst>
          <pc:docMk/>
          <pc:sldMk cId="903850234" sldId="319"/>
        </pc:sldMkLst>
        <pc:picChg chg="mod">
          <ac:chgData name="Smith, Iain CPO (NAVY CADETS-CCF RN YT N3)" userId="S::iain.smith545@mod.gov.uk::8528ecb9-bf4c-49ea-8f32-468b120e5266" providerId="AD" clId="Web-{53038FD2-7FA9-05C4-7D6F-D67BDF79CE7F}" dt="2020-12-01T13:39:37.321" v="41" actId="1076"/>
          <ac:picMkLst>
            <pc:docMk/>
            <pc:sldMk cId="903850234" sldId="319"/>
            <ac:picMk id="8" creationId="{6CDADE2A-EEC4-420E-8DD4-09E0B88D36B2}"/>
          </ac:picMkLst>
        </pc:picChg>
        <pc:picChg chg="mod">
          <ac:chgData name="Smith, Iain CPO (NAVY CADETS-CCF RN YT N3)" userId="S::iain.smith545@mod.gov.uk::8528ecb9-bf4c-49ea-8f32-468b120e5266" providerId="AD" clId="Web-{53038FD2-7FA9-05C4-7D6F-D67BDF79CE7F}" dt="2020-12-01T13:39:41.821" v="42" actId="1076"/>
          <ac:picMkLst>
            <pc:docMk/>
            <pc:sldMk cId="903850234" sldId="319"/>
            <ac:picMk id="9" creationId="{131A9156-E4CA-41B9-BC87-4402FBEF4DC2}"/>
          </ac:picMkLst>
        </pc:picChg>
        <pc:picChg chg="mod">
          <ac:chgData name="Smith, Iain CPO (NAVY CADETS-CCF RN YT N3)" userId="S::iain.smith545@mod.gov.uk::8528ecb9-bf4c-49ea-8f32-468b120e5266" providerId="AD" clId="Web-{53038FD2-7FA9-05C4-7D6F-D67BDF79CE7F}" dt="2020-12-01T13:39:34.821" v="40" actId="1076"/>
          <ac:picMkLst>
            <pc:docMk/>
            <pc:sldMk cId="903850234" sldId="319"/>
            <ac:picMk id="10" creationId="{00B5C415-E575-4E39-8F60-FEDE5372C3E8}"/>
          </ac:picMkLst>
        </pc:picChg>
      </pc:sldChg>
      <pc:sldChg chg="modSp">
        <pc:chgData name="Smith, Iain CPO (NAVY CADETS-CCF RN YT N3)" userId="S::iain.smith545@mod.gov.uk::8528ecb9-bf4c-49ea-8f32-468b120e5266" providerId="AD" clId="Web-{53038FD2-7FA9-05C4-7D6F-D67BDF79CE7F}" dt="2020-12-01T13:39:13.929" v="39" actId="14100"/>
        <pc:sldMkLst>
          <pc:docMk/>
          <pc:sldMk cId="4165737530" sldId="320"/>
        </pc:sldMkLst>
        <pc:spChg chg="mod">
          <ac:chgData name="Smith, Iain CPO (NAVY CADETS-CCF RN YT N3)" userId="S::iain.smith545@mod.gov.uk::8528ecb9-bf4c-49ea-8f32-468b120e5266" providerId="AD" clId="Web-{53038FD2-7FA9-05C4-7D6F-D67BDF79CE7F}" dt="2020-12-01T13:39:13.929" v="39" actId="14100"/>
          <ac:spMkLst>
            <pc:docMk/>
            <pc:sldMk cId="4165737530" sldId="320"/>
            <ac:spMk id="2" creationId="{8C3CC66B-27F9-40DD-9D89-FF5DCBCB4F6C}"/>
          </ac:spMkLst>
        </pc:spChg>
      </pc:sldChg>
    </pc:docChg>
  </pc:docChgLst>
  <pc:docChgLst>
    <pc:chgData name="Smith, Iain CPO (NAVY CADETS-CCF RN YT N3)" userId="S::iain.smith545@mod.gov.uk::8528ecb9-bf4c-49ea-8f32-468b120e5266" providerId="AD" clId="Web-{31E69AD7-D60C-FC81-2D79-5B65EB5994AA}"/>
    <pc:docChg chg="addSld delSld modSld">
      <pc:chgData name="Smith, Iain CPO (NAVY CADETS-CCF RN YT N3)" userId="S::iain.smith545@mod.gov.uk::8528ecb9-bf4c-49ea-8f32-468b120e5266" providerId="AD" clId="Web-{31E69AD7-D60C-FC81-2D79-5B65EB5994AA}" dt="2020-12-01T10:03:46.048" v="156"/>
      <pc:docMkLst>
        <pc:docMk/>
      </pc:docMkLst>
      <pc:sldChg chg="delSp modSp del">
        <pc:chgData name="Smith, Iain CPO (NAVY CADETS-CCF RN YT N3)" userId="S::iain.smith545@mod.gov.uk::8528ecb9-bf4c-49ea-8f32-468b120e5266" providerId="AD" clId="Web-{31E69AD7-D60C-FC81-2D79-5B65EB5994AA}" dt="2020-12-01T09:48:46.589" v="69"/>
        <pc:sldMkLst>
          <pc:docMk/>
          <pc:sldMk cId="572360029" sldId="313"/>
        </pc:sldMkLst>
        <pc:spChg chg="mod">
          <ac:chgData name="Smith, Iain CPO (NAVY CADETS-CCF RN YT N3)" userId="S::iain.smith545@mod.gov.uk::8528ecb9-bf4c-49ea-8f32-468b120e5266" providerId="AD" clId="Web-{31E69AD7-D60C-FC81-2D79-5B65EB5994AA}" dt="2020-12-01T09:45:38.762" v="9" actId="20577"/>
          <ac:spMkLst>
            <pc:docMk/>
            <pc:sldMk cId="572360029" sldId="313"/>
            <ac:spMk id="2" creationId="{00000000-0000-0000-0000-000000000000}"/>
          </ac:spMkLst>
        </pc:spChg>
        <pc:spChg chg="mod">
          <ac:chgData name="Smith, Iain CPO (NAVY CADETS-CCF RN YT N3)" userId="S::iain.smith545@mod.gov.uk::8528ecb9-bf4c-49ea-8f32-468b120e5266" providerId="AD" clId="Web-{31E69AD7-D60C-FC81-2D79-5B65EB5994AA}" dt="2020-12-01T09:46:13.996" v="20" actId="20577"/>
          <ac:spMkLst>
            <pc:docMk/>
            <pc:sldMk cId="572360029" sldId="313"/>
            <ac:spMk id="4" creationId="{00000000-0000-0000-0000-000000000000}"/>
          </ac:spMkLst>
        </pc:spChg>
        <pc:picChg chg="del">
          <ac:chgData name="Smith, Iain CPO (NAVY CADETS-CCF RN YT N3)" userId="S::iain.smith545@mod.gov.uk::8528ecb9-bf4c-49ea-8f32-468b120e5266" providerId="AD" clId="Web-{31E69AD7-D60C-FC81-2D79-5B65EB5994AA}" dt="2020-12-01T09:44:41.779" v="0"/>
          <ac:picMkLst>
            <pc:docMk/>
            <pc:sldMk cId="572360029" sldId="313"/>
            <ac:picMk id="8" creationId="{626647BD-7B97-46BA-99A4-D8757F4E43C4}"/>
          </ac:picMkLst>
        </pc:picChg>
        <pc:picChg chg="del">
          <ac:chgData name="Smith, Iain CPO (NAVY CADETS-CCF RN YT N3)" userId="S::iain.smith545@mod.gov.uk::8528ecb9-bf4c-49ea-8f32-468b120e5266" providerId="AD" clId="Web-{31E69AD7-D60C-FC81-2D79-5B65EB5994AA}" dt="2020-12-01T09:45:01.497" v="3"/>
          <ac:picMkLst>
            <pc:docMk/>
            <pc:sldMk cId="572360029" sldId="313"/>
            <ac:picMk id="9" creationId="{18716869-5D33-4DDF-B148-CC78686FEE1F}"/>
          </ac:picMkLst>
        </pc:picChg>
        <pc:picChg chg="del">
          <ac:chgData name="Smith, Iain CPO (NAVY CADETS-CCF RN YT N3)" userId="S::iain.smith545@mod.gov.uk::8528ecb9-bf4c-49ea-8f32-468b120e5266" providerId="AD" clId="Web-{31E69AD7-D60C-FC81-2D79-5B65EB5994AA}" dt="2020-12-01T09:45:20.731" v="6"/>
          <ac:picMkLst>
            <pc:docMk/>
            <pc:sldMk cId="572360029" sldId="313"/>
            <ac:picMk id="10" creationId="{6407D5BA-A47D-4E41-AA6D-4865BA7B148C}"/>
          </ac:picMkLst>
        </pc:picChg>
      </pc:sldChg>
      <pc:sldChg chg="delSp modSp del">
        <pc:chgData name="Smith, Iain CPO (NAVY CADETS-CCF RN YT N3)" userId="S::iain.smith545@mod.gov.uk::8528ecb9-bf4c-49ea-8f32-468b120e5266" providerId="AD" clId="Web-{31E69AD7-D60C-FC81-2D79-5B65EB5994AA}" dt="2020-12-01T09:59:41.175" v="105"/>
        <pc:sldMkLst>
          <pc:docMk/>
          <pc:sldMk cId="391688101" sldId="314"/>
        </pc:sldMkLst>
        <pc:spChg chg="mod">
          <ac:chgData name="Smith, Iain CPO (NAVY CADETS-CCF RN YT N3)" userId="S::iain.smith545@mod.gov.uk::8528ecb9-bf4c-49ea-8f32-468b120e5266" providerId="AD" clId="Web-{31E69AD7-D60C-FC81-2D79-5B65EB5994AA}" dt="2020-12-01T09:57:36.770" v="83" actId="20577"/>
          <ac:spMkLst>
            <pc:docMk/>
            <pc:sldMk cId="391688101" sldId="314"/>
            <ac:spMk id="2" creationId="{00000000-0000-0000-0000-000000000000}"/>
          </ac:spMkLst>
        </pc:spChg>
        <pc:spChg chg="mod">
          <ac:chgData name="Smith, Iain CPO (NAVY CADETS-CCF RN YT N3)" userId="S::iain.smith545@mod.gov.uk::8528ecb9-bf4c-49ea-8f32-468b120e5266" providerId="AD" clId="Web-{31E69AD7-D60C-FC81-2D79-5B65EB5994AA}" dt="2020-12-01T09:58:19.832" v="99" actId="20577"/>
          <ac:spMkLst>
            <pc:docMk/>
            <pc:sldMk cId="391688101" sldId="314"/>
            <ac:spMk id="4" creationId="{00000000-0000-0000-0000-000000000000}"/>
          </ac:spMkLst>
        </pc:spChg>
        <pc:picChg chg="del">
          <ac:chgData name="Smith, Iain CPO (NAVY CADETS-CCF RN YT N3)" userId="S::iain.smith545@mod.gov.uk::8528ecb9-bf4c-49ea-8f32-468b120e5266" providerId="AD" clId="Web-{31E69AD7-D60C-FC81-2D79-5B65EB5994AA}" dt="2020-12-01T09:55:55.725" v="73"/>
          <ac:picMkLst>
            <pc:docMk/>
            <pc:sldMk cId="391688101" sldId="314"/>
            <ac:picMk id="7" creationId="{7D560EA0-EF93-4F1D-9336-D81EB7B2E20A}"/>
          </ac:picMkLst>
        </pc:picChg>
        <pc:picChg chg="del">
          <ac:chgData name="Smith, Iain CPO (NAVY CADETS-CCF RN YT N3)" userId="S::iain.smith545@mod.gov.uk::8528ecb9-bf4c-49ea-8f32-468b120e5266" providerId="AD" clId="Web-{31E69AD7-D60C-FC81-2D79-5B65EB5994AA}" dt="2020-12-01T09:55:41.647" v="70"/>
          <ac:picMkLst>
            <pc:docMk/>
            <pc:sldMk cId="391688101" sldId="314"/>
            <ac:picMk id="11" creationId="{90B2F8AC-F60D-4D7F-A3B3-7816F0AFB5B6}"/>
          </ac:picMkLst>
        </pc:picChg>
        <pc:picChg chg="del">
          <ac:chgData name="Smith, Iain CPO (NAVY CADETS-CCF RN YT N3)" userId="S::iain.smith545@mod.gov.uk::8528ecb9-bf4c-49ea-8f32-468b120e5266" providerId="AD" clId="Web-{31E69AD7-D60C-FC81-2D79-5B65EB5994AA}" dt="2020-12-01T09:56:17.865" v="76"/>
          <ac:picMkLst>
            <pc:docMk/>
            <pc:sldMk cId="391688101" sldId="314"/>
            <ac:picMk id="13" creationId="{0D1C1444-6A0A-4835-901A-D07AE2AB8EAE}"/>
          </ac:picMkLst>
        </pc:picChg>
      </pc:sldChg>
      <pc:sldChg chg="delSp modSp del">
        <pc:chgData name="Smith, Iain CPO (NAVY CADETS-CCF RN YT N3)" userId="S::iain.smith545@mod.gov.uk::8528ecb9-bf4c-49ea-8f32-468b120e5266" providerId="AD" clId="Web-{31E69AD7-D60C-FC81-2D79-5B65EB5994AA}" dt="2020-12-01T10:02:49.330" v="150"/>
        <pc:sldMkLst>
          <pc:docMk/>
          <pc:sldMk cId="4276746747" sldId="315"/>
        </pc:sldMkLst>
        <pc:spChg chg="mod">
          <ac:chgData name="Smith, Iain CPO (NAVY CADETS-CCF RN YT N3)" userId="S::iain.smith545@mod.gov.uk::8528ecb9-bf4c-49ea-8f32-468b120e5266" providerId="AD" clId="Web-{31E69AD7-D60C-FC81-2D79-5B65EB5994AA}" dt="2020-12-01T10:01:00.925" v="118" actId="20577"/>
          <ac:spMkLst>
            <pc:docMk/>
            <pc:sldMk cId="4276746747" sldId="315"/>
            <ac:spMk id="2" creationId="{00000000-0000-0000-0000-000000000000}"/>
          </ac:spMkLst>
        </pc:spChg>
        <pc:spChg chg="mod">
          <ac:chgData name="Smith, Iain CPO (NAVY CADETS-CCF RN YT N3)" userId="S::iain.smith545@mod.gov.uk::8528ecb9-bf4c-49ea-8f32-468b120e5266" providerId="AD" clId="Web-{31E69AD7-D60C-FC81-2D79-5B65EB5994AA}" dt="2020-12-01T10:02:13.846" v="140" actId="20577"/>
          <ac:spMkLst>
            <pc:docMk/>
            <pc:sldMk cId="4276746747" sldId="315"/>
            <ac:spMk id="4" creationId="{00000000-0000-0000-0000-000000000000}"/>
          </ac:spMkLst>
        </pc:spChg>
        <pc:picChg chg="del">
          <ac:chgData name="Smith, Iain CPO (NAVY CADETS-CCF RN YT N3)" userId="S::iain.smith545@mod.gov.uk::8528ecb9-bf4c-49ea-8f32-468b120e5266" providerId="AD" clId="Web-{31E69AD7-D60C-FC81-2D79-5B65EB5994AA}" dt="2020-12-01T09:59:50.535" v="106"/>
          <ac:picMkLst>
            <pc:docMk/>
            <pc:sldMk cId="4276746747" sldId="315"/>
            <ac:picMk id="7" creationId="{81C1BED3-F4F4-4B07-B82D-C9A9C15BAC81}"/>
          </ac:picMkLst>
        </pc:picChg>
        <pc:picChg chg="del">
          <ac:chgData name="Smith, Iain CPO (NAVY CADETS-CCF RN YT N3)" userId="S::iain.smith545@mod.gov.uk::8528ecb9-bf4c-49ea-8f32-468b120e5266" providerId="AD" clId="Web-{31E69AD7-D60C-FC81-2D79-5B65EB5994AA}" dt="2020-12-01T10:00:05.550" v="109"/>
          <ac:picMkLst>
            <pc:docMk/>
            <pc:sldMk cId="4276746747" sldId="315"/>
            <ac:picMk id="8" creationId="{0E562861-74FD-4168-A797-BCEBDF46137D}"/>
          </ac:picMkLst>
        </pc:picChg>
        <pc:picChg chg="del">
          <ac:chgData name="Smith, Iain CPO (NAVY CADETS-CCF RN YT N3)" userId="S::iain.smith545@mod.gov.uk::8528ecb9-bf4c-49ea-8f32-468b120e5266" providerId="AD" clId="Web-{31E69AD7-D60C-FC81-2D79-5B65EB5994AA}" dt="2020-12-01T10:00:26.660" v="113"/>
          <ac:picMkLst>
            <pc:docMk/>
            <pc:sldMk cId="4276746747" sldId="315"/>
            <ac:picMk id="9" creationId="{C6A59079-5D8F-4799-84B3-E6E0E249467F}"/>
          </ac:picMkLst>
        </pc:picChg>
      </pc:sldChg>
      <pc:sldChg chg="addSp delSp modSp">
        <pc:chgData name="Smith, Iain CPO (NAVY CADETS-CCF RN YT N3)" userId="S::iain.smith545@mod.gov.uk::8528ecb9-bf4c-49ea-8f32-468b120e5266" providerId="AD" clId="Web-{31E69AD7-D60C-FC81-2D79-5B65EB5994AA}" dt="2020-12-01T10:03:13.673" v="153" actId="20577"/>
        <pc:sldMkLst>
          <pc:docMk/>
          <pc:sldMk cId="903850234" sldId="319"/>
        </pc:sldMkLst>
        <pc:spChg chg="mod">
          <ac:chgData name="Smith, Iain CPO (NAVY CADETS-CCF RN YT N3)" userId="S::iain.smith545@mod.gov.uk::8528ecb9-bf4c-49ea-8f32-468b120e5266" providerId="AD" clId="Web-{31E69AD7-D60C-FC81-2D79-5B65EB5994AA}" dt="2020-12-01T09:46:25.013" v="27" actId="14100"/>
          <ac:spMkLst>
            <pc:docMk/>
            <pc:sldMk cId="903850234" sldId="319"/>
            <ac:spMk id="2" creationId="{F66E51FF-3548-4D37-A294-2A9DC3038C0E}"/>
          </ac:spMkLst>
        </pc:spChg>
        <pc:spChg chg="del">
          <ac:chgData name="Smith, Iain CPO (NAVY CADETS-CCF RN YT N3)" userId="S::iain.smith545@mod.gov.uk::8528ecb9-bf4c-49ea-8f32-468b120e5266" providerId="AD" clId="Web-{31E69AD7-D60C-FC81-2D79-5B65EB5994AA}" dt="2020-12-01T09:44:49.404" v="1"/>
          <ac:spMkLst>
            <pc:docMk/>
            <pc:sldMk cId="903850234" sldId="319"/>
            <ac:spMk id="3" creationId="{00BDC781-173C-490B-BDC8-DA0CC48E80FD}"/>
          </ac:spMkLst>
        </pc:spChg>
        <pc:spChg chg="mod">
          <ac:chgData name="Smith, Iain CPO (NAVY CADETS-CCF RN YT N3)" userId="S::iain.smith545@mod.gov.uk::8528ecb9-bf4c-49ea-8f32-468b120e5266" providerId="AD" clId="Web-{31E69AD7-D60C-FC81-2D79-5B65EB5994AA}" dt="2020-12-01T10:03:13.673" v="153" actId="20577"/>
          <ac:spMkLst>
            <pc:docMk/>
            <pc:sldMk cId="903850234" sldId="319"/>
            <ac:spMk id="4" creationId="{9F851645-3275-44AD-BDA2-FE9724D8E8A4}"/>
          </ac:spMkLst>
        </pc:spChg>
        <pc:spChg chg="del mod">
          <ac:chgData name="Smith, Iain CPO (NAVY CADETS-CCF RN YT N3)" userId="S::iain.smith545@mod.gov.uk::8528ecb9-bf4c-49ea-8f32-468b120e5266" providerId="AD" clId="Web-{31E69AD7-D60C-FC81-2D79-5B65EB5994AA}" dt="2020-12-01T09:48:07.089" v="62"/>
          <ac:spMkLst>
            <pc:docMk/>
            <pc:sldMk cId="903850234" sldId="319"/>
            <ac:spMk id="6" creationId="{6AAFEB57-66E1-4CC8-AC3A-CBFEBD6BA2D8}"/>
          </ac:spMkLst>
        </pc:spChg>
        <pc:spChg chg="del mod">
          <ac:chgData name="Smith, Iain CPO (NAVY CADETS-CCF RN YT N3)" userId="S::iain.smith545@mod.gov.uk::8528ecb9-bf4c-49ea-8f32-468b120e5266" providerId="AD" clId="Web-{31E69AD7-D60C-FC81-2D79-5B65EB5994AA}" dt="2020-12-01T09:48:02.980" v="60"/>
          <ac:spMkLst>
            <pc:docMk/>
            <pc:sldMk cId="903850234" sldId="319"/>
            <ac:spMk id="7" creationId="{90E49077-6A84-44AB-B77A-4C3D6081D05C}"/>
          </ac:spMkLst>
        </pc:spChg>
        <pc:picChg chg="add mod ord">
          <ac:chgData name="Smith, Iain CPO (NAVY CADETS-CCF RN YT N3)" userId="S::iain.smith545@mod.gov.uk::8528ecb9-bf4c-49ea-8f32-468b120e5266" providerId="AD" clId="Web-{31E69AD7-D60C-FC81-2D79-5B65EB5994AA}" dt="2020-12-01T09:48:14.464" v="63" actId="14100"/>
          <ac:picMkLst>
            <pc:docMk/>
            <pc:sldMk cId="903850234" sldId="319"/>
            <ac:picMk id="8" creationId="{6CDADE2A-EEC4-420E-8DD4-09E0B88D36B2}"/>
          </ac:picMkLst>
        </pc:picChg>
        <pc:picChg chg="add mod">
          <ac:chgData name="Smith, Iain CPO (NAVY CADETS-CCF RN YT N3)" userId="S::iain.smith545@mod.gov.uk::8528ecb9-bf4c-49ea-8f32-468b120e5266" providerId="AD" clId="Web-{31E69AD7-D60C-FC81-2D79-5B65EB5994AA}" dt="2020-12-01T09:48:22.433" v="65" actId="14100"/>
          <ac:picMkLst>
            <pc:docMk/>
            <pc:sldMk cId="903850234" sldId="319"/>
            <ac:picMk id="9" creationId="{131A9156-E4CA-41B9-BC87-4402FBEF4DC2}"/>
          </ac:picMkLst>
        </pc:picChg>
        <pc:picChg chg="add mod">
          <ac:chgData name="Smith, Iain CPO (NAVY CADETS-CCF RN YT N3)" userId="S::iain.smith545@mod.gov.uk::8528ecb9-bf4c-49ea-8f32-468b120e5266" providerId="AD" clId="Web-{31E69AD7-D60C-FC81-2D79-5B65EB5994AA}" dt="2020-12-01T09:48:30.620" v="68" actId="14100"/>
          <ac:picMkLst>
            <pc:docMk/>
            <pc:sldMk cId="903850234" sldId="319"/>
            <ac:picMk id="10" creationId="{00B5C415-E575-4E39-8F60-FEDE5372C3E8}"/>
          </ac:picMkLst>
        </pc:picChg>
      </pc:sldChg>
      <pc:sldChg chg="addSp delSp modSp">
        <pc:chgData name="Smith, Iain CPO (NAVY CADETS-CCF RN YT N3)" userId="S::iain.smith545@mod.gov.uk::8528ecb9-bf4c-49ea-8f32-468b120e5266" providerId="AD" clId="Web-{31E69AD7-D60C-FC81-2D79-5B65EB5994AA}" dt="2020-12-01T09:59:28.363" v="103" actId="20577"/>
        <pc:sldMkLst>
          <pc:docMk/>
          <pc:sldMk cId="4165737530" sldId="320"/>
        </pc:sldMkLst>
        <pc:spChg chg="mod">
          <ac:chgData name="Smith, Iain CPO (NAVY CADETS-CCF RN YT N3)" userId="S::iain.smith545@mod.gov.uk::8528ecb9-bf4c-49ea-8f32-468b120e5266" providerId="AD" clId="Web-{31E69AD7-D60C-FC81-2D79-5B65EB5994AA}" dt="2020-12-01T09:59:28.363" v="103" actId="20577"/>
          <ac:spMkLst>
            <pc:docMk/>
            <pc:sldMk cId="4165737530" sldId="320"/>
            <ac:spMk id="2" creationId="{8C3CC66B-27F9-40DD-9D89-FF5DCBCB4F6C}"/>
          </ac:spMkLst>
        </pc:spChg>
        <pc:spChg chg="del">
          <ac:chgData name="Smith, Iain CPO (NAVY CADETS-CCF RN YT N3)" userId="S::iain.smith545@mod.gov.uk::8528ecb9-bf4c-49ea-8f32-468b120e5266" providerId="AD" clId="Web-{31E69AD7-D60C-FC81-2D79-5B65EB5994AA}" dt="2020-12-01T09:55:47.568" v="71"/>
          <ac:spMkLst>
            <pc:docMk/>
            <pc:sldMk cId="4165737530" sldId="320"/>
            <ac:spMk id="3" creationId="{6707F518-FA01-42D5-A4E7-B822190D03CE}"/>
          </ac:spMkLst>
        </pc:spChg>
        <pc:spChg chg="mod">
          <ac:chgData name="Smith, Iain CPO (NAVY CADETS-CCF RN YT N3)" userId="S::iain.smith545@mod.gov.uk::8528ecb9-bf4c-49ea-8f32-468b120e5266" providerId="AD" clId="Web-{31E69AD7-D60C-FC81-2D79-5B65EB5994AA}" dt="2020-12-01T09:58:07.036" v="94" actId="20577"/>
          <ac:spMkLst>
            <pc:docMk/>
            <pc:sldMk cId="4165737530" sldId="320"/>
            <ac:spMk id="4" creationId="{80DB7AE3-15FB-4AC5-9FB8-4D07456E399C}"/>
          </ac:spMkLst>
        </pc:spChg>
        <pc:picChg chg="add mod ord">
          <ac:chgData name="Smith, Iain CPO (NAVY CADETS-CCF RN YT N3)" userId="S::iain.smith545@mod.gov.uk::8528ecb9-bf4c-49ea-8f32-468b120e5266" providerId="AD" clId="Web-{31E69AD7-D60C-FC81-2D79-5B65EB5994AA}" dt="2020-12-01T09:55:50.709" v="72" actId="1076"/>
          <ac:picMkLst>
            <pc:docMk/>
            <pc:sldMk cId="4165737530" sldId="320"/>
            <ac:picMk id="8" creationId="{17601387-19FC-4177-9CEE-6D46CACCEB7C}"/>
          </ac:picMkLst>
        </pc:picChg>
        <pc:picChg chg="add mod">
          <ac:chgData name="Smith, Iain CPO (NAVY CADETS-CCF RN YT N3)" userId="S::iain.smith545@mod.gov.uk::8528ecb9-bf4c-49ea-8f32-468b120e5266" providerId="AD" clId="Web-{31E69AD7-D60C-FC81-2D79-5B65EB5994AA}" dt="2020-12-01T09:56:03.131" v="75" actId="1076"/>
          <ac:picMkLst>
            <pc:docMk/>
            <pc:sldMk cId="4165737530" sldId="320"/>
            <ac:picMk id="9" creationId="{C1D90E8C-38A6-45BB-9012-CBCB12691A81}"/>
          </ac:picMkLst>
        </pc:picChg>
        <pc:picChg chg="add mod">
          <ac:chgData name="Smith, Iain CPO (NAVY CADETS-CCF RN YT N3)" userId="S::iain.smith545@mod.gov.uk::8528ecb9-bf4c-49ea-8f32-468b120e5266" providerId="AD" clId="Web-{31E69AD7-D60C-FC81-2D79-5B65EB5994AA}" dt="2020-12-01T09:56:24.084" v="78" actId="1076"/>
          <ac:picMkLst>
            <pc:docMk/>
            <pc:sldMk cId="4165737530" sldId="320"/>
            <ac:picMk id="10" creationId="{FBBC7806-726E-4F6D-AAEF-770E0ABCC1EE}"/>
          </ac:picMkLst>
        </pc:picChg>
        <pc:picChg chg="add mod">
          <ac:chgData name="Smith, Iain CPO (NAVY CADETS-CCF RN YT N3)" userId="S::iain.smith545@mod.gov.uk::8528ecb9-bf4c-49ea-8f32-468b120e5266" providerId="AD" clId="Web-{31E69AD7-D60C-FC81-2D79-5B65EB5994AA}" dt="2020-12-01T09:57:10.052" v="82" actId="14100"/>
          <ac:picMkLst>
            <pc:docMk/>
            <pc:sldMk cId="4165737530" sldId="320"/>
            <ac:picMk id="11" creationId="{C675CEAA-DF5E-45F8-A483-9EF497B753F5}"/>
          </ac:picMkLst>
        </pc:picChg>
      </pc:sldChg>
      <pc:sldChg chg="addSp delSp modSp">
        <pc:chgData name="Smith, Iain CPO (NAVY CADETS-CCF RN YT N3)" userId="S::iain.smith545@mod.gov.uk::8528ecb9-bf4c-49ea-8f32-468b120e5266" providerId="AD" clId="Web-{31E69AD7-D60C-FC81-2D79-5B65EB5994AA}" dt="2020-12-01T10:02:34.564" v="149" actId="1076"/>
        <pc:sldMkLst>
          <pc:docMk/>
          <pc:sldMk cId="1707532166" sldId="322"/>
        </pc:sldMkLst>
        <pc:spChg chg="mod">
          <ac:chgData name="Smith, Iain CPO (NAVY CADETS-CCF RN YT N3)" userId="S::iain.smith545@mod.gov.uk::8528ecb9-bf4c-49ea-8f32-468b120e5266" providerId="AD" clId="Web-{31E69AD7-D60C-FC81-2D79-5B65EB5994AA}" dt="2020-12-01T10:02:20.939" v="146" actId="14100"/>
          <ac:spMkLst>
            <pc:docMk/>
            <pc:sldMk cId="1707532166" sldId="322"/>
            <ac:spMk id="2" creationId="{38592FB6-8840-4068-A8A7-5137EF5BCDC3}"/>
          </ac:spMkLst>
        </pc:spChg>
        <pc:spChg chg="del">
          <ac:chgData name="Smith, Iain CPO (NAVY CADETS-CCF RN YT N3)" userId="S::iain.smith545@mod.gov.uk::8528ecb9-bf4c-49ea-8f32-468b120e5266" providerId="AD" clId="Web-{31E69AD7-D60C-FC81-2D79-5B65EB5994AA}" dt="2020-12-01T09:59:55.550" v="107"/>
          <ac:spMkLst>
            <pc:docMk/>
            <pc:sldMk cId="1707532166" sldId="322"/>
            <ac:spMk id="3" creationId="{A7BC8AD6-C569-4CB0-94F1-3E74D7F37865}"/>
          </ac:spMkLst>
        </pc:spChg>
        <pc:spChg chg="mod">
          <ac:chgData name="Smith, Iain CPO (NAVY CADETS-CCF RN YT N3)" userId="S::iain.smith545@mod.gov.uk::8528ecb9-bf4c-49ea-8f32-468b120e5266" providerId="AD" clId="Web-{31E69AD7-D60C-FC81-2D79-5B65EB5994AA}" dt="2020-12-01T10:01:40.393" v="131" actId="20577"/>
          <ac:spMkLst>
            <pc:docMk/>
            <pc:sldMk cId="1707532166" sldId="322"/>
            <ac:spMk id="4" creationId="{844B0365-FB27-4FA8-84DA-A4D0C9E022E3}"/>
          </ac:spMkLst>
        </pc:spChg>
        <pc:spChg chg="del mod">
          <ac:chgData name="Smith, Iain CPO (NAVY CADETS-CCF RN YT N3)" userId="S::iain.smith545@mod.gov.uk::8528ecb9-bf4c-49ea-8f32-468b120e5266" providerId="AD" clId="Web-{31E69AD7-D60C-FC81-2D79-5B65EB5994AA}" dt="2020-12-01T10:01:47.346" v="134"/>
          <ac:spMkLst>
            <pc:docMk/>
            <pc:sldMk cId="1707532166" sldId="322"/>
            <ac:spMk id="6" creationId="{58C34822-8541-4A50-BD78-8362B7FA460A}"/>
          </ac:spMkLst>
        </pc:spChg>
        <pc:spChg chg="del mod">
          <ac:chgData name="Smith, Iain CPO (NAVY CADETS-CCF RN YT N3)" userId="S::iain.smith545@mod.gov.uk::8528ecb9-bf4c-49ea-8f32-468b120e5266" providerId="AD" clId="Web-{31E69AD7-D60C-FC81-2D79-5B65EB5994AA}" dt="2020-12-01T10:01:56.361" v="137"/>
          <ac:spMkLst>
            <pc:docMk/>
            <pc:sldMk cId="1707532166" sldId="322"/>
            <ac:spMk id="7" creationId="{9D109E7A-7E6E-49E6-B0BB-3B6A03268A82}"/>
          </ac:spMkLst>
        </pc:spChg>
        <pc:picChg chg="add mod ord">
          <ac:chgData name="Smith, Iain CPO (NAVY CADETS-CCF RN YT N3)" userId="S::iain.smith545@mod.gov.uk::8528ecb9-bf4c-49ea-8f32-468b120e5266" providerId="AD" clId="Web-{31E69AD7-D60C-FC81-2D79-5B65EB5994AA}" dt="2020-12-01T10:02:30.924" v="148" actId="1076"/>
          <ac:picMkLst>
            <pc:docMk/>
            <pc:sldMk cId="1707532166" sldId="322"/>
            <ac:picMk id="8" creationId="{14EF32CC-6E05-4D7A-AD7A-4C1B835D8DAD}"/>
          </ac:picMkLst>
        </pc:picChg>
        <pc:picChg chg="add mod">
          <ac:chgData name="Smith, Iain CPO (NAVY CADETS-CCF RN YT N3)" userId="S::iain.smith545@mod.gov.uk::8528ecb9-bf4c-49ea-8f32-468b120e5266" providerId="AD" clId="Web-{31E69AD7-D60C-FC81-2D79-5B65EB5994AA}" dt="2020-12-01T10:02:28.564" v="147" actId="1076"/>
          <ac:picMkLst>
            <pc:docMk/>
            <pc:sldMk cId="1707532166" sldId="322"/>
            <ac:picMk id="9" creationId="{D2B35699-C6C4-457D-9311-E3C4982823D0}"/>
          </ac:picMkLst>
        </pc:picChg>
        <pc:picChg chg="add mod">
          <ac:chgData name="Smith, Iain CPO (NAVY CADETS-CCF RN YT N3)" userId="S::iain.smith545@mod.gov.uk::8528ecb9-bf4c-49ea-8f32-468b120e5266" providerId="AD" clId="Web-{31E69AD7-D60C-FC81-2D79-5B65EB5994AA}" dt="2020-12-01T10:02:34.564" v="149" actId="1076"/>
          <ac:picMkLst>
            <pc:docMk/>
            <pc:sldMk cId="1707532166" sldId="322"/>
            <ac:picMk id="10" creationId="{4EDF0819-EA85-42FB-86CC-4DC39CB3C81C}"/>
          </ac:picMkLst>
        </pc:picChg>
      </pc:sldChg>
      <pc:sldChg chg="add replId">
        <pc:chgData name="Smith, Iain CPO (NAVY CADETS-CCF RN YT N3)" userId="S::iain.smith545@mod.gov.uk::8528ecb9-bf4c-49ea-8f32-468b120e5266" providerId="AD" clId="Web-{31E69AD7-D60C-FC81-2D79-5B65EB5994AA}" dt="2020-12-01T10:03:46.048" v="156"/>
        <pc:sldMkLst>
          <pc:docMk/>
          <pc:sldMk cId="3259669646" sldId="323"/>
        </pc:sldMkLst>
      </pc:sldChg>
    </pc:docChg>
  </pc:docChgLst>
  <pc:docChgLst>
    <pc:chgData name="Smith, Iain CPO (NAVY CADETS-CCF RN YT N3)" userId="S::iain.smith545@mod.gov.uk::8528ecb9-bf4c-49ea-8f32-468b120e5266" providerId="AD" clId="Web-{5F663759-937E-152B-D22A-E01B2A33F91D}"/>
    <pc:docChg chg="addSld modSld sldOrd">
      <pc:chgData name="Smith, Iain CPO (NAVY CADETS-CCF RN YT N3)" userId="S::iain.smith545@mod.gov.uk::8528ecb9-bf4c-49ea-8f32-468b120e5266" providerId="AD" clId="Web-{5F663759-937E-152B-D22A-E01B2A33F91D}" dt="2020-12-01T11:43:05.898" v="199" actId="14100"/>
      <pc:docMkLst>
        <pc:docMk/>
      </pc:docMkLst>
      <pc:sldChg chg="modSp">
        <pc:chgData name="Smith, Iain CPO (NAVY CADETS-CCF RN YT N3)" userId="S::iain.smith545@mod.gov.uk::8528ecb9-bf4c-49ea-8f32-468b120e5266" providerId="AD" clId="Web-{5F663759-937E-152B-D22A-E01B2A33F91D}" dt="2020-12-01T11:42:15.976" v="189" actId="20577"/>
        <pc:sldMkLst>
          <pc:docMk/>
          <pc:sldMk cId="3576992263" sldId="316"/>
        </pc:sldMkLst>
        <pc:spChg chg="mod">
          <ac:chgData name="Smith, Iain CPO (NAVY CADETS-CCF RN YT N3)" userId="S::iain.smith545@mod.gov.uk::8528ecb9-bf4c-49ea-8f32-468b120e5266" providerId="AD" clId="Web-{5F663759-937E-152B-D22A-E01B2A33F91D}" dt="2020-12-01T11:42:15.976" v="189" actId="20577"/>
          <ac:spMkLst>
            <pc:docMk/>
            <pc:sldMk cId="3576992263" sldId="316"/>
            <ac:spMk id="63" creationId="{B23DF3CF-8ABC-40F7-A794-E563A797EA8D}"/>
          </ac:spMkLst>
        </pc:spChg>
      </pc:sldChg>
      <pc:sldChg chg="modSp">
        <pc:chgData name="Smith, Iain CPO (NAVY CADETS-CCF RN YT N3)" userId="S::iain.smith545@mod.gov.uk::8528ecb9-bf4c-49ea-8f32-468b120e5266" providerId="AD" clId="Web-{5F663759-937E-152B-D22A-E01B2A33F91D}" dt="2020-12-01T11:43:05.898" v="199" actId="14100"/>
        <pc:sldMkLst>
          <pc:docMk/>
          <pc:sldMk cId="4165737530" sldId="320"/>
        </pc:sldMkLst>
        <pc:picChg chg="mod modCrop">
          <ac:chgData name="Smith, Iain CPO (NAVY CADETS-CCF RN YT N3)" userId="S::iain.smith545@mod.gov.uk::8528ecb9-bf4c-49ea-8f32-468b120e5266" providerId="AD" clId="Web-{5F663759-937E-152B-D22A-E01B2A33F91D}" dt="2020-12-01T11:42:43.148" v="194" actId="1076"/>
          <ac:picMkLst>
            <pc:docMk/>
            <pc:sldMk cId="4165737530" sldId="320"/>
            <ac:picMk id="10" creationId="{FBBC7806-726E-4F6D-AAEF-770E0ABCC1EE}"/>
          </ac:picMkLst>
        </pc:picChg>
        <pc:picChg chg="mod modCrop">
          <ac:chgData name="Smith, Iain CPO (NAVY CADETS-CCF RN YT N3)" userId="S::iain.smith545@mod.gov.uk::8528ecb9-bf4c-49ea-8f32-468b120e5266" providerId="AD" clId="Web-{5F663759-937E-152B-D22A-E01B2A33F91D}" dt="2020-12-01T11:43:05.898" v="199" actId="14100"/>
          <ac:picMkLst>
            <pc:docMk/>
            <pc:sldMk cId="4165737530" sldId="320"/>
            <ac:picMk id="11" creationId="{C675CEAA-DF5E-45F8-A483-9EF497B753F5}"/>
          </ac:picMkLst>
        </pc:picChg>
      </pc:sldChg>
      <pc:sldChg chg="addSp delSp modSp new mod ord modClrScheme chgLayout">
        <pc:chgData name="Smith, Iain CPO (NAVY CADETS-CCF RN YT N3)" userId="S::iain.smith545@mod.gov.uk::8528ecb9-bf4c-49ea-8f32-468b120e5266" providerId="AD" clId="Web-{5F663759-937E-152B-D22A-E01B2A33F91D}" dt="2020-12-01T11:41:22.680" v="184" actId="14100"/>
        <pc:sldMkLst>
          <pc:docMk/>
          <pc:sldMk cId="1533446021" sldId="324"/>
        </pc:sldMkLst>
        <pc:spChg chg="del mod ord">
          <ac:chgData name="Smith, Iain CPO (NAVY CADETS-CCF RN YT N3)" userId="S::iain.smith545@mod.gov.uk::8528ecb9-bf4c-49ea-8f32-468b120e5266" providerId="AD" clId="Web-{5F663759-937E-152B-D22A-E01B2A33F91D}" dt="2020-12-01T11:39:34.790" v="100"/>
          <ac:spMkLst>
            <pc:docMk/>
            <pc:sldMk cId="1533446021" sldId="324"/>
            <ac:spMk id="2" creationId="{219D3B17-33B7-4644-B731-53D710B1B1A0}"/>
          </ac:spMkLst>
        </pc:spChg>
        <pc:spChg chg="mod ord">
          <ac:chgData name="Smith, Iain CPO (NAVY CADETS-CCF RN YT N3)" userId="S::iain.smith545@mod.gov.uk::8528ecb9-bf4c-49ea-8f32-468b120e5266" providerId="AD" clId="Web-{5F663759-937E-152B-D22A-E01B2A33F91D}" dt="2020-12-01T11:40:31.446" v="152" actId="14100"/>
          <ac:spMkLst>
            <pc:docMk/>
            <pc:sldMk cId="1533446021" sldId="324"/>
            <ac:spMk id="3" creationId="{E041DB03-6763-4044-B25B-72BCDAB8D678}"/>
          </ac:spMkLst>
        </pc:spChg>
        <pc:spChg chg="add mod ord">
          <ac:chgData name="Smith, Iain CPO (NAVY CADETS-CCF RN YT N3)" userId="S::iain.smith545@mod.gov.uk::8528ecb9-bf4c-49ea-8f32-468b120e5266" providerId="AD" clId="Web-{5F663759-937E-152B-D22A-E01B2A33F91D}" dt="2020-12-01T11:39:00.602" v="68"/>
          <ac:spMkLst>
            <pc:docMk/>
            <pc:sldMk cId="1533446021" sldId="324"/>
            <ac:spMk id="6" creationId="{7F3B66B7-96B7-4625-8D76-F5A7BA5EFF9D}"/>
          </ac:spMkLst>
        </pc:spChg>
        <pc:spChg chg="add mod">
          <ac:chgData name="Smith, Iain CPO (NAVY CADETS-CCF RN YT N3)" userId="S::iain.smith545@mod.gov.uk::8528ecb9-bf4c-49ea-8f32-468b120e5266" providerId="AD" clId="Web-{5F663759-937E-152B-D22A-E01B2A33F91D}" dt="2020-12-01T11:41:22.680" v="184" actId="14100"/>
          <ac:spMkLst>
            <pc:docMk/>
            <pc:sldMk cId="1533446021" sldId="324"/>
            <ac:spMk id="8" creationId="{D9D47D89-E68E-4772-B720-FB200AC4AEBA}"/>
          </ac:spMkLst>
        </pc:spChg>
        <pc:picChg chg="add mod">
          <ac:chgData name="Smith, Iain CPO (NAVY CADETS-CCF RN YT N3)" userId="S::iain.smith545@mod.gov.uk::8528ecb9-bf4c-49ea-8f32-468b120e5266" providerId="AD" clId="Web-{5F663759-937E-152B-D22A-E01B2A33F91D}" dt="2020-12-01T11:39:13.587" v="71" actId="1076"/>
          <ac:picMkLst>
            <pc:docMk/>
            <pc:sldMk cId="1533446021" sldId="324"/>
            <ac:picMk id="4" creationId="{93305BD1-E549-48F2-8618-AF74E273CE80}"/>
          </ac:picMkLst>
        </pc:picChg>
        <pc:picChg chg="add mod">
          <ac:chgData name="Smith, Iain CPO (NAVY CADETS-CCF RN YT N3)" userId="S::iain.smith545@mod.gov.uk::8528ecb9-bf4c-49ea-8f32-468b120e5266" providerId="AD" clId="Web-{5F663759-937E-152B-D22A-E01B2A33F91D}" dt="2020-12-01T11:39:17.274" v="72" actId="1076"/>
          <ac:picMkLst>
            <pc:docMk/>
            <pc:sldMk cId="1533446021" sldId="324"/>
            <ac:picMk id="5" creationId="{6C7A7285-010A-4F63-AE86-C23422816413}"/>
          </ac:picMkLst>
        </pc:picChg>
      </pc:sldChg>
    </pc:docChg>
  </pc:docChgLst>
  <pc:docChgLst>
    <pc:chgData name="Urie, David CPO (NAVY CADETS-CCF RN YT N1)" userId="b182d050-4e0d-4aa1-a097-03a0d5c3db16" providerId="ADAL" clId="{D964CC23-7ED1-4273-938F-15DAD1C1B11A}"/>
    <pc:docChg chg="undo custSel modSld">
      <pc:chgData name="Urie, David CPO (NAVY CADETS-CCF RN YT N1)" userId="b182d050-4e0d-4aa1-a097-03a0d5c3db16" providerId="ADAL" clId="{D964CC23-7ED1-4273-938F-15DAD1C1B11A}" dt="2020-12-01T11:21:46.441" v="27" actId="12"/>
      <pc:docMkLst>
        <pc:docMk/>
      </pc:docMkLst>
      <pc:sldChg chg="addSp delSp modSp">
        <pc:chgData name="Urie, David CPO (NAVY CADETS-CCF RN YT N1)" userId="b182d050-4e0d-4aa1-a097-03a0d5c3db16" providerId="ADAL" clId="{D964CC23-7ED1-4273-938F-15DAD1C1B11A}" dt="2020-12-01T11:20:24.089" v="17" actId="478"/>
        <pc:sldMkLst>
          <pc:docMk/>
          <pc:sldMk cId="3576992263" sldId="316"/>
        </pc:sldMkLst>
        <pc:spChg chg="del">
          <ac:chgData name="Urie, David CPO (NAVY CADETS-CCF RN YT N1)" userId="b182d050-4e0d-4aa1-a097-03a0d5c3db16" providerId="ADAL" clId="{D964CC23-7ED1-4273-938F-15DAD1C1B11A}" dt="2020-12-01T11:20:24.089" v="17" actId="478"/>
          <ac:spMkLst>
            <pc:docMk/>
            <pc:sldMk cId="3576992263" sldId="316"/>
            <ac:spMk id="2" creationId="{7B5133FF-89F4-4290-9751-C5B4949C0C5E}"/>
          </ac:spMkLst>
        </pc:spChg>
        <pc:spChg chg="add del mod">
          <ac:chgData name="Urie, David CPO (NAVY CADETS-CCF RN YT N1)" userId="b182d050-4e0d-4aa1-a097-03a0d5c3db16" providerId="ADAL" clId="{D964CC23-7ED1-4273-938F-15DAD1C1B11A}" dt="2020-12-01T11:19:32.761" v="14"/>
          <ac:spMkLst>
            <pc:docMk/>
            <pc:sldMk cId="3576992263" sldId="316"/>
            <ac:spMk id="3" creationId="{5A0DEA96-05A4-49F5-A477-8407F4D7959B}"/>
          </ac:spMkLst>
        </pc:spChg>
        <pc:spChg chg="add del mod">
          <ac:chgData name="Urie, David CPO (NAVY CADETS-CCF RN YT N1)" userId="b182d050-4e0d-4aa1-a097-03a0d5c3db16" providerId="ADAL" clId="{D964CC23-7ED1-4273-938F-15DAD1C1B11A}" dt="2020-12-01T11:19:32.761" v="14"/>
          <ac:spMkLst>
            <pc:docMk/>
            <pc:sldMk cId="3576992263" sldId="316"/>
            <ac:spMk id="4" creationId="{DC517235-3FCF-46A6-9224-0D9418EF8150}"/>
          </ac:spMkLst>
        </pc:spChg>
        <pc:spChg chg="add del mod">
          <ac:chgData name="Urie, David CPO (NAVY CADETS-CCF RN YT N1)" userId="b182d050-4e0d-4aa1-a097-03a0d5c3db16" providerId="ADAL" clId="{D964CC23-7ED1-4273-938F-15DAD1C1B11A}" dt="2020-12-01T11:20:18.936" v="16"/>
          <ac:spMkLst>
            <pc:docMk/>
            <pc:sldMk cId="3576992263" sldId="316"/>
            <ac:spMk id="5" creationId="{18EC27DB-5399-4659-B656-8BF758CBF643}"/>
          </ac:spMkLst>
        </pc:spChg>
        <pc:spChg chg="add del">
          <ac:chgData name="Urie, David CPO (NAVY CADETS-CCF RN YT N1)" userId="b182d050-4e0d-4aa1-a097-03a0d5c3db16" providerId="ADAL" clId="{D964CC23-7ED1-4273-938F-15DAD1C1B11A}" dt="2020-12-01T11:20:18.936" v="16"/>
          <ac:spMkLst>
            <pc:docMk/>
            <pc:sldMk cId="3576992263" sldId="316"/>
            <ac:spMk id="64" creationId="{0D1D93BC-0CA3-4679-A6A9-D0BE3D932158}"/>
          </ac:spMkLst>
        </pc:spChg>
        <pc:spChg chg="add del">
          <ac:chgData name="Urie, David CPO (NAVY CADETS-CCF RN YT N1)" userId="b182d050-4e0d-4aa1-a097-03a0d5c3db16" providerId="ADAL" clId="{D964CC23-7ED1-4273-938F-15DAD1C1B11A}" dt="2020-12-01T11:20:18.936" v="16"/>
          <ac:spMkLst>
            <pc:docMk/>
            <pc:sldMk cId="3576992263" sldId="316"/>
            <ac:spMk id="65" creationId="{D85FA0F2-E184-4E09-8390-5FD43B4F7BEC}"/>
          </ac:spMkLst>
        </pc:spChg>
      </pc:sldChg>
      <pc:sldChg chg="addSp delSp modSp">
        <pc:chgData name="Urie, David CPO (NAVY CADETS-CCF RN YT N1)" userId="b182d050-4e0d-4aa1-a097-03a0d5c3db16" providerId="ADAL" clId="{D964CC23-7ED1-4273-938F-15DAD1C1B11A}" dt="2020-12-01T11:20:28.901" v="18" actId="478"/>
        <pc:sldMkLst>
          <pc:docMk/>
          <pc:sldMk cId="3010439593" sldId="317"/>
        </pc:sldMkLst>
        <pc:spChg chg="add del">
          <ac:chgData name="Urie, David CPO (NAVY CADETS-CCF RN YT N1)" userId="b182d050-4e0d-4aa1-a097-03a0d5c3db16" providerId="ADAL" clId="{D964CC23-7ED1-4273-938F-15DAD1C1B11A}" dt="2020-12-01T11:19:32.761" v="14"/>
          <ac:spMkLst>
            <pc:docMk/>
            <pc:sldMk cId="3010439593" sldId="317"/>
            <ac:spMk id="3" creationId="{8B86475C-764D-4997-A34E-B0E8677B97CA}"/>
          </ac:spMkLst>
        </pc:spChg>
        <pc:spChg chg="mod">
          <ac:chgData name="Urie, David CPO (NAVY CADETS-CCF RN YT N1)" userId="b182d050-4e0d-4aa1-a097-03a0d5c3db16" providerId="ADAL" clId="{D964CC23-7ED1-4273-938F-15DAD1C1B11A}" dt="2020-12-01T11:19:32.761" v="14"/>
          <ac:spMkLst>
            <pc:docMk/>
            <pc:sldMk cId="3010439593" sldId="317"/>
            <ac:spMk id="4" creationId="{C4D7343F-6CA7-4C61-B71A-4281D9DC8F63}"/>
          </ac:spMkLst>
        </pc:spChg>
        <pc:spChg chg="del">
          <ac:chgData name="Urie, David CPO (NAVY CADETS-CCF RN YT N1)" userId="b182d050-4e0d-4aa1-a097-03a0d5c3db16" providerId="ADAL" clId="{D964CC23-7ED1-4273-938F-15DAD1C1B11A}" dt="2020-12-01T11:20:28.901" v="18" actId="478"/>
          <ac:spMkLst>
            <pc:docMk/>
            <pc:sldMk cId="3010439593" sldId="317"/>
            <ac:spMk id="5" creationId="{D498B6B4-3EAD-47C9-8CF9-8EB2EADB9879}"/>
          </ac:spMkLst>
        </pc:spChg>
        <pc:spChg chg="add del mod">
          <ac:chgData name="Urie, David CPO (NAVY CADETS-CCF RN YT N1)" userId="b182d050-4e0d-4aa1-a097-03a0d5c3db16" providerId="ADAL" clId="{D964CC23-7ED1-4273-938F-15DAD1C1B11A}" dt="2020-12-01T11:19:32.761" v="14"/>
          <ac:spMkLst>
            <pc:docMk/>
            <pc:sldMk cId="3010439593" sldId="317"/>
            <ac:spMk id="6" creationId="{37C85E73-693D-4238-AE90-4604FC65E01F}"/>
          </ac:spMkLst>
        </pc:spChg>
      </pc:sldChg>
      <pc:sldChg chg="delSp">
        <pc:chgData name="Urie, David CPO (NAVY CADETS-CCF RN YT N1)" userId="b182d050-4e0d-4aa1-a097-03a0d5c3db16" providerId="ADAL" clId="{D964CC23-7ED1-4273-938F-15DAD1C1B11A}" dt="2020-12-01T11:20:34.831" v="19" actId="478"/>
        <pc:sldMkLst>
          <pc:docMk/>
          <pc:sldMk cId="3382587373" sldId="318"/>
        </pc:sldMkLst>
        <pc:spChg chg="del">
          <ac:chgData name="Urie, David CPO (NAVY CADETS-CCF RN YT N1)" userId="b182d050-4e0d-4aa1-a097-03a0d5c3db16" providerId="ADAL" clId="{D964CC23-7ED1-4273-938F-15DAD1C1B11A}" dt="2020-12-01T11:20:34.831" v="19" actId="478"/>
          <ac:spMkLst>
            <pc:docMk/>
            <pc:sldMk cId="3382587373" sldId="318"/>
            <ac:spMk id="5" creationId="{85ED8F76-B093-4507-A170-DD482F6DA867}"/>
          </ac:spMkLst>
        </pc:spChg>
      </pc:sldChg>
      <pc:sldChg chg="delSp modSp">
        <pc:chgData name="Urie, David CPO (NAVY CADETS-CCF RN YT N1)" userId="b182d050-4e0d-4aa1-a097-03a0d5c3db16" providerId="ADAL" clId="{D964CC23-7ED1-4273-938F-15DAD1C1B11A}" dt="2020-12-01T11:20:45.489" v="21" actId="478"/>
        <pc:sldMkLst>
          <pc:docMk/>
          <pc:sldMk cId="903850234" sldId="319"/>
        </pc:sldMkLst>
        <pc:spChg chg="mod">
          <ac:chgData name="Urie, David CPO (NAVY CADETS-CCF RN YT N1)" userId="b182d050-4e0d-4aa1-a097-03a0d5c3db16" providerId="ADAL" clId="{D964CC23-7ED1-4273-938F-15DAD1C1B11A}" dt="2020-12-01T11:19:21.156" v="7"/>
          <ac:spMkLst>
            <pc:docMk/>
            <pc:sldMk cId="903850234" sldId="319"/>
            <ac:spMk id="4" creationId="{9F851645-3275-44AD-BDA2-FE9724D8E8A4}"/>
          </ac:spMkLst>
        </pc:spChg>
        <pc:spChg chg="del">
          <ac:chgData name="Urie, David CPO (NAVY CADETS-CCF RN YT N1)" userId="b182d050-4e0d-4aa1-a097-03a0d5c3db16" providerId="ADAL" clId="{D964CC23-7ED1-4273-938F-15DAD1C1B11A}" dt="2020-12-01T11:20:45.489" v="21" actId="478"/>
          <ac:spMkLst>
            <pc:docMk/>
            <pc:sldMk cId="903850234" sldId="319"/>
            <ac:spMk id="5" creationId="{FBDA646D-48AC-486F-871D-909DE864BC3C}"/>
          </ac:spMkLst>
        </pc:spChg>
      </pc:sldChg>
      <pc:sldChg chg="delSp modSp">
        <pc:chgData name="Urie, David CPO (NAVY CADETS-CCF RN YT N1)" userId="b182d050-4e0d-4aa1-a097-03a0d5c3db16" providerId="ADAL" clId="{D964CC23-7ED1-4273-938F-15DAD1C1B11A}" dt="2020-12-01T11:21:28.871" v="25" actId="478"/>
        <pc:sldMkLst>
          <pc:docMk/>
          <pc:sldMk cId="4165737530" sldId="320"/>
        </pc:sldMkLst>
        <pc:spChg chg="mod">
          <ac:chgData name="Urie, David CPO (NAVY CADETS-CCF RN YT N1)" userId="b182d050-4e0d-4aa1-a097-03a0d5c3db16" providerId="ADAL" clId="{D964CC23-7ED1-4273-938F-15DAD1C1B11A}" dt="2020-12-01T11:19:32.761" v="14"/>
          <ac:spMkLst>
            <pc:docMk/>
            <pc:sldMk cId="4165737530" sldId="320"/>
            <ac:spMk id="4" creationId="{80DB7AE3-15FB-4AC5-9FB8-4D07456E399C}"/>
          </ac:spMkLst>
        </pc:spChg>
        <pc:spChg chg="del mod">
          <ac:chgData name="Urie, David CPO (NAVY CADETS-CCF RN YT N1)" userId="b182d050-4e0d-4aa1-a097-03a0d5c3db16" providerId="ADAL" clId="{D964CC23-7ED1-4273-938F-15DAD1C1B11A}" dt="2020-12-01T11:20:53.444" v="23" actId="478"/>
          <ac:spMkLst>
            <pc:docMk/>
            <pc:sldMk cId="4165737530" sldId="320"/>
            <ac:spMk id="5" creationId="{5B7191D8-6959-4CFB-AF93-C67A2A99D231}"/>
          </ac:spMkLst>
        </pc:spChg>
        <pc:spChg chg="del">
          <ac:chgData name="Urie, David CPO (NAVY CADETS-CCF RN YT N1)" userId="b182d050-4e0d-4aa1-a097-03a0d5c3db16" providerId="ADAL" clId="{D964CC23-7ED1-4273-938F-15DAD1C1B11A}" dt="2020-12-01T11:21:28.871" v="25" actId="478"/>
          <ac:spMkLst>
            <pc:docMk/>
            <pc:sldMk cId="4165737530" sldId="320"/>
            <ac:spMk id="6" creationId="{14EADEE7-1F14-4CAC-85F2-8C039B287EBC}"/>
          </ac:spMkLst>
        </pc:spChg>
        <pc:spChg chg="del">
          <ac:chgData name="Urie, David CPO (NAVY CADETS-CCF RN YT N1)" userId="b182d050-4e0d-4aa1-a097-03a0d5c3db16" providerId="ADAL" clId="{D964CC23-7ED1-4273-938F-15DAD1C1B11A}" dt="2020-12-01T11:21:25.851" v="24" actId="478"/>
          <ac:spMkLst>
            <pc:docMk/>
            <pc:sldMk cId="4165737530" sldId="320"/>
            <ac:spMk id="7" creationId="{B0C765C7-A4E5-448B-AF3F-2E6A3A70070C}"/>
          </ac:spMkLst>
        </pc:spChg>
      </pc:sldChg>
      <pc:sldChg chg="delSp modSp">
        <pc:chgData name="Urie, David CPO (NAVY CADETS-CCF RN YT N1)" userId="b182d050-4e0d-4aa1-a097-03a0d5c3db16" providerId="ADAL" clId="{D964CC23-7ED1-4273-938F-15DAD1C1B11A}" dt="2020-12-01T11:20:41.084" v="20" actId="478"/>
        <pc:sldMkLst>
          <pc:docMk/>
          <pc:sldMk cId="2703956927" sldId="321"/>
        </pc:sldMkLst>
        <pc:spChg chg="mod">
          <ac:chgData name="Urie, David CPO (NAVY CADETS-CCF RN YT N1)" userId="b182d050-4e0d-4aa1-a097-03a0d5c3db16" providerId="ADAL" clId="{D964CC23-7ED1-4273-938F-15DAD1C1B11A}" dt="2020-12-01T11:19:32.761" v="14"/>
          <ac:spMkLst>
            <pc:docMk/>
            <pc:sldMk cId="2703956927" sldId="321"/>
            <ac:spMk id="4" creationId="{BB0CD211-440E-48A7-BFCD-B0AA65AC318D}"/>
          </ac:spMkLst>
        </pc:spChg>
        <pc:spChg chg="del">
          <ac:chgData name="Urie, David CPO (NAVY CADETS-CCF RN YT N1)" userId="b182d050-4e0d-4aa1-a097-03a0d5c3db16" providerId="ADAL" clId="{D964CC23-7ED1-4273-938F-15DAD1C1B11A}" dt="2020-12-01T11:20:41.084" v="20" actId="478"/>
          <ac:spMkLst>
            <pc:docMk/>
            <pc:sldMk cId="2703956927" sldId="321"/>
            <ac:spMk id="5" creationId="{40138E13-8689-4510-95D4-808BCF6D79B8}"/>
          </ac:spMkLst>
        </pc:spChg>
      </pc:sldChg>
      <pc:sldChg chg="delSp modSp">
        <pc:chgData name="Urie, David CPO (NAVY CADETS-CCF RN YT N1)" userId="b182d050-4e0d-4aa1-a097-03a0d5c3db16" providerId="ADAL" clId="{D964CC23-7ED1-4273-938F-15DAD1C1B11A}" dt="2020-12-01T11:21:46.441" v="27" actId="12"/>
        <pc:sldMkLst>
          <pc:docMk/>
          <pc:sldMk cId="1707532166" sldId="322"/>
        </pc:sldMkLst>
        <pc:spChg chg="mod">
          <ac:chgData name="Urie, David CPO (NAVY CADETS-CCF RN YT N1)" userId="b182d050-4e0d-4aa1-a097-03a0d5c3db16" providerId="ADAL" clId="{D964CC23-7ED1-4273-938F-15DAD1C1B11A}" dt="2020-12-01T11:21:46.441" v="27" actId="12"/>
          <ac:spMkLst>
            <pc:docMk/>
            <pc:sldMk cId="1707532166" sldId="322"/>
            <ac:spMk id="4" creationId="{844B0365-FB27-4FA8-84DA-A4D0C9E022E3}"/>
          </ac:spMkLst>
        </pc:spChg>
        <pc:spChg chg="del">
          <ac:chgData name="Urie, David CPO (NAVY CADETS-CCF RN YT N1)" userId="b182d050-4e0d-4aa1-a097-03a0d5c3db16" providerId="ADAL" clId="{D964CC23-7ED1-4273-938F-15DAD1C1B11A}" dt="2020-12-01T11:21:34.246" v="26" actId="478"/>
          <ac:spMkLst>
            <pc:docMk/>
            <pc:sldMk cId="1707532166" sldId="322"/>
            <ac:spMk id="5" creationId="{C1074AE5-8432-47D3-8364-7FDA14BFA985}"/>
          </ac:spMkLst>
        </pc:spChg>
      </pc:sldChg>
    </pc:docChg>
  </pc:docChgLst>
  <pc:docChgLst>
    <pc:chgData name="Smith, Iain CPO (NAVY CADETS-CCF RN YT N3)" userId="S::iain.smith545@mod.gov.uk::8528ecb9-bf4c-49ea-8f32-468b120e5266" providerId="AD" clId="Web-{39D18849-C431-F80A-DEC7-715E9164E63D}"/>
    <pc:docChg chg="modSld">
      <pc:chgData name="Smith, Iain CPO (NAVY CADETS-CCF RN YT N3)" userId="S::iain.smith545@mod.gov.uk::8528ecb9-bf4c-49ea-8f32-468b120e5266" providerId="AD" clId="Web-{39D18849-C431-F80A-DEC7-715E9164E63D}" dt="2020-11-20T13:46:35.461" v="64" actId="20577"/>
      <pc:docMkLst>
        <pc:docMk/>
      </pc:docMkLst>
      <pc:sldChg chg="modSp">
        <pc:chgData name="Smith, Iain CPO (NAVY CADETS-CCF RN YT N3)" userId="S::iain.smith545@mod.gov.uk::8528ecb9-bf4c-49ea-8f32-468b120e5266" providerId="AD" clId="Web-{39D18849-C431-F80A-DEC7-715E9164E63D}" dt="2020-11-20T13:40:37.799" v="41" actId="14100"/>
        <pc:sldMkLst>
          <pc:docMk/>
          <pc:sldMk cId="481215161" sldId="263"/>
        </pc:sldMkLst>
        <pc:spChg chg="mod">
          <ac:chgData name="Smith, Iain CPO (NAVY CADETS-CCF RN YT N3)" userId="S::iain.smith545@mod.gov.uk::8528ecb9-bf4c-49ea-8f32-468b120e5266" providerId="AD" clId="Web-{39D18849-C431-F80A-DEC7-715E9164E63D}" dt="2020-11-20T13:40:37.799" v="41" actId="14100"/>
          <ac:spMkLst>
            <pc:docMk/>
            <pc:sldMk cId="481215161" sldId="263"/>
            <ac:spMk id="2" creationId="{00000000-0000-0000-0000-000000000000}"/>
          </ac:spMkLst>
        </pc:spChg>
      </pc:sldChg>
      <pc:sldChg chg="modSp">
        <pc:chgData name="Smith, Iain CPO (NAVY CADETS-CCF RN YT N3)" userId="S::iain.smith545@mod.gov.uk::8528ecb9-bf4c-49ea-8f32-468b120e5266" providerId="AD" clId="Web-{39D18849-C431-F80A-DEC7-715E9164E63D}" dt="2020-11-20T13:41:44.381" v="42" actId="20577"/>
        <pc:sldMkLst>
          <pc:docMk/>
          <pc:sldMk cId="667843495" sldId="283"/>
        </pc:sldMkLst>
        <pc:spChg chg="mod">
          <ac:chgData name="Smith, Iain CPO (NAVY CADETS-CCF RN YT N3)" userId="S::iain.smith545@mod.gov.uk::8528ecb9-bf4c-49ea-8f32-468b120e5266" providerId="AD" clId="Web-{39D18849-C431-F80A-DEC7-715E9164E63D}" dt="2020-11-20T13:41:44.381" v="42" actId="20577"/>
          <ac:spMkLst>
            <pc:docMk/>
            <pc:sldMk cId="667843495" sldId="283"/>
            <ac:spMk id="2" creationId="{00000000-0000-0000-0000-000000000000}"/>
          </ac:spMkLst>
        </pc:spChg>
      </pc:sldChg>
      <pc:sldChg chg="modSp">
        <pc:chgData name="Smith, Iain CPO (NAVY CADETS-CCF RN YT N3)" userId="S::iain.smith545@mod.gov.uk::8528ecb9-bf4c-49ea-8f32-468b120e5266" providerId="AD" clId="Web-{39D18849-C431-F80A-DEC7-715E9164E63D}" dt="2020-11-20T13:40:16.314" v="32" actId="20577"/>
        <pc:sldMkLst>
          <pc:docMk/>
          <pc:sldMk cId="3103193931" sldId="284"/>
        </pc:sldMkLst>
        <pc:spChg chg="mod">
          <ac:chgData name="Smith, Iain CPO (NAVY CADETS-CCF RN YT N3)" userId="S::iain.smith545@mod.gov.uk::8528ecb9-bf4c-49ea-8f32-468b120e5266" providerId="AD" clId="Web-{39D18849-C431-F80A-DEC7-715E9164E63D}" dt="2020-11-20T13:40:16.314" v="32" actId="20577"/>
          <ac:spMkLst>
            <pc:docMk/>
            <pc:sldMk cId="3103193931" sldId="284"/>
            <ac:spMk id="2" creationId="{00000000-0000-0000-0000-000000000000}"/>
          </ac:spMkLst>
        </pc:spChg>
      </pc:sldChg>
      <pc:sldChg chg="modSp">
        <pc:chgData name="Smith, Iain CPO (NAVY CADETS-CCF RN YT N3)" userId="S::iain.smith545@mod.gov.uk::8528ecb9-bf4c-49ea-8f32-468b120e5266" providerId="AD" clId="Web-{39D18849-C431-F80A-DEC7-715E9164E63D}" dt="2020-11-20T13:42:23.431" v="45" actId="20577"/>
        <pc:sldMkLst>
          <pc:docMk/>
          <pc:sldMk cId="1918550994" sldId="285"/>
        </pc:sldMkLst>
        <pc:spChg chg="mod">
          <ac:chgData name="Smith, Iain CPO (NAVY CADETS-CCF RN YT N3)" userId="S::iain.smith545@mod.gov.uk::8528ecb9-bf4c-49ea-8f32-468b120e5266" providerId="AD" clId="Web-{39D18849-C431-F80A-DEC7-715E9164E63D}" dt="2020-11-20T13:42:23.431" v="45" actId="20577"/>
          <ac:spMkLst>
            <pc:docMk/>
            <pc:sldMk cId="1918550994" sldId="285"/>
            <ac:spMk id="2" creationId="{00000000-0000-0000-0000-000000000000}"/>
          </ac:spMkLst>
        </pc:spChg>
      </pc:sldChg>
      <pc:sldChg chg="modSp">
        <pc:chgData name="Smith, Iain CPO (NAVY CADETS-CCF RN YT N3)" userId="S::iain.smith545@mod.gov.uk::8528ecb9-bf4c-49ea-8f32-468b120e5266" providerId="AD" clId="Web-{39D18849-C431-F80A-DEC7-715E9164E63D}" dt="2020-11-20T13:43:23.841" v="57" actId="1076"/>
        <pc:sldMkLst>
          <pc:docMk/>
          <pc:sldMk cId="2591705663" sldId="296"/>
        </pc:sldMkLst>
        <pc:spChg chg="mod">
          <ac:chgData name="Smith, Iain CPO (NAVY CADETS-CCF RN YT N3)" userId="S::iain.smith545@mod.gov.uk::8528ecb9-bf4c-49ea-8f32-468b120e5266" providerId="AD" clId="Web-{39D18849-C431-F80A-DEC7-715E9164E63D}" dt="2020-11-20T13:43:23.841" v="57" actId="1076"/>
          <ac:spMkLst>
            <pc:docMk/>
            <pc:sldMk cId="2591705663" sldId="296"/>
            <ac:spMk id="2" creationId="{00000000-0000-0000-0000-000000000000}"/>
          </ac:spMkLst>
        </pc:spChg>
      </pc:sldChg>
      <pc:sldChg chg="modSp">
        <pc:chgData name="Smith, Iain CPO (NAVY CADETS-CCF RN YT N3)" userId="S::iain.smith545@mod.gov.uk::8528ecb9-bf4c-49ea-8f32-468b120e5266" providerId="AD" clId="Web-{39D18849-C431-F80A-DEC7-715E9164E63D}" dt="2020-11-20T13:34:17.073" v="6" actId="14100"/>
        <pc:sldMkLst>
          <pc:docMk/>
          <pc:sldMk cId="1076911489" sldId="300"/>
        </pc:sldMkLst>
        <pc:spChg chg="mod">
          <ac:chgData name="Smith, Iain CPO (NAVY CADETS-CCF RN YT N3)" userId="S::iain.smith545@mod.gov.uk::8528ecb9-bf4c-49ea-8f32-468b120e5266" providerId="AD" clId="Web-{39D18849-C431-F80A-DEC7-715E9164E63D}" dt="2020-11-20T13:34:17.073" v="6" actId="14100"/>
          <ac:spMkLst>
            <pc:docMk/>
            <pc:sldMk cId="1076911489" sldId="300"/>
            <ac:spMk id="2" creationId="{00000000-0000-0000-0000-000000000000}"/>
          </ac:spMkLst>
        </pc:spChg>
      </pc:sldChg>
      <pc:sldChg chg="modSp">
        <pc:chgData name="Smith, Iain CPO (NAVY CADETS-CCF RN YT N3)" userId="S::iain.smith545@mod.gov.uk::8528ecb9-bf4c-49ea-8f32-468b120e5266" providerId="AD" clId="Web-{39D18849-C431-F80A-DEC7-715E9164E63D}" dt="2020-11-20T13:42:41.400" v="48" actId="20577"/>
        <pc:sldMkLst>
          <pc:docMk/>
          <pc:sldMk cId="1453390653" sldId="302"/>
        </pc:sldMkLst>
        <pc:spChg chg="mod">
          <ac:chgData name="Smith, Iain CPO (NAVY CADETS-CCF RN YT N3)" userId="S::iain.smith545@mod.gov.uk::8528ecb9-bf4c-49ea-8f32-468b120e5266" providerId="AD" clId="Web-{39D18849-C431-F80A-DEC7-715E9164E63D}" dt="2020-11-20T13:42:41.400" v="48" actId="20577"/>
          <ac:spMkLst>
            <pc:docMk/>
            <pc:sldMk cId="1453390653" sldId="302"/>
            <ac:spMk id="2" creationId="{00000000-0000-0000-0000-000000000000}"/>
          </ac:spMkLst>
        </pc:spChg>
      </pc:sldChg>
      <pc:sldChg chg="modSp">
        <pc:chgData name="Smith, Iain CPO (NAVY CADETS-CCF RN YT N3)" userId="S::iain.smith545@mod.gov.uk::8528ecb9-bf4c-49ea-8f32-468b120e5266" providerId="AD" clId="Web-{39D18849-C431-F80A-DEC7-715E9164E63D}" dt="2020-11-20T13:42:55.136" v="51" actId="20577"/>
        <pc:sldMkLst>
          <pc:docMk/>
          <pc:sldMk cId="776996859" sldId="303"/>
        </pc:sldMkLst>
        <pc:spChg chg="mod">
          <ac:chgData name="Smith, Iain CPO (NAVY CADETS-CCF RN YT N3)" userId="S::iain.smith545@mod.gov.uk::8528ecb9-bf4c-49ea-8f32-468b120e5266" providerId="AD" clId="Web-{39D18849-C431-F80A-DEC7-715E9164E63D}" dt="2020-11-20T13:42:55.136" v="51" actId="20577"/>
          <ac:spMkLst>
            <pc:docMk/>
            <pc:sldMk cId="776996859" sldId="303"/>
            <ac:spMk id="2" creationId="{00000000-0000-0000-0000-000000000000}"/>
          </ac:spMkLst>
        </pc:spChg>
      </pc:sldChg>
      <pc:sldChg chg="modSp">
        <pc:chgData name="Smith, Iain CPO (NAVY CADETS-CCF RN YT N3)" userId="S::iain.smith545@mod.gov.uk::8528ecb9-bf4c-49ea-8f32-468b120e5266" providerId="AD" clId="Web-{39D18849-C431-F80A-DEC7-715E9164E63D}" dt="2020-11-20T13:46:20.882" v="62" actId="20577"/>
        <pc:sldMkLst>
          <pc:docMk/>
          <pc:sldMk cId="3769440148" sldId="304"/>
        </pc:sldMkLst>
        <pc:spChg chg="mod">
          <ac:chgData name="Smith, Iain CPO (NAVY CADETS-CCF RN YT N3)" userId="S::iain.smith545@mod.gov.uk::8528ecb9-bf4c-49ea-8f32-468b120e5266" providerId="AD" clId="Web-{39D18849-C431-F80A-DEC7-715E9164E63D}" dt="2020-11-20T13:46:20.882" v="62" actId="20577"/>
          <ac:spMkLst>
            <pc:docMk/>
            <pc:sldMk cId="3769440148" sldId="304"/>
            <ac:spMk id="2" creationId="{00000000-0000-0000-0000-000000000000}"/>
          </ac:spMkLst>
        </pc:spChg>
      </pc:sldChg>
    </pc:docChg>
  </pc:docChgLst>
  <pc:docChgLst>
    <pc:chgData name="Smith, Iain CPO (NAVY CADETS-CCF RN YT N3)" userId="S::iain.smith545@mod.gov.uk::8528ecb9-bf4c-49ea-8f32-468b120e5266" providerId="AD" clId="Web-{B1F3279C-576C-6A6C-C7C9-BCF9960C55A6}"/>
    <pc:docChg chg="modSld">
      <pc:chgData name="Smith, Iain CPO (NAVY CADETS-CCF RN YT N3)" userId="S::iain.smith545@mod.gov.uk::8528ecb9-bf4c-49ea-8f32-468b120e5266" providerId="AD" clId="Web-{B1F3279C-576C-6A6C-C7C9-BCF9960C55A6}" dt="2020-11-19T09:25:43.820" v="328" actId="20577"/>
      <pc:docMkLst>
        <pc:docMk/>
      </pc:docMkLst>
      <pc:sldChg chg="modSp">
        <pc:chgData name="Smith, Iain CPO (NAVY CADETS-CCF RN YT N3)" userId="S::iain.smith545@mod.gov.uk::8528ecb9-bf4c-49ea-8f32-468b120e5266" providerId="AD" clId="Web-{B1F3279C-576C-6A6C-C7C9-BCF9960C55A6}" dt="2020-11-19T09:21:48.709" v="28" actId="20577"/>
        <pc:sldMkLst>
          <pc:docMk/>
          <pc:sldMk cId="481215161" sldId="263"/>
        </pc:sldMkLst>
        <pc:spChg chg="mod">
          <ac:chgData name="Smith, Iain CPO (NAVY CADETS-CCF RN YT N3)" userId="S::iain.smith545@mod.gov.uk::8528ecb9-bf4c-49ea-8f32-468b120e5266" providerId="AD" clId="Web-{B1F3279C-576C-6A6C-C7C9-BCF9960C55A6}" dt="2020-11-19T09:21:48.709" v="28" actId="20577"/>
          <ac:spMkLst>
            <pc:docMk/>
            <pc:sldMk cId="481215161" sldId="263"/>
            <ac:spMk id="2" creationId="{00000000-0000-0000-0000-000000000000}"/>
          </ac:spMkLst>
        </pc:spChg>
      </pc:sldChg>
      <pc:sldChg chg="modSp">
        <pc:chgData name="Smith, Iain CPO (NAVY CADETS-CCF RN YT N3)" userId="S::iain.smith545@mod.gov.uk::8528ecb9-bf4c-49ea-8f32-468b120e5266" providerId="AD" clId="Web-{B1F3279C-576C-6A6C-C7C9-BCF9960C55A6}" dt="2020-11-19T09:25:43.820" v="327" actId="20577"/>
        <pc:sldMkLst>
          <pc:docMk/>
          <pc:sldMk cId="146970958" sldId="264"/>
        </pc:sldMkLst>
        <pc:spChg chg="mod">
          <ac:chgData name="Smith, Iain CPO (NAVY CADETS-CCF RN YT N3)" userId="S::iain.smith545@mod.gov.uk::8528ecb9-bf4c-49ea-8f32-468b120e5266" providerId="AD" clId="Web-{B1F3279C-576C-6A6C-C7C9-BCF9960C55A6}" dt="2020-11-19T09:25:43.820" v="327" actId="20577"/>
          <ac:spMkLst>
            <pc:docMk/>
            <pc:sldMk cId="146970958" sldId="264"/>
            <ac:spMk id="2" creationId="{00000000-0000-0000-0000-000000000000}"/>
          </ac:spMkLst>
        </pc:spChg>
      </pc:sldChg>
    </pc:docChg>
  </pc:docChgLst>
  <pc:docChgLst>
    <pc:chgData name="Smith, Iain CPO (NAVY CADETS-CCF RN YT N3)" userId="S::iain.smith545@mod.gov.uk::8528ecb9-bf4c-49ea-8f32-468b120e5266" providerId="AD" clId="Web-{68FE1454-E756-338F-BE9C-0A8B884C1917}"/>
    <pc:docChg chg="modSld">
      <pc:chgData name="Smith, Iain CPO (NAVY CADETS-CCF RN YT N3)" userId="S::iain.smith545@mod.gov.uk::8528ecb9-bf4c-49ea-8f32-468b120e5266" providerId="AD" clId="Web-{68FE1454-E756-338F-BE9C-0A8B884C1917}" dt="2020-12-01T11:17:49.890" v="1"/>
      <pc:docMkLst>
        <pc:docMk/>
      </pc:docMkLst>
      <pc:sldChg chg="modSp mod modClrScheme chgLayout">
        <pc:chgData name="Smith, Iain CPO (NAVY CADETS-CCF RN YT N3)" userId="S::iain.smith545@mod.gov.uk::8528ecb9-bf4c-49ea-8f32-468b120e5266" providerId="AD" clId="Web-{68FE1454-E756-338F-BE9C-0A8B884C1917}" dt="2020-12-01T11:17:49.890" v="1"/>
        <pc:sldMkLst>
          <pc:docMk/>
          <pc:sldMk cId="1707532166" sldId="322"/>
        </pc:sldMkLst>
        <pc:spChg chg="mod ord">
          <ac:chgData name="Smith, Iain CPO (NAVY CADETS-CCF RN YT N3)" userId="S::iain.smith545@mod.gov.uk::8528ecb9-bf4c-49ea-8f32-468b120e5266" providerId="AD" clId="Web-{68FE1454-E756-338F-BE9C-0A8B884C1917}" dt="2020-12-01T11:17:49.890" v="1"/>
          <ac:spMkLst>
            <pc:docMk/>
            <pc:sldMk cId="1707532166" sldId="322"/>
            <ac:spMk id="2" creationId="{38592FB6-8840-4068-A8A7-5137EF5BCDC3}"/>
          </ac:spMkLst>
        </pc:spChg>
        <pc:spChg chg="mod ord">
          <ac:chgData name="Smith, Iain CPO (NAVY CADETS-CCF RN YT N3)" userId="S::iain.smith545@mod.gov.uk::8528ecb9-bf4c-49ea-8f32-468b120e5266" providerId="AD" clId="Web-{68FE1454-E756-338F-BE9C-0A8B884C1917}" dt="2020-12-01T11:17:49.890" v="1"/>
          <ac:spMkLst>
            <pc:docMk/>
            <pc:sldMk cId="1707532166" sldId="322"/>
            <ac:spMk id="4" creationId="{844B0365-FB27-4FA8-84DA-A4D0C9E022E3}"/>
          </ac:spMkLst>
        </pc:spChg>
        <pc:spChg chg="mod ord">
          <ac:chgData name="Smith, Iain CPO (NAVY CADETS-CCF RN YT N3)" userId="S::iain.smith545@mod.gov.uk::8528ecb9-bf4c-49ea-8f32-468b120e5266" providerId="AD" clId="Web-{68FE1454-E756-338F-BE9C-0A8B884C1917}" dt="2020-12-01T11:17:49.890" v="1"/>
          <ac:spMkLst>
            <pc:docMk/>
            <pc:sldMk cId="1707532166" sldId="322"/>
            <ac:spMk id="5" creationId="{C1074AE5-8432-47D3-8364-7FDA14BFA985}"/>
          </ac:spMkLst>
        </pc:spChg>
        <pc:picChg chg="mod ord modCrop">
          <ac:chgData name="Smith, Iain CPO (NAVY CADETS-CCF RN YT N3)" userId="S::iain.smith545@mod.gov.uk::8528ecb9-bf4c-49ea-8f32-468b120e5266" providerId="AD" clId="Web-{68FE1454-E756-338F-BE9C-0A8B884C1917}" dt="2020-12-01T11:17:49.890" v="1"/>
          <ac:picMkLst>
            <pc:docMk/>
            <pc:sldMk cId="1707532166" sldId="322"/>
            <ac:picMk id="8" creationId="{14EF32CC-6E05-4D7A-AD7A-4C1B835D8DAD}"/>
          </ac:picMkLst>
        </pc:picChg>
      </pc:sldChg>
    </pc:docChg>
  </pc:docChgLst>
  <pc:docChgLst>
    <pc:chgData name="Smith, Iain CPO (NAVY CADETS-CCF RN YT N3)" userId="S::iain.smith545@mod.gov.uk::8528ecb9-bf4c-49ea-8f32-468b120e5266" providerId="AD" clId="Web-{26B9D27A-1A3C-2A85-DBBF-F035BB043F8A}"/>
    <pc:docChg chg="modSld">
      <pc:chgData name="Smith, Iain CPO (NAVY CADETS-CCF RN YT N3)" userId="S::iain.smith545@mod.gov.uk::8528ecb9-bf4c-49ea-8f32-468b120e5266" providerId="AD" clId="Web-{26B9D27A-1A3C-2A85-DBBF-F035BB043F8A}" dt="2020-11-30T13:42:58.113" v="42" actId="20577"/>
      <pc:docMkLst>
        <pc:docMk/>
      </pc:docMkLst>
      <pc:sldChg chg="modSp">
        <pc:chgData name="Smith, Iain CPO (NAVY CADETS-CCF RN YT N3)" userId="S::iain.smith545@mod.gov.uk::8528ecb9-bf4c-49ea-8f32-468b120e5266" providerId="AD" clId="Web-{26B9D27A-1A3C-2A85-DBBF-F035BB043F8A}" dt="2020-11-30T13:42:54.952" v="40" actId="20577"/>
        <pc:sldMkLst>
          <pc:docMk/>
          <pc:sldMk cId="1076911489" sldId="300"/>
        </pc:sldMkLst>
        <pc:spChg chg="mod">
          <ac:chgData name="Smith, Iain CPO (NAVY CADETS-CCF RN YT N3)" userId="S::iain.smith545@mod.gov.uk::8528ecb9-bf4c-49ea-8f32-468b120e5266" providerId="AD" clId="Web-{26B9D27A-1A3C-2A85-DBBF-F035BB043F8A}" dt="2020-11-30T13:42:38.093" v="7" actId="20577"/>
          <ac:spMkLst>
            <pc:docMk/>
            <pc:sldMk cId="1076911489" sldId="300"/>
            <ac:spMk id="2" creationId="{00000000-0000-0000-0000-000000000000}"/>
          </ac:spMkLst>
        </pc:spChg>
        <pc:spChg chg="mod">
          <ac:chgData name="Smith, Iain CPO (NAVY CADETS-CCF RN YT N3)" userId="S::iain.smith545@mod.gov.uk::8528ecb9-bf4c-49ea-8f32-468b120e5266" providerId="AD" clId="Web-{26B9D27A-1A3C-2A85-DBBF-F035BB043F8A}" dt="2020-11-30T13:42:54.952" v="40" actId="20577"/>
          <ac:spMkLst>
            <pc:docMk/>
            <pc:sldMk cId="1076911489" sldId="300"/>
            <ac:spMk id="4" creationId="{00000000-0000-0000-0000-000000000000}"/>
          </ac:spMkLst>
        </pc:spChg>
      </pc:sldChg>
    </pc:docChg>
  </pc:docChgLst>
  <pc:docChgLst>
    <pc:chgData name="Smith, Iain CPO (NAVY CADETS-CCF RN YT N3)" userId="S::iain.smith545@mod.gov.uk::8528ecb9-bf4c-49ea-8f32-468b120e5266" providerId="AD" clId="Web-{0E208D68-4B95-E080-5AF5-D517876E3F9D}"/>
    <pc:docChg chg="modSld">
      <pc:chgData name="Smith, Iain CPO (NAVY CADETS-CCF RN YT N3)" userId="S::iain.smith545@mod.gov.uk::8528ecb9-bf4c-49ea-8f32-468b120e5266" providerId="AD" clId="Web-{0E208D68-4B95-E080-5AF5-D517876E3F9D}" dt="2020-12-02T11:41:56.519" v="19" actId="20577"/>
      <pc:docMkLst>
        <pc:docMk/>
      </pc:docMkLst>
      <pc:sldChg chg="modSp">
        <pc:chgData name="Smith, Iain CPO (NAVY CADETS-CCF RN YT N3)" userId="S::iain.smith545@mod.gov.uk::8528ecb9-bf4c-49ea-8f32-468b120e5266" providerId="AD" clId="Web-{0E208D68-4B95-E080-5AF5-D517876E3F9D}" dt="2020-12-02T11:41:56.519" v="18" actId="20577"/>
        <pc:sldMkLst>
          <pc:docMk/>
          <pc:sldMk cId="4165737530" sldId="320"/>
        </pc:sldMkLst>
        <pc:spChg chg="mod">
          <ac:chgData name="Smith, Iain CPO (NAVY CADETS-CCF RN YT N3)" userId="S::iain.smith545@mod.gov.uk::8528ecb9-bf4c-49ea-8f32-468b120e5266" providerId="AD" clId="Web-{0E208D68-4B95-E080-5AF5-D517876E3F9D}" dt="2020-12-02T11:41:56.519" v="18" actId="20577"/>
          <ac:spMkLst>
            <pc:docMk/>
            <pc:sldMk cId="4165737530" sldId="320"/>
            <ac:spMk id="4" creationId="{80DB7AE3-15FB-4AC5-9FB8-4D07456E399C}"/>
          </ac:spMkLst>
        </pc:spChg>
      </pc:sldChg>
    </pc:docChg>
  </pc:docChgLst>
  <pc:docChgLst>
    <pc:chgData name="Bonell, Richard CPO (NAVY CADETS-CCF RN YT HQ1)" userId="d33d7fd2-52df-46f0-8f22-26515e7a2659" providerId="ADAL" clId="{03E5C99D-EE87-483F-BBA6-5CCE35A21DFB}"/>
    <pc:docChg chg="undo custSel delSld modSld sldOrd">
      <pc:chgData name="Bonell, Richard CPO (NAVY CADETS-CCF RN YT HQ1)" userId="d33d7fd2-52df-46f0-8f22-26515e7a2659" providerId="ADAL" clId="{03E5C99D-EE87-483F-BBA6-5CCE35A21DFB}" dt="2020-12-10T15:41:19.895" v="1981" actId="20577"/>
      <pc:docMkLst>
        <pc:docMk/>
      </pc:docMkLst>
      <pc:sldChg chg="modSp">
        <pc:chgData name="Bonell, Richard CPO (NAVY CADETS-CCF RN YT HQ1)" userId="d33d7fd2-52df-46f0-8f22-26515e7a2659" providerId="ADAL" clId="{03E5C99D-EE87-483F-BBA6-5CCE35A21DFB}" dt="2020-12-10T10:41:39.392" v="100" actId="948"/>
        <pc:sldMkLst>
          <pc:docMk/>
          <pc:sldMk cId="146970958" sldId="264"/>
        </pc:sldMkLst>
        <pc:spChg chg="mod">
          <ac:chgData name="Bonell, Richard CPO (NAVY CADETS-CCF RN YT HQ1)" userId="d33d7fd2-52df-46f0-8f22-26515e7a2659" providerId="ADAL" clId="{03E5C99D-EE87-483F-BBA6-5CCE35A21DFB}" dt="2020-12-10T10:41:39.392" v="100" actId="948"/>
          <ac:spMkLst>
            <pc:docMk/>
            <pc:sldMk cId="146970958" sldId="264"/>
            <ac:spMk id="2" creationId="{00000000-0000-0000-0000-000000000000}"/>
          </ac:spMkLst>
        </pc:spChg>
      </pc:sldChg>
      <pc:sldChg chg="modSp">
        <pc:chgData name="Bonell, Richard CPO (NAVY CADETS-CCF RN YT HQ1)" userId="d33d7fd2-52df-46f0-8f22-26515e7a2659" providerId="ADAL" clId="{03E5C99D-EE87-483F-BBA6-5CCE35A21DFB}" dt="2020-12-10T11:03:43.826" v="303" actId="20577"/>
        <pc:sldMkLst>
          <pc:docMk/>
          <pc:sldMk cId="3103193931" sldId="284"/>
        </pc:sldMkLst>
        <pc:spChg chg="mod">
          <ac:chgData name="Bonell, Richard CPO (NAVY CADETS-CCF RN YT HQ1)" userId="d33d7fd2-52df-46f0-8f22-26515e7a2659" providerId="ADAL" clId="{03E5C99D-EE87-483F-BBA6-5CCE35A21DFB}" dt="2020-12-10T11:03:43.826" v="303" actId="20577"/>
          <ac:spMkLst>
            <pc:docMk/>
            <pc:sldMk cId="3103193931" sldId="284"/>
            <ac:spMk id="2" creationId="{00000000-0000-0000-0000-000000000000}"/>
          </ac:spMkLst>
        </pc:spChg>
      </pc:sldChg>
      <pc:sldChg chg="modSp">
        <pc:chgData name="Bonell, Richard CPO (NAVY CADETS-CCF RN YT HQ1)" userId="d33d7fd2-52df-46f0-8f22-26515e7a2659" providerId="ADAL" clId="{03E5C99D-EE87-483F-BBA6-5CCE35A21DFB}" dt="2020-12-10T15:40:16.692" v="1968" actId="14100"/>
        <pc:sldMkLst>
          <pc:docMk/>
          <pc:sldMk cId="2591705663" sldId="296"/>
        </pc:sldMkLst>
        <pc:spChg chg="mod">
          <ac:chgData name="Bonell, Richard CPO (NAVY CADETS-CCF RN YT HQ1)" userId="d33d7fd2-52df-46f0-8f22-26515e7a2659" providerId="ADAL" clId="{03E5C99D-EE87-483F-BBA6-5CCE35A21DFB}" dt="2020-12-10T15:40:16.692" v="1968" actId="14100"/>
          <ac:spMkLst>
            <pc:docMk/>
            <pc:sldMk cId="2591705663" sldId="296"/>
            <ac:spMk id="2" creationId="{00000000-0000-0000-0000-000000000000}"/>
          </ac:spMkLst>
        </pc:spChg>
      </pc:sldChg>
      <pc:sldChg chg="addSp delSp modSp modNotesTx">
        <pc:chgData name="Bonell, Richard CPO (NAVY CADETS-CCF RN YT HQ1)" userId="d33d7fd2-52df-46f0-8f22-26515e7a2659" providerId="ADAL" clId="{03E5C99D-EE87-483F-BBA6-5CCE35A21DFB}" dt="2020-12-10T15:41:19.895" v="1981" actId="20577"/>
        <pc:sldMkLst>
          <pc:docMk/>
          <pc:sldMk cId="1076911489" sldId="300"/>
        </pc:sldMkLst>
        <pc:spChg chg="add del mod">
          <ac:chgData name="Bonell, Richard CPO (NAVY CADETS-CCF RN YT HQ1)" userId="d33d7fd2-52df-46f0-8f22-26515e7a2659" providerId="ADAL" clId="{03E5C99D-EE87-483F-BBA6-5CCE35A21DFB}" dt="2020-12-10T11:04:16.447" v="304" actId="20578"/>
          <ac:spMkLst>
            <pc:docMk/>
            <pc:sldMk cId="1076911489" sldId="300"/>
            <ac:spMk id="2" creationId="{00000000-0000-0000-0000-000000000000}"/>
          </ac:spMkLst>
        </pc:spChg>
        <pc:spChg chg="mod">
          <ac:chgData name="Bonell, Richard CPO (NAVY CADETS-CCF RN YT HQ1)" userId="d33d7fd2-52df-46f0-8f22-26515e7a2659" providerId="ADAL" clId="{03E5C99D-EE87-483F-BBA6-5CCE35A21DFB}" dt="2020-12-10T11:00:40.733" v="151" actId="1076"/>
          <ac:spMkLst>
            <pc:docMk/>
            <pc:sldMk cId="1076911489" sldId="300"/>
            <ac:spMk id="4" creationId="{00000000-0000-0000-0000-000000000000}"/>
          </ac:spMkLst>
        </pc:spChg>
        <pc:picChg chg="add del mod">
          <ac:chgData name="Bonell, Richard CPO (NAVY CADETS-CCF RN YT HQ1)" userId="d33d7fd2-52df-46f0-8f22-26515e7a2659" providerId="ADAL" clId="{03E5C99D-EE87-483F-BBA6-5CCE35A21DFB}" dt="2020-12-10T10:59:50.882" v="143"/>
          <ac:picMkLst>
            <pc:docMk/>
            <pc:sldMk cId="1076911489" sldId="300"/>
            <ac:picMk id="5" creationId="{80F4CC59-FD4D-4EBD-8C82-DC91F7A7090E}"/>
          </ac:picMkLst>
        </pc:picChg>
        <pc:picChg chg="add mod">
          <ac:chgData name="Bonell, Richard CPO (NAVY CADETS-CCF RN YT HQ1)" userId="d33d7fd2-52df-46f0-8f22-26515e7a2659" providerId="ADAL" clId="{03E5C99D-EE87-483F-BBA6-5CCE35A21DFB}" dt="2020-12-10T11:00:33.607" v="150" actId="1076"/>
          <ac:picMkLst>
            <pc:docMk/>
            <pc:sldMk cId="1076911489" sldId="300"/>
            <ac:picMk id="6" creationId="{7C561D32-5958-44C3-A070-E85FBEFDF664}"/>
          </ac:picMkLst>
        </pc:picChg>
        <pc:picChg chg="add del mod">
          <ac:chgData name="Bonell, Richard CPO (NAVY CADETS-CCF RN YT HQ1)" userId="d33d7fd2-52df-46f0-8f22-26515e7a2659" providerId="ADAL" clId="{03E5C99D-EE87-483F-BBA6-5CCE35A21DFB}" dt="2020-12-10T11:15:34.838" v="422" actId="478"/>
          <ac:picMkLst>
            <pc:docMk/>
            <pc:sldMk cId="1076911489" sldId="300"/>
            <ac:picMk id="7" creationId="{DDE68A5A-3EEB-4C3E-9F58-713B1B53DA83}"/>
          </ac:picMkLst>
        </pc:picChg>
      </pc:sldChg>
      <pc:sldChg chg="modSp modNotesTx">
        <pc:chgData name="Bonell, Richard CPO (NAVY CADETS-CCF RN YT HQ1)" userId="d33d7fd2-52df-46f0-8f22-26515e7a2659" providerId="ADAL" clId="{03E5C99D-EE87-483F-BBA6-5CCE35A21DFB}" dt="2020-12-10T12:30:31.403" v="1949" actId="20577"/>
        <pc:sldMkLst>
          <pc:docMk/>
          <pc:sldMk cId="1711207111" sldId="301"/>
        </pc:sldMkLst>
        <pc:spChg chg="mod">
          <ac:chgData name="Bonell, Richard CPO (NAVY CADETS-CCF RN YT HQ1)" userId="d33d7fd2-52df-46f0-8f22-26515e7a2659" providerId="ADAL" clId="{03E5C99D-EE87-483F-BBA6-5CCE35A21DFB}" dt="2020-12-10T12:29:26.340" v="1898" actId="20577"/>
          <ac:spMkLst>
            <pc:docMk/>
            <pc:sldMk cId="1711207111" sldId="301"/>
            <ac:spMk id="2" creationId="{00000000-0000-0000-0000-000000000000}"/>
          </ac:spMkLst>
        </pc:spChg>
      </pc:sldChg>
      <pc:sldChg chg="modSp del">
        <pc:chgData name="Bonell, Richard CPO (NAVY CADETS-CCF RN YT HQ1)" userId="d33d7fd2-52df-46f0-8f22-26515e7a2659" providerId="ADAL" clId="{03E5C99D-EE87-483F-BBA6-5CCE35A21DFB}" dt="2020-12-10T11:04:39.322" v="305" actId="2696"/>
        <pc:sldMkLst>
          <pc:docMk/>
          <pc:sldMk cId="1453390653" sldId="302"/>
        </pc:sldMkLst>
        <pc:spChg chg="mod">
          <ac:chgData name="Bonell, Richard CPO (NAVY CADETS-CCF RN YT HQ1)" userId="d33d7fd2-52df-46f0-8f22-26515e7a2659" providerId="ADAL" clId="{03E5C99D-EE87-483F-BBA6-5CCE35A21DFB}" dt="2020-12-08T14:10:42.279" v="17" actId="20577"/>
          <ac:spMkLst>
            <pc:docMk/>
            <pc:sldMk cId="1453390653" sldId="302"/>
            <ac:spMk id="2" creationId="{00000000-0000-0000-0000-000000000000}"/>
          </ac:spMkLst>
        </pc:spChg>
      </pc:sldChg>
      <pc:sldChg chg="modSp del">
        <pc:chgData name="Bonell, Richard CPO (NAVY CADETS-CCF RN YT HQ1)" userId="d33d7fd2-52df-46f0-8f22-26515e7a2659" providerId="ADAL" clId="{03E5C99D-EE87-483F-BBA6-5CCE35A21DFB}" dt="2020-12-10T11:04:58.273" v="306" actId="2696"/>
        <pc:sldMkLst>
          <pc:docMk/>
          <pc:sldMk cId="3769440148" sldId="304"/>
        </pc:sldMkLst>
        <pc:spChg chg="mod">
          <ac:chgData name="Bonell, Richard CPO (NAVY CADETS-CCF RN YT HQ1)" userId="d33d7fd2-52df-46f0-8f22-26515e7a2659" providerId="ADAL" clId="{03E5C99D-EE87-483F-BBA6-5CCE35A21DFB}" dt="2020-12-08T14:18:28.887" v="99" actId="20577"/>
          <ac:spMkLst>
            <pc:docMk/>
            <pc:sldMk cId="3769440148" sldId="304"/>
            <ac:spMk id="2" creationId="{00000000-0000-0000-0000-000000000000}"/>
          </ac:spMkLst>
        </pc:spChg>
      </pc:sldChg>
      <pc:sldChg chg="del">
        <pc:chgData name="Bonell, Richard CPO (NAVY CADETS-CCF RN YT HQ1)" userId="d33d7fd2-52df-46f0-8f22-26515e7a2659" providerId="ADAL" clId="{03E5C99D-EE87-483F-BBA6-5CCE35A21DFB}" dt="2020-12-10T11:20:10.438" v="564" actId="2696"/>
        <pc:sldMkLst>
          <pc:docMk/>
          <pc:sldMk cId="1269307866" sldId="305"/>
        </pc:sldMkLst>
      </pc:sldChg>
      <pc:sldChg chg="del">
        <pc:chgData name="Bonell, Richard CPO (NAVY CADETS-CCF RN YT HQ1)" userId="d33d7fd2-52df-46f0-8f22-26515e7a2659" providerId="ADAL" clId="{03E5C99D-EE87-483F-BBA6-5CCE35A21DFB}" dt="2020-12-10T11:25:30.595" v="612" actId="2696"/>
        <pc:sldMkLst>
          <pc:docMk/>
          <pc:sldMk cId="1684584837" sldId="306"/>
        </pc:sldMkLst>
      </pc:sldChg>
      <pc:sldChg chg="del">
        <pc:chgData name="Bonell, Richard CPO (NAVY CADETS-CCF RN YT HQ1)" userId="d33d7fd2-52df-46f0-8f22-26515e7a2659" providerId="ADAL" clId="{03E5C99D-EE87-483F-BBA6-5CCE35A21DFB}" dt="2020-12-10T11:23:52.184" v="607" actId="2696"/>
        <pc:sldMkLst>
          <pc:docMk/>
          <pc:sldMk cId="3214493947" sldId="307"/>
        </pc:sldMkLst>
      </pc:sldChg>
      <pc:sldChg chg="delSp modSp ord">
        <pc:chgData name="Bonell, Richard CPO (NAVY CADETS-CCF RN YT HQ1)" userId="d33d7fd2-52df-46f0-8f22-26515e7a2659" providerId="ADAL" clId="{03E5C99D-EE87-483F-BBA6-5CCE35A21DFB}" dt="2020-12-10T12:35:16.889" v="1963" actId="1076"/>
        <pc:sldMkLst>
          <pc:docMk/>
          <pc:sldMk cId="2415399456" sldId="308"/>
        </pc:sldMkLst>
        <pc:spChg chg="del">
          <ac:chgData name="Bonell, Richard CPO (NAVY CADETS-CCF RN YT HQ1)" userId="d33d7fd2-52df-46f0-8f22-26515e7a2659" providerId="ADAL" clId="{03E5C99D-EE87-483F-BBA6-5CCE35A21DFB}" dt="2020-12-10T12:34:38.500" v="1957" actId="478"/>
          <ac:spMkLst>
            <pc:docMk/>
            <pc:sldMk cId="2415399456" sldId="308"/>
            <ac:spMk id="2" creationId="{00000000-0000-0000-0000-000000000000}"/>
          </ac:spMkLst>
        </pc:spChg>
        <pc:spChg chg="mod">
          <ac:chgData name="Bonell, Richard CPO (NAVY CADETS-CCF RN YT HQ1)" userId="d33d7fd2-52df-46f0-8f22-26515e7a2659" providerId="ADAL" clId="{03E5C99D-EE87-483F-BBA6-5CCE35A21DFB}" dt="2020-12-10T11:26:29.299" v="621" actId="1076"/>
          <ac:spMkLst>
            <pc:docMk/>
            <pc:sldMk cId="2415399456" sldId="308"/>
            <ac:spMk id="4" creationId="{00000000-0000-0000-0000-000000000000}"/>
          </ac:spMkLst>
        </pc:spChg>
        <pc:picChg chg="mod">
          <ac:chgData name="Bonell, Richard CPO (NAVY CADETS-CCF RN YT HQ1)" userId="d33d7fd2-52df-46f0-8f22-26515e7a2659" providerId="ADAL" clId="{03E5C99D-EE87-483F-BBA6-5CCE35A21DFB}" dt="2020-12-10T12:34:33.370" v="1956" actId="1076"/>
          <ac:picMkLst>
            <pc:docMk/>
            <pc:sldMk cId="2415399456" sldId="308"/>
            <ac:picMk id="6" creationId="{DD7E59A0-FDF2-4707-8C6B-F3A9C8BE5059}"/>
          </ac:picMkLst>
        </pc:picChg>
        <pc:picChg chg="mod">
          <ac:chgData name="Bonell, Richard CPO (NAVY CADETS-CCF RN YT HQ1)" userId="d33d7fd2-52df-46f0-8f22-26515e7a2659" providerId="ADAL" clId="{03E5C99D-EE87-483F-BBA6-5CCE35A21DFB}" dt="2020-12-10T12:34:33.370" v="1956" actId="1076"/>
          <ac:picMkLst>
            <pc:docMk/>
            <pc:sldMk cId="2415399456" sldId="308"/>
            <ac:picMk id="7" creationId="{175113AA-E944-4699-863B-1EF3008D9A3C}"/>
          </ac:picMkLst>
        </pc:picChg>
        <pc:picChg chg="mod">
          <ac:chgData name="Bonell, Richard CPO (NAVY CADETS-CCF RN YT HQ1)" userId="d33d7fd2-52df-46f0-8f22-26515e7a2659" providerId="ADAL" clId="{03E5C99D-EE87-483F-BBA6-5CCE35A21DFB}" dt="2020-12-10T12:35:01.867" v="1961" actId="1076"/>
          <ac:picMkLst>
            <pc:docMk/>
            <pc:sldMk cId="2415399456" sldId="308"/>
            <ac:picMk id="8" creationId="{62E80C92-0217-4138-A667-A86E10C3BCA6}"/>
          </ac:picMkLst>
        </pc:picChg>
        <pc:picChg chg="mod">
          <ac:chgData name="Bonell, Richard CPO (NAVY CADETS-CCF RN YT HQ1)" userId="d33d7fd2-52df-46f0-8f22-26515e7a2659" providerId="ADAL" clId="{03E5C99D-EE87-483F-BBA6-5CCE35A21DFB}" dt="2020-12-10T12:35:16.889" v="1963" actId="1076"/>
          <ac:picMkLst>
            <pc:docMk/>
            <pc:sldMk cId="2415399456" sldId="308"/>
            <ac:picMk id="9" creationId="{ADBCBBAD-D832-4C3B-819F-6C23DAD95F33}"/>
          </ac:picMkLst>
        </pc:picChg>
        <pc:picChg chg="mod">
          <ac:chgData name="Bonell, Richard CPO (NAVY CADETS-CCF RN YT HQ1)" userId="d33d7fd2-52df-46f0-8f22-26515e7a2659" providerId="ADAL" clId="{03E5C99D-EE87-483F-BBA6-5CCE35A21DFB}" dt="2020-12-10T12:34:33.370" v="1956" actId="1076"/>
          <ac:picMkLst>
            <pc:docMk/>
            <pc:sldMk cId="2415399456" sldId="308"/>
            <ac:picMk id="10" creationId="{D076DE22-194C-4C8F-83B8-448340F38F9E}"/>
          </ac:picMkLst>
        </pc:picChg>
        <pc:picChg chg="mod">
          <ac:chgData name="Bonell, Richard CPO (NAVY CADETS-CCF RN YT HQ1)" userId="d33d7fd2-52df-46f0-8f22-26515e7a2659" providerId="ADAL" clId="{03E5C99D-EE87-483F-BBA6-5CCE35A21DFB}" dt="2020-12-10T12:34:33.370" v="1956" actId="1076"/>
          <ac:picMkLst>
            <pc:docMk/>
            <pc:sldMk cId="2415399456" sldId="308"/>
            <ac:picMk id="11" creationId="{AAC3A673-4314-456C-A2FB-089C749ECFBC}"/>
          </ac:picMkLst>
        </pc:picChg>
      </pc:sldChg>
      <pc:sldChg chg="addSp delSp modSp modNotesTx">
        <pc:chgData name="Bonell, Richard CPO (NAVY CADETS-CCF RN YT HQ1)" userId="d33d7fd2-52df-46f0-8f22-26515e7a2659" providerId="ADAL" clId="{03E5C99D-EE87-483F-BBA6-5CCE35A21DFB}" dt="2020-12-10T12:32:10.929" v="1951" actId="20577"/>
        <pc:sldMkLst>
          <pc:docMk/>
          <pc:sldMk cId="3576992263" sldId="316"/>
        </pc:sldMkLst>
        <pc:spChg chg="add del mod">
          <ac:chgData name="Bonell, Richard CPO (NAVY CADETS-CCF RN YT HQ1)" userId="d33d7fd2-52df-46f0-8f22-26515e7a2659" providerId="ADAL" clId="{03E5C99D-EE87-483F-BBA6-5CCE35A21DFB}" dt="2020-12-10T11:26:58.015" v="627" actId="478"/>
          <ac:spMkLst>
            <pc:docMk/>
            <pc:sldMk cId="3576992263" sldId="316"/>
            <ac:spMk id="3" creationId="{18559A88-0CCA-419E-BEB0-D5E1C0B340E4}"/>
          </ac:spMkLst>
        </pc:spChg>
        <pc:spChg chg="add mod">
          <ac:chgData name="Bonell, Richard CPO (NAVY CADETS-CCF RN YT HQ1)" userId="d33d7fd2-52df-46f0-8f22-26515e7a2659" providerId="ADAL" clId="{03E5C99D-EE87-483F-BBA6-5CCE35A21DFB}" dt="2020-12-10T11:27:34.318" v="637" actId="20577"/>
          <ac:spMkLst>
            <pc:docMk/>
            <pc:sldMk cId="3576992263" sldId="316"/>
            <ac:spMk id="10" creationId="{EBA982D0-CB8D-44F3-8276-83FF4F54E8D6}"/>
          </ac:spMkLst>
        </pc:spChg>
        <pc:spChg chg="mod">
          <ac:chgData name="Bonell, Richard CPO (NAVY CADETS-CCF RN YT HQ1)" userId="d33d7fd2-52df-46f0-8f22-26515e7a2659" providerId="ADAL" clId="{03E5C99D-EE87-483F-BBA6-5CCE35A21DFB}" dt="2020-12-10T12:32:10.929" v="1951" actId="20577"/>
          <ac:spMkLst>
            <pc:docMk/>
            <pc:sldMk cId="3576992263" sldId="316"/>
            <ac:spMk id="44" creationId="{7E2D3415-149E-44DD-854D-2BE7FA957DAF}"/>
          </ac:spMkLst>
        </pc:spChg>
        <pc:spChg chg="del mod">
          <ac:chgData name="Bonell, Richard CPO (NAVY CADETS-CCF RN YT HQ1)" userId="d33d7fd2-52df-46f0-8f22-26515e7a2659" providerId="ADAL" clId="{03E5C99D-EE87-483F-BBA6-5CCE35A21DFB}" dt="2020-12-10T11:26:55.005" v="626" actId="478"/>
          <ac:spMkLst>
            <pc:docMk/>
            <pc:sldMk cId="3576992263" sldId="316"/>
            <ac:spMk id="63" creationId="{B23DF3CF-8ABC-40F7-A794-E563A797EA8D}"/>
          </ac:spMkLst>
        </pc:spChg>
        <pc:spChg chg="del">
          <ac:chgData name="Bonell, Richard CPO (NAVY CADETS-CCF RN YT HQ1)" userId="d33d7fd2-52df-46f0-8f22-26515e7a2659" providerId="ADAL" clId="{03E5C99D-EE87-483F-BBA6-5CCE35A21DFB}" dt="2020-12-10T11:25:41.916" v="613" actId="478"/>
          <ac:spMkLst>
            <pc:docMk/>
            <pc:sldMk cId="3576992263" sldId="316"/>
            <ac:spMk id="64" creationId="{0D1D93BC-0CA3-4679-A6A9-D0BE3D932158}"/>
          </ac:spMkLst>
        </pc:spChg>
        <pc:spChg chg="del">
          <ac:chgData name="Bonell, Richard CPO (NAVY CADETS-CCF RN YT HQ1)" userId="d33d7fd2-52df-46f0-8f22-26515e7a2659" providerId="ADAL" clId="{03E5C99D-EE87-483F-BBA6-5CCE35A21DFB}" dt="2020-12-10T11:25:54.567" v="614" actId="478"/>
          <ac:spMkLst>
            <pc:docMk/>
            <pc:sldMk cId="3576992263" sldId="316"/>
            <ac:spMk id="65" creationId="{D85FA0F2-E184-4E09-8390-5FD43B4F7BEC}"/>
          </ac:spMkLst>
        </pc:spChg>
        <pc:picChg chg="add del mod">
          <ac:chgData name="Bonell, Richard CPO (NAVY CADETS-CCF RN YT HQ1)" userId="d33d7fd2-52df-46f0-8f22-26515e7a2659" providerId="ADAL" clId="{03E5C99D-EE87-483F-BBA6-5CCE35A21DFB}" dt="2020-12-10T11:42:49.529" v="1005" actId="478"/>
          <ac:picMkLst>
            <pc:docMk/>
            <pc:sldMk cId="3576992263" sldId="316"/>
            <ac:picMk id="13" creationId="{D1CDAB8A-27F4-4882-ADC8-711CD01EEA84}"/>
          </ac:picMkLst>
        </pc:picChg>
        <pc:picChg chg="mod">
          <ac:chgData name="Bonell, Richard CPO (NAVY CADETS-CCF RN YT HQ1)" userId="d33d7fd2-52df-46f0-8f22-26515e7a2659" providerId="ADAL" clId="{03E5C99D-EE87-483F-BBA6-5CCE35A21DFB}" dt="2020-12-10T11:42:01.876" v="998" actId="1076"/>
          <ac:picMkLst>
            <pc:docMk/>
            <pc:sldMk cId="3576992263" sldId="316"/>
            <ac:picMk id="67" creationId="{B15118B1-C210-41C8-B7A6-851B19BBF9DF}"/>
          </ac:picMkLst>
        </pc:picChg>
        <pc:picChg chg="mod">
          <ac:chgData name="Bonell, Richard CPO (NAVY CADETS-CCF RN YT HQ1)" userId="d33d7fd2-52df-46f0-8f22-26515e7a2659" providerId="ADAL" clId="{03E5C99D-EE87-483F-BBA6-5CCE35A21DFB}" dt="2020-12-10T11:42:01.876" v="998" actId="1076"/>
          <ac:picMkLst>
            <pc:docMk/>
            <pc:sldMk cId="3576992263" sldId="316"/>
            <ac:picMk id="69" creationId="{A4B5F7EA-E49B-492E-A2A4-A73164500159}"/>
          </ac:picMkLst>
        </pc:picChg>
        <pc:picChg chg="mod">
          <ac:chgData name="Bonell, Richard CPO (NAVY CADETS-CCF RN YT HQ1)" userId="d33d7fd2-52df-46f0-8f22-26515e7a2659" providerId="ADAL" clId="{03E5C99D-EE87-483F-BBA6-5CCE35A21DFB}" dt="2020-12-10T11:42:01.876" v="998" actId="1076"/>
          <ac:picMkLst>
            <pc:docMk/>
            <pc:sldMk cId="3576992263" sldId="316"/>
            <ac:picMk id="71" creationId="{7462337E-F7A8-4107-9BCC-F3890A925242}"/>
          </ac:picMkLst>
        </pc:picChg>
        <pc:picChg chg="mod">
          <ac:chgData name="Bonell, Richard CPO (NAVY CADETS-CCF RN YT HQ1)" userId="d33d7fd2-52df-46f0-8f22-26515e7a2659" providerId="ADAL" clId="{03E5C99D-EE87-483F-BBA6-5CCE35A21DFB}" dt="2020-12-10T11:42:01.876" v="998" actId="1076"/>
          <ac:picMkLst>
            <pc:docMk/>
            <pc:sldMk cId="3576992263" sldId="316"/>
            <ac:picMk id="73" creationId="{FEE9DDAD-AEE2-4B9A-BF2F-38ED3705BEAB}"/>
          </ac:picMkLst>
        </pc:picChg>
      </pc:sldChg>
      <pc:sldChg chg="addSp delSp modSp modNotesTx">
        <pc:chgData name="Bonell, Richard CPO (NAVY CADETS-CCF RN YT HQ1)" userId="d33d7fd2-52df-46f0-8f22-26515e7a2659" providerId="ADAL" clId="{03E5C99D-EE87-483F-BBA6-5CCE35A21DFB}" dt="2020-12-10T11:47:43.142" v="1051" actId="478"/>
        <pc:sldMkLst>
          <pc:docMk/>
          <pc:sldMk cId="3010439593" sldId="317"/>
        </pc:sldMkLst>
        <pc:spChg chg="mod">
          <ac:chgData name="Bonell, Richard CPO (NAVY CADETS-CCF RN YT HQ1)" userId="d33d7fd2-52df-46f0-8f22-26515e7a2659" providerId="ADAL" clId="{03E5C99D-EE87-483F-BBA6-5CCE35A21DFB}" dt="2020-12-10T11:35:13.569" v="842" actId="20577"/>
          <ac:spMkLst>
            <pc:docMk/>
            <pc:sldMk cId="3010439593" sldId="317"/>
            <ac:spMk id="2" creationId="{CF1CB69D-5486-4328-B553-E6E37F4A1AFE}"/>
          </ac:spMkLst>
        </pc:spChg>
        <pc:spChg chg="del">
          <ac:chgData name="Bonell, Richard CPO (NAVY CADETS-CCF RN YT HQ1)" userId="d33d7fd2-52df-46f0-8f22-26515e7a2659" providerId="ADAL" clId="{03E5C99D-EE87-483F-BBA6-5CCE35A21DFB}" dt="2020-12-10T11:32:29.255" v="677" actId="478"/>
          <ac:spMkLst>
            <pc:docMk/>
            <pc:sldMk cId="3010439593" sldId="317"/>
            <ac:spMk id="3" creationId="{8B86475C-764D-4997-A34E-B0E8677B97CA}"/>
          </ac:spMkLst>
        </pc:spChg>
        <pc:spChg chg="del mod">
          <ac:chgData name="Bonell, Richard CPO (NAVY CADETS-CCF RN YT HQ1)" userId="d33d7fd2-52df-46f0-8f22-26515e7a2659" providerId="ADAL" clId="{03E5C99D-EE87-483F-BBA6-5CCE35A21DFB}" dt="2020-12-10T11:34:22.613" v="833"/>
          <ac:spMkLst>
            <pc:docMk/>
            <pc:sldMk cId="3010439593" sldId="317"/>
            <ac:spMk id="4" creationId="{C4D7343F-6CA7-4C61-B71A-4281D9DC8F63}"/>
          </ac:spMkLst>
        </pc:spChg>
        <pc:spChg chg="add mod">
          <ac:chgData name="Bonell, Richard CPO (NAVY CADETS-CCF RN YT HQ1)" userId="d33d7fd2-52df-46f0-8f22-26515e7a2659" providerId="ADAL" clId="{03E5C99D-EE87-483F-BBA6-5CCE35A21DFB}" dt="2020-12-10T11:44:09.876" v="1019" actId="1076"/>
          <ac:spMkLst>
            <pc:docMk/>
            <pc:sldMk cId="3010439593" sldId="317"/>
            <ac:spMk id="5" creationId="{592C39E1-6F8B-42C7-8C42-88BD306E9B96}"/>
          </ac:spMkLst>
        </pc:spChg>
        <pc:spChg chg="add del mod">
          <ac:chgData name="Bonell, Richard CPO (NAVY CADETS-CCF RN YT HQ1)" userId="d33d7fd2-52df-46f0-8f22-26515e7a2659" providerId="ADAL" clId="{03E5C99D-EE87-483F-BBA6-5CCE35A21DFB}" dt="2020-12-10T11:34:26.148" v="834"/>
          <ac:spMkLst>
            <pc:docMk/>
            <pc:sldMk cId="3010439593" sldId="317"/>
            <ac:spMk id="6" creationId="{85B55314-FAE9-4BCD-87EE-F2F5539EB2B1}"/>
          </ac:spMkLst>
        </pc:spChg>
        <pc:picChg chg="mod">
          <ac:chgData name="Bonell, Richard CPO (NAVY CADETS-CCF RN YT HQ1)" userId="d33d7fd2-52df-46f0-8f22-26515e7a2659" providerId="ADAL" clId="{03E5C99D-EE87-483F-BBA6-5CCE35A21DFB}" dt="2020-12-10T11:43:47.157" v="1017" actId="1076"/>
          <ac:picMkLst>
            <pc:docMk/>
            <pc:sldMk cId="3010439593" sldId="317"/>
            <ac:picMk id="9" creationId="{6C364E19-3DBA-4EF3-B0CA-8051AC601F96}"/>
          </ac:picMkLst>
        </pc:picChg>
        <pc:picChg chg="mod">
          <ac:chgData name="Bonell, Richard CPO (NAVY CADETS-CCF RN YT HQ1)" userId="d33d7fd2-52df-46f0-8f22-26515e7a2659" providerId="ADAL" clId="{03E5C99D-EE87-483F-BBA6-5CCE35A21DFB}" dt="2020-12-10T11:43:59.587" v="1018" actId="1076"/>
          <ac:picMkLst>
            <pc:docMk/>
            <pc:sldMk cId="3010439593" sldId="317"/>
            <ac:picMk id="11" creationId="{EB8766D8-B3D8-4939-822D-B695A772759C}"/>
          </ac:picMkLst>
        </pc:picChg>
        <pc:picChg chg="add del mod">
          <ac:chgData name="Bonell, Richard CPO (NAVY CADETS-CCF RN YT HQ1)" userId="d33d7fd2-52df-46f0-8f22-26515e7a2659" providerId="ADAL" clId="{03E5C99D-EE87-483F-BBA6-5CCE35A21DFB}" dt="2020-12-10T11:47:43.142" v="1051" actId="478"/>
          <ac:picMkLst>
            <pc:docMk/>
            <pc:sldMk cId="3010439593" sldId="317"/>
            <ac:picMk id="12" creationId="{05DBE313-8672-4DB0-B962-A81C2FD846BC}"/>
          </ac:picMkLst>
        </pc:picChg>
        <pc:picChg chg="mod">
          <ac:chgData name="Bonell, Richard CPO (NAVY CADETS-CCF RN YT HQ1)" userId="d33d7fd2-52df-46f0-8f22-26515e7a2659" providerId="ADAL" clId="{03E5C99D-EE87-483F-BBA6-5CCE35A21DFB}" dt="2020-12-10T11:43:24.308" v="1012" actId="1076"/>
          <ac:picMkLst>
            <pc:docMk/>
            <pc:sldMk cId="3010439593" sldId="317"/>
            <ac:picMk id="13" creationId="{BAD762A3-745A-4F54-A810-75E4A969E3A8}"/>
          </ac:picMkLst>
        </pc:picChg>
        <pc:picChg chg="mod">
          <ac:chgData name="Bonell, Richard CPO (NAVY CADETS-CCF RN YT HQ1)" userId="d33d7fd2-52df-46f0-8f22-26515e7a2659" providerId="ADAL" clId="{03E5C99D-EE87-483F-BBA6-5CCE35A21DFB}" dt="2020-12-10T11:43:18.268" v="1011" actId="1076"/>
          <ac:picMkLst>
            <pc:docMk/>
            <pc:sldMk cId="3010439593" sldId="317"/>
            <ac:picMk id="15" creationId="{7BB96BD5-880A-4F3F-A9FE-766608890916}"/>
          </ac:picMkLst>
        </pc:picChg>
      </pc:sldChg>
      <pc:sldChg chg="addSp delSp modSp modNotesTx">
        <pc:chgData name="Bonell, Richard CPO (NAVY CADETS-CCF RN YT HQ1)" userId="d33d7fd2-52df-46f0-8f22-26515e7a2659" providerId="ADAL" clId="{03E5C99D-EE87-483F-BBA6-5CCE35A21DFB}" dt="2020-12-10T12:10:23.496" v="1409" actId="20577"/>
        <pc:sldMkLst>
          <pc:docMk/>
          <pc:sldMk cId="3382587373" sldId="318"/>
        </pc:sldMkLst>
        <pc:spChg chg="mod">
          <ac:chgData name="Bonell, Richard CPO (NAVY CADETS-CCF RN YT HQ1)" userId="d33d7fd2-52df-46f0-8f22-26515e7a2659" providerId="ADAL" clId="{03E5C99D-EE87-483F-BBA6-5CCE35A21DFB}" dt="2020-12-10T12:10:23.496" v="1409" actId="20577"/>
          <ac:spMkLst>
            <pc:docMk/>
            <pc:sldMk cId="3382587373" sldId="318"/>
            <ac:spMk id="2" creationId="{1DCA331C-5648-46FB-8173-BF0EEE605051}"/>
          </ac:spMkLst>
        </pc:spChg>
        <pc:spChg chg="del mod">
          <ac:chgData name="Bonell, Richard CPO (NAVY CADETS-CCF RN YT HQ1)" userId="d33d7fd2-52df-46f0-8f22-26515e7a2659" providerId="ADAL" clId="{03E5C99D-EE87-483F-BBA6-5CCE35A21DFB}" dt="2020-12-10T11:49:11.522" v="1110" actId="478"/>
          <ac:spMkLst>
            <pc:docMk/>
            <pc:sldMk cId="3382587373" sldId="318"/>
            <ac:spMk id="4" creationId="{2BCCB278-FBC5-4E0F-9938-855B89A8A4F1}"/>
          </ac:spMkLst>
        </pc:spChg>
        <pc:spChg chg="add del mod">
          <ac:chgData name="Bonell, Richard CPO (NAVY CADETS-CCF RN YT HQ1)" userId="d33d7fd2-52df-46f0-8f22-26515e7a2659" providerId="ADAL" clId="{03E5C99D-EE87-483F-BBA6-5CCE35A21DFB}" dt="2020-12-10T11:49:14.762" v="1111" actId="478"/>
          <ac:spMkLst>
            <pc:docMk/>
            <pc:sldMk cId="3382587373" sldId="318"/>
            <ac:spMk id="5" creationId="{49F4BAC7-2196-47C8-8C6B-541457578737}"/>
          </ac:spMkLst>
        </pc:spChg>
        <pc:spChg chg="add mod">
          <ac:chgData name="Bonell, Richard CPO (NAVY CADETS-CCF RN YT HQ1)" userId="d33d7fd2-52df-46f0-8f22-26515e7a2659" providerId="ADAL" clId="{03E5C99D-EE87-483F-BBA6-5CCE35A21DFB}" dt="2020-12-10T11:49:23.987" v="1112" actId="1076"/>
          <ac:spMkLst>
            <pc:docMk/>
            <pc:sldMk cId="3382587373" sldId="318"/>
            <ac:spMk id="10" creationId="{C125A0F8-C93C-4ACD-B3F0-BAF27DB8B28E}"/>
          </ac:spMkLst>
        </pc:spChg>
        <pc:spChg chg="add del">
          <ac:chgData name="Bonell, Richard CPO (NAVY CADETS-CCF RN YT HQ1)" userId="d33d7fd2-52df-46f0-8f22-26515e7a2659" providerId="ADAL" clId="{03E5C99D-EE87-483F-BBA6-5CCE35A21DFB}" dt="2020-12-10T11:49:34.652" v="1114"/>
          <ac:spMkLst>
            <pc:docMk/>
            <pc:sldMk cId="3382587373" sldId="318"/>
            <ac:spMk id="12" creationId="{42FF7A40-2908-4626-A52A-1DE737D14303}"/>
          </ac:spMkLst>
        </pc:spChg>
        <pc:spChg chg="add del">
          <ac:chgData name="Bonell, Richard CPO (NAVY CADETS-CCF RN YT HQ1)" userId="d33d7fd2-52df-46f0-8f22-26515e7a2659" providerId="ADAL" clId="{03E5C99D-EE87-483F-BBA6-5CCE35A21DFB}" dt="2020-12-10T11:49:39.862" v="1116"/>
          <ac:spMkLst>
            <pc:docMk/>
            <pc:sldMk cId="3382587373" sldId="318"/>
            <ac:spMk id="15" creationId="{6B85A27F-6D82-4088-B9D3-98D5BE0D77B7}"/>
          </ac:spMkLst>
        </pc:spChg>
        <pc:picChg chg="add mod">
          <ac:chgData name="Bonell, Richard CPO (NAVY CADETS-CCF RN YT HQ1)" userId="d33d7fd2-52df-46f0-8f22-26515e7a2659" providerId="ADAL" clId="{03E5C99D-EE87-483F-BBA6-5CCE35A21DFB}" dt="2020-12-10T11:48:07.347" v="1052" actId="1076"/>
          <ac:picMkLst>
            <pc:docMk/>
            <pc:sldMk cId="3382587373" sldId="318"/>
            <ac:picMk id="8" creationId="{174C6151-DAFA-4979-B8F5-6EEB5DFA8C43}"/>
          </ac:picMkLst>
        </pc:picChg>
        <pc:picChg chg="mod">
          <ac:chgData name="Bonell, Richard CPO (NAVY CADETS-CCF RN YT HQ1)" userId="d33d7fd2-52df-46f0-8f22-26515e7a2659" providerId="ADAL" clId="{03E5C99D-EE87-483F-BBA6-5CCE35A21DFB}" dt="2020-12-10T11:48:07.347" v="1052" actId="1076"/>
          <ac:picMkLst>
            <pc:docMk/>
            <pc:sldMk cId="3382587373" sldId="318"/>
            <ac:picMk id="9" creationId="{8ED450EF-EA9E-4D9E-8217-D8D5760846F7}"/>
          </ac:picMkLst>
        </pc:picChg>
        <pc:picChg chg="del mod">
          <ac:chgData name="Bonell, Richard CPO (NAVY CADETS-CCF RN YT HQ1)" userId="d33d7fd2-52df-46f0-8f22-26515e7a2659" providerId="ADAL" clId="{03E5C99D-EE87-483F-BBA6-5CCE35A21DFB}" dt="2020-12-10T11:45:14.639" v="1024" actId="478"/>
          <ac:picMkLst>
            <pc:docMk/>
            <pc:sldMk cId="3382587373" sldId="318"/>
            <ac:picMk id="11" creationId="{B2A49EF7-A477-4A4A-8F06-59DADCB22EE5}"/>
          </ac:picMkLst>
        </pc:picChg>
        <pc:picChg chg="mod">
          <ac:chgData name="Bonell, Richard CPO (NAVY CADETS-CCF RN YT HQ1)" userId="d33d7fd2-52df-46f0-8f22-26515e7a2659" providerId="ADAL" clId="{03E5C99D-EE87-483F-BBA6-5CCE35A21DFB}" dt="2020-12-10T11:48:07.347" v="1052" actId="1076"/>
          <ac:picMkLst>
            <pc:docMk/>
            <pc:sldMk cId="3382587373" sldId="318"/>
            <ac:picMk id="13" creationId="{2B5D9766-FD81-4547-9555-15702843ABE2}"/>
          </ac:picMkLst>
        </pc:picChg>
        <pc:picChg chg="mod">
          <ac:chgData name="Bonell, Richard CPO (NAVY CADETS-CCF RN YT HQ1)" userId="d33d7fd2-52df-46f0-8f22-26515e7a2659" providerId="ADAL" clId="{03E5C99D-EE87-483F-BBA6-5CCE35A21DFB}" dt="2020-12-10T11:48:07.347" v="1052" actId="1076"/>
          <ac:picMkLst>
            <pc:docMk/>
            <pc:sldMk cId="3382587373" sldId="318"/>
            <ac:picMk id="14" creationId="{F1D4AC3C-B047-4852-8FBB-3B811C036B8B}"/>
          </ac:picMkLst>
        </pc:picChg>
        <pc:picChg chg="add del mod">
          <ac:chgData name="Bonell, Richard CPO (NAVY CADETS-CCF RN YT HQ1)" userId="d33d7fd2-52df-46f0-8f22-26515e7a2659" providerId="ADAL" clId="{03E5C99D-EE87-483F-BBA6-5CCE35A21DFB}" dt="2020-12-10T12:06:57.812" v="1211" actId="478"/>
          <ac:picMkLst>
            <pc:docMk/>
            <pc:sldMk cId="3382587373" sldId="318"/>
            <ac:picMk id="16" creationId="{8CEB0762-4071-43F4-BE0C-37E7BB8C607E}"/>
          </ac:picMkLst>
        </pc:picChg>
      </pc:sldChg>
      <pc:sldChg chg="addSp delSp modSp modNotesTx">
        <pc:chgData name="Bonell, Richard CPO (NAVY CADETS-CCF RN YT HQ1)" userId="d33d7fd2-52df-46f0-8f22-26515e7a2659" providerId="ADAL" clId="{03E5C99D-EE87-483F-BBA6-5CCE35A21DFB}" dt="2020-12-10T15:39:54.299" v="1966" actId="1076"/>
        <pc:sldMkLst>
          <pc:docMk/>
          <pc:sldMk cId="903850234" sldId="319"/>
        </pc:sldMkLst>
        <pc:spChg chg="mod">
          <ac:chgData name="Bonell, Richard CPO (NAVY CADETS-CCF RN YT HQ1)" userId="d33d7fd2-52df-46f0-8f22-26515e7a2659" providerId="ADAL" clId="{03E5C99D-EE87-483F-BBA6-5CCE35A21DFB}" dt="2020-12-10T12:14:14.816" v="1441" actId="20577"/>
          <ac:spMkLst>
            <pc:docMk/>
            <pc:sldMk cId="903850234" sldId="319"/>
            <ac:spMk id="2" creationId="{F66E51FF-3548-4D37-A294-2A9DC3038C0E}"/>
          </ac:spMkLst>
        </pc:spChg>
        <pc:spChg chg="del mod">
          <ac:chgData name="Bonell, Richard CPO (NAVY CADETS-CCF RN YT HQ1)" userId="d33d7fd2-52df-46f0-8f22-26515e7a2659" providerId="ADAL" clId="{03E5C99D-EE87-483F-BBA6-5CCE35A21DFB}" dt="2020-12-10T12:16:07.132" v="1526"/>
          <ac:spMkLst>
            <pc:docMk/>
            <pc:sldMk cId="903850234" sldId="319"/>
            <ac:spMk id="4" creationId="{9F851645-3275-44AD-BDA2-FE9724D8E8A4}"/>
          </ac:spMkLst>
        </pc:spChg>
        <pc:spChg chg="add del mod">
          <ac:chgData name="Bonell, Richard CPO (NAVY CADETS-CCF RN YT HQ1)" userId="d33d7fd2-52df-46f0-8f22-26515e7a2659" providerId="ADAL" clId="{03E5C99D-EE87-483F-BBA6-5CCE35A21DFB}" dt="2020-12-10T12:12:28.556" v="1418" actId="478"/>
          <ac:spMkLst>
            <pc:docMk/>
            <pc:sldMk cId="903850234" sldId="319"/>
            <ac:spMk id="5" creationId="{B93D48F1-9E74-4B97-99F9-7716272C10A9}"/>
          </ac:spMkLst>
        </pc:spChg>
        <pc:spChg chg="add del mod">
          <ac:chgData name="Bonell, Richard CPO (NAVY CADETS-CCF RN YT HQ1)" userId="d33d7fd2-52df-46f0-8f22-26515e7a2659" providerId="ADAL" clId="{03E5C99D-EE87-483F-BBA6-5CCE35A21DFB}" dt="2020-12-10T12:22:10.458" v="1635"/>
          <ac:spMkLst>
            <pc:docMk/>
            <pc:sldMk cId="903850234" sldId="319"/>
            <ac:spMk id="6" creationId="{BA3861E0-9479-4D13-8EC4-0E8F7179FDFA}"/>
          </ac:spMkLst>
        </pc:spChg>
        <pc:spChg chg="add del mod">
          <ac:chgData name="Bonell, Richard CPO (NAVY CADETS-CCF RN YT HQ1)" userId="d33d7fd2-52df-46f0-8f22-26515e7a2659" providerId="ADAL" clId="{03E5C99D-EE87-483F-BBA6-5CCE35A21DFB}" dt="2020-12-10T12:16:11.298" v="1527"/>
          <ac:spMkLst>
            <pc:docMk/>
            <pc:sldMk cId="903850234" sldId="319"/>
            <ac:spMk id="7" creationId="{50FC2F39-A01F-4F1F-A850-DD90C523161D}"/>
          </ac:spMkLst>
        </pc:spChg>
        <pc:picChg chg="del">
          <ac:chgData name="Bonell, Richard CPO (NAVY CADETS-CCF RN YT HQ1)" userId="d33d7fd2-52df-46f0-8f22-26515e7a2659" providerId="ADAL" clId="{03E5C99D-EE87-483F-BBA6-5CCE35A21DFB}" dt="2020-12-10T12:12:24.496" v="1417" actId="478"/>
          <ac:picMkLst>
            <pc:docMk/>
            <pc:sldMk cId="903850234" sldId="319"/>
            <ac:picMk id="8" creationId="{6CDADE2A-EEC4-420E-8DD4-09E0B88D36B2}"/>
          </ac:picMkLst>
        </pc:picChg>
        <pc:picChg chg="mod">
          <ac:chgData name="Bonell, Richard CPO (NAVY CADETS-CCF RN YT HQ1)" userId="d33d7fd2-52df-46f0-8f22-26515e7a2659" providerId="ADAL" clId="{03E5C99D-EE87-483F-BBA6-5CCE35A21DFB}" dt="2020-12-10T15:39:54.299" v="1966" actId="1076"/>
          <ac:picMkLst>
            <pc:docMk/>
            <pc:sldMk cId="903850234" sldId="319"/>
            <ac:picMk id="9" creationId="{131A9156-E4CA-41B9-BC87-4402FBEF4DC2}"/>
          </ac:picMkLst>
        </pc:picChg>
        <pc:picChg chg="mod">
          <ac:chgData name="Bonell, Richard CPO (NAVY CADETS-CCF RN YT HQ1)" userId="d33d7fd2-52df-46f0-8f22-26515e7a2659" providerId="ADAL" clId="{03E5C99D-EE87-483F-BBA6-5CCE35A21DFB}" dt="2020-12-10T12:13:45.976" v="1434" actId="1076"/>
          <ac:picMkLst>
            <pc:docMk/>
            <pc:sldMk cId="903850234" sldId="319"/>
            <ac:picMk id="10" creationId="{00B5C415-E575-4E39-8F60-FEDE5372C3E8}"/>
          </ac:picMkLst>
        </pc:picChg>
        <pc:picChg chg="add mod">
          <ac:chgData name="Bonell, Richard CPO (NAVY CADETS-CCF RN YT HQ1)" userId="d33d7fd2-52df-46f0-8f22-26515e7a2659" providerId="ADAL" clId="{03E5C99D-EE87-483F-BBA6-5CCE35A21DFB}" dt="2020-12-10T12:13:45.976" v="1434" actId="1076"/>
          <ac:picMkLst>
            <pc:docMk/>
            <pc:sldMk cId="903850234" sldId="319"/>
            <ac:picMk id="11" creationId="{E1531250-E148-438D-97AF-970C13FAC5E8}"/>
          </ac:picMkLst>
        </pc:picChg>
        <pc:picChg chg="add del mod">
          <ac:chgData name="Bonell, Richard CPO (NAVY CADETS-CCF RN YT HQ1)" userId="d33d7fd2-52df-46f0-8f22-26515e7a2659" providerId="ADAL" clId="{03E5C99D-EE87-483F-BBA6-5CCE35A21DFB}" dt="2020-12-10T15:39:43.911" v="1965" actId="478"/>
          <ac:picMkLst>
            <pc:docMk/>
            <pc:sldMk cId="903850234" sldId="319"/>
            <ac:picMk id="12" creationId="{BCAE3EF7-F22E-4E75-94A9-3FD71055DE34}"/>
          </ac:picMkLst>
        </pc:picChg>
      </pc:sldChg>
      <pc:sldChg chg="addSp delSp modSp modNotesTx">
        <pc:chgData name="Bonell, Richard CPO (NAVY CADETS-CCF RN YT HQ1)" userId="d33d7fd2-52df-46f0-8f22-26515e7a2659" providerId="ADAL" clId="{03E5C99D-EE87-483F-BBA6-5CCE35A21DFB}" dt="2020-12-10T12:24:56.274" v="1860" actId="20577"/>
        <pc:sldMkLst>
          <pc:docMk/>
          <pc:sldMk cId="4165737530" sldId="320"/>
        </pc:sldMkLst>
        <pc:spChg chg="mod">
          <ac:chgData name="Bonell, Richard CPO (NAVY CADETS-CCF RN YT HQ1)" userId="d33d7fd2-52df-46f0-8f22-26515e7a2659" providerId="ADAL" clId="{03E5C99D-EE87-483F-BBA6-5CCE35A21DFB}" dt="2020-12-10T12:21:57.452" v="1632" actId="20577"/>
          <ac:spMkLst>
            <pc:docMk/>
            <pc:sldMk cId="4165737530" sldId="320"/>
            <ac:spMk id="2" creationId="{8C3CC66B-27F9-40DD-9D89-FF5DCBCB4F6C}"/>
          </ac:spMkLst>
        </pc:spChg>
        <pc:spChg chg="del mod">
          <ac:chgData name="Bonell, Richard CPO (NAVY CADETS-CCF RN YT HQ1)" userId="d33d7fd2-52df-46f0-8f22-26515e7a2659" providerId="ADAL" clId="{03E5C99D-EE87-483F-BBA6-5CCE35A21DFB}" dt="2020-12-10T12:24:02.309" v="1807"/>
          <ac:spMkLst>
            <pc:docMk/>
            <pc:sldMk cId="4165737530" sldId="320"/>
            <ac:spMk id="4" creationId="{80DB7AE3-15FB-4AC5-9FB8-4D07456E399C}"/>
          </ac:spMkLst>
        </pc:spChg>
        <pc:spChg chg="add mod">
          <ac:chgData name="Bonell, Richard CPO (NAVY CADETS-CCF RN YT HQ1)" userId="d33d7fd2-52df-46f0-8f22-26515e7a2659" providerId="ADAL" clId="{03E5C99D-EE87-483F-BBA6-5CCE35A21DFB}" dt="2020-12-10T12:24:16.471" v="1808" actId="1076"/>
          <ac:spMkLst>
            <pc:docMk/>
            <pc:sldMk cId="4165737530" sldId="320"/>
            <ac:spMk id="13" creationId="{93E6AAA4-6580-48EE-BC34-41FA835516B7}"/>
          </ac:spMkLst>
        </pc:spChg>
        <pc:picChg chg="mod">
          <ac:chgData name="Bonell, Richard CPO (NAVY CADETS-CCF RN YT HQ1)" userId="d33d7fd2-52df-46f0-8f22-26515e7a2659" providerId="ADAL" clId="{03E5C99D-EE87-483F-BBA6-5CCE35A21DFB}" dt="2020-12-10T12:21:27.349" v="1624" actId="1076"/>
          <ac:picMkLst>
            <pc:docMk/>
            <pc:sldMk cId="4165737530" sldId="320"/>
            <ac:picMk id="8" creationId="{17601387-19FC-4177-9CEE-6D46CACCEB7C}"/>
          </ac:picMkLst>
        </pc:picChg>
        <pc:picChg chg="mod">
          <ac:chgData name="Bonell, Richard CPO (NAVY CADETS-CCF RN YT HQ1)" userId="d33d7fd2-52df-46f0-8f22-26515e7a2659" providerId="ADAL" clId="{03E5C99D-EE87-483F-BBA6-5CCE35A21DFB}" dt="2020-12-10T12:21:27.349" v="1624" actId="1076"/>
          <ac:picMkLst>
            <pc:docMk/>
            <pc:sldMk cId="4165737530" sldId="320"/>
            <ac:picMk id="9" creationId="{C1D90E8C-38A6-45BB-9012-CBCB12691A81}"/>
          </ac:picMkLst>
        </pc:picChg>
        <pc:picChg chg="mod">
          <ac:chgData name="Bonell, Richard CPO (NAVY CADETS-CCF RN YT HQ1)" userId="d33d7fd2-52df-46f0-8f22-26515e7a2659" providerId="ADAL" clId="{03E5C99D-EE87-483F-BBA6-5CCE35A21DFB}" dt="2020-12-10T12:21:27.349" v="1624" actId="1076"/>
          <ac:picMkLst>
            <pc:docMk/>
            <pc:sldMk cId="4165737530" sldId="320"/>
            <ac:picMk id="10" creationId="{FBBC7806-726E-4F6D-AAEF-770E0ABCC1EE}"/>
          </ac:picMkLst>
        </pc:picChg>
        <pc:picChg chg="del mod">
          <ac:chgData name="Bonell, Richard CPO (NAVY CADETS-CCF RN YT HQ1)" userId="d33d7fd2-52df-46f0-8f22-26515e7a2659" providerId="ADAL" clId="{03E5C99D-EE87-483F-BBA6-5CCE35A21DFB}" dt="2020-12-10T12:20:09.256" v="1607" actId="478"/>
          <ac:picMkLst>
            <pc:docMk/>
            <pc:sldMk cId="4165737530" sldId="320"/>
            <ac:picMk id="11" creationId="{C675CEAA-DF5E-45F8-A483-9EF497B753F5}"/>
          </ac:picMkLst>
        </pc:picChg>
        <pc:picChg chg="add mod">
          <ac:chgData name="Bonell, Richard CPO (NAVY CADETS-CCF RN YT HQ1)" userId="d33d7fd2-52df-46f0-8f22-26515e7a2659" providerId="ADAL" clId="{03E5C99D-EE87-483F-BBA6-5CCE35A21DFB}" dt="2020-12-10T12:21:27.349" v="1624" actId="1076"/>
          <ac:picMkLst>
            <pc:docMk/>
            <pc:sldMk cId="4165737530" sldId="320"/>
            <ac:picMk id="12" creationId="{4C04375F-C64E-4D90-A367-D89856B7713C}"/>
          </ac:picMkLst>
        </pc:picChg>
      </pc:sldChg>
      <pc:sldChg chg="addSp delSp modSp modNotesTx">
        <pc:chgData name="Bonell, Richard CPO (NAVY CADETS-CCF RN YT HQ1)" userId="d33d7fd2-52df-46f0-8f22-26515e7a2659" providerId="ADAL" clId="{03E5C99D-EE87-483F-BBA6-5CCE35A21DFB}" dt="2020-12-10T12:17:10.641" v="1576" actId="478"/>
        <pc:sldMkLst>
          <pc:docMk/>
          <pc:sldMk cId="2703956927" sldId="321"/>
        </pc:sldMkLst>
        <pc:spChg chg="mod">
          <ac:chgData name="Bonell, Richard CPO (NAVY CADETS-CCF RN YT HQ1)" userId="d33d7fd2-52df-46f0-8f22-26515e7a2659" providerId="ADAL" clId="{03E5C99D-EE87-483F-BBA6-5CCE35A21DFB}" dt="2020-12-10T12:10:44.271" v="1412"/>
          <ac:spMkLst>
            <pc:docMk/>
            <pc:sldMk cId="2703956927" sldId="321"/>
            <ac:spMk id="2" creationId="{6F857826-E0FB-48EC-ADB1-85B7978B3797}"/>
          </ac:spMkLst>
        </pc:spChg>
        <pc:spChg chg="del mod">
          <ac:chgData name="Bonell, Richard CPO (NAVY CADETS-CCF RN YT HQ1)" userId="d33d7fd2-52df-46f0-8f22-26515e7a2659" providerId="ADAL" clId="{03E5C99D-EE87-483F-BBA6-5CCE35A21DFB}" dt="2020-12-10T12:09:00.656" v="1351" actId="478"/>
          <ac:spMkLst>
            <pc:docMk/>
            <pc:sldMk cId="2703956927" sldId="321"/>
            <ac:spMk id="4" creationId="{BB0CD211-440E-48A7-BFCD-B0AA65AC318D}"/>
          </ac:spMkLst>
        </pc:spChg>
        <pc:spChg chg="add del mod">
          <ac:chgData name="Bonell, Richard CPO (NAVY CADETS-CCF RN YT HQ1)" userId="d33d7fd2-52df-46f0-8f22-26515e7a2659" providerId="ADAL" clId="{03E5C99D-EE87-483F-BBA6-5CCE35A21DFB}" dt="2020-12-10T12:04:36.649" v="1178"/>
          <ac:spMkLst>
            <pc:docMk/>
            <pc:sldMk cId="2703956927" sldId="321"/>
            <ac:spMk id="5" creationId="{40D3171B-F1D6-46A4-A402-688F39670FBC}"/>
          </ac:spMkLst>
        </pc:spChg>
        <pc:spChg chg="add del mod">
          <ac:chgData name="Bonell, Richard CPO (NAVY CADETS-CCF RN YT HQ1)" userId="d33d7fd2-52df-46f0-8f22-26515e7a2659" providerId="ADAL" clId="{03E5C99D-EE87-483F-BBA6-5CCE35A21DFB}" dt="2020-12-10T12:04:49.559" v="1181" actId="478"/>
          <ac:spMkLst>
            <pc:docMk/>
            <pc:sldMk cId="2703956927" sldId="321"/>
            <ac:spMk id="7" creationId="{0407279F-231D-4935-932E-89A6D1B82B73}"/>
          </ac:spMkLst>
        </pc:spChg>
        <pc:spChg chg="add mod">
          <ac:chgData name="Bonell, Richard CPO (NAVY CADETS-CCF RN YT HQ1)" userId="d33d7fd2-52df-46f0-8f22-26515e7a2659" providerId="ADAL" clId="{03E5C99D-EE87-483F-BBA6-5CCE35A21DFB}" dt="2020-12-10T12:09:12.356" v="1353" actId="1076"/>
          <ac:spMkLst>
            <pc:docMk/>
            <pc:sldMk cId="2703956927" sldId="321"/>
            <ac:spMk id="14" creationId="{C610496B-6522-470F-B94B-66DE3E9453CF}"/>
          </ac:spMkLst>
        </pc:spChg>
        <pc:spChg chg="add del mod">
          <ac:chgData name="Bonell, Richard CPO (NAVY CADETS-CCF RN YT HQ1)" userId="d33d7fd2-52df-46f0-8f22-26515e7a2659" providerId="ADAL" clId="{03E5C99D-EE87-483F-BBA6-5CCE35A21DFB}" dt="2020-12-10T12:09:03.131" v="1352" actId="478"/>
          <ac:spMkLst>
            <pc:docMk/>
            <pc:sldMk cId="2703956927" sldId="321"/>
            <ac:spMk id="16" creationId="{8EDFA893-060C-4495-8F54-85CC35F97A16}"/>
          </ac:spMkLst>
        </pc:spChg>
        <pc:spChg chg="add del mod">
          <ac:chgData name="Bonell, Richard CPO (NAVY CADETS-CCF RN YT HQ1)" userId="d33d7fd2-52df-46f0-8f22-26515e7a2659" providerId="ADAL" clId="{03E5C99D-EE87-483F-BBA6-5CCE35A21DFB}" dt="2020-12-10T12:17:10.641" v="1576" actId="478"/>
          <ac:spMkLst>
            <pc:docMk/>
            <pc:sldMk cId="2703956927" sldId="321"/>
            <ac:spMk id="19" creationId="{199E7D06-7C54-4DDF-B9C1-A415D58D6E02}"/>
          </ac:spMkLst>
        </pc:spChg>
        <pc:picChg chg="del">
          <ac:chgData name="Bonell, Richard CPO (NAVY CADETS-CCF RN YT HQ1)" userId="d33d7fd2-52df-46f0-8f22-26515e7a2659" providerId="ADAL" clId="{03E5C99D-EE87-483F-BBA6-5CCE35A21DFB}" dt="2020-12-10T12:04:32.894" v="1177" actId="478"/>
          <ac:picMkLst>
            <pc:docMk/>
            <pc:sldMk cId="2703956927" sldId="321"/>
            <ac:picMk id="8" creationId="{97AA8A15-9418-4586-9EAD-C11847F1AF53}"/>
          </ac:picMkLst>
        </pc:picChg>
        <pc:picChg chg="mod">
          <ac:chgData name="Bonell, Richard CPO (NAVY CADETS-CCF RN YT HQ1)" userId="d33d7fd2-52df-46f0-8f22-26515e7a2659" providerId="ADAL" clId="{03E5C99D-EE87-483F-BBA6-5CCE35A21DFB}" dt="2020-12-10T12:06:52.842" v="1210" actId="1076"/>
          <ac:picMkLst>
            <pc:docMk/>
            <pc:sldMk cId="2703956927" sldId="321"/>
            <ac:picMk id="9" creationId="{231926D9-084C-483E-BC18-02DDE54F2919}"/>
          </ac:picMkLst>
        </pc:picChg>
        <pc:picChg chg="mod">
          <ac:chgData name="Bonell, Richard CPO (NAVY CADETS-CCF RN YT HQ1)" userId="d33d7fd2-52df-46f0-8f22-26515e7a2659" providerId="ADAL" clId="{03E5C99D-EE87-483F-BBA6-5CCE35A21DFB}" dt="2020-12-10T12:06:52.842" v="1210" actId="1076"/>
          <ac:picMkLst>
            <pc:docMk/>
            <pc:sldMk cId="2703956927" sldId="321"/>
            <ac:picMk id="10" creationId="{5D035D42-ABF0-474C-B921-CE3C52EAC611}"/>
          </ac:picMkLst>
        </pc:picChg>
        <pc:picChg chg="mod">
          <ac:chgData name="Bonell, Richard CPO (NAVY CADETS-CCF RN YT HQ1)" userId="d33d7fd2-52df-46f0-8f22-26515e7a2659" providerId="ADAL" clId="{03E5C99D-EE87-483F-BBA6-5CCE35A21DFB}" dt="2020-12-10T12:06:52.842" v="1210" actId="1076"/>
          <ac:picMkLst>
            <pc:docMk/>
            <pc:sldMk cId="2703956927" sldId="321"/>
            <ac:picMk id="11" creationId="{0225BEBA-5018-4C85-A2D0-B256CE070D3A}"/>
          </ac:picMkLst>
        </pc:picChg>
        <pc:picChg chg="add del mod">
          <ac:chgData name="Bonell, Richard CPO (NAVY CADETS-CCF RN YT HQ1)" userId="d33d7fd2-52df-46f0-8f22-26515e7a2659" providerId="ADAL" clId="{03E5C99D-EE87-483F-BBA6-5CCE35A21DFB}" dt="2020-12-10T12:04:45.949" v="1180" actId="478"/>
          <ac:picMkLst>
            <pc:docMk/>
            <pc:sldMk cId="2703956927" sldId="321"/>
            <ac:picMk id="12" creationId="{DBC53E3B-8673-487C-8E28-2105C277F21B}"/>
          </ac:picMkLst>
        </pc:picChg>
        <pc:picChg chg="add mod">
          <ac:chgData name="Bonell, Richard CPO (NAVY CADETS-CCF RN YT HQ1)" userId="d33d7fd2-52df-46f0-8f22-26515e7a2659" providerId="ADAL" clId="{03E5C99D-EE87-483F-BBA6-5CCE35A21DFB}" dt="2020-12-10T12:06:52.842" v="1210" actId="1076"/>
          <ac:picMkLst>
            <pc:docMk/>
            <pc:sldMk cId="2703956927" sldId="321"/>
            <ac:picMk id="13" creationId="{995CEFEF-66E2-468D-A257-0E2CCE824ED6}"/>
          </ac:picMkLst>
        </pc:picChg>
        <pc:picChg chg="add del mod">
          <ac:chgData name="Bonell, Richard CPO (NAVY CADETS-CCF RN YT HQ1)" userId="d33d7fd2-52df-46f0-8f22-26515e7a2659" providerId="ADAL" clId="{03E5C99D-EE87-483F-BBA6-5CCE35A21DFB}" dt="2020-12-10T12:17:07.241" v="1575" actId="478"/>
          <ac:picMkLst>
            <pc:docMk/>
            <pc:sldMk cId="2703956927" sldId="321"/>
            <ac:picMk id="17" creationId="{175C2283-72F1-4B93-819E-EB0C2BDC8C23}"/>
          </ac:picMkLst>
        </pc:picChg>
      </pc:sldChg>
      <pc:sldChg chg="modSp">
        <pc:chgData name="Bonell, Richard CPO (NAVY CADETS-CCF RN YT HQ1)" userId="d33d7fd2-52df-46f0-8f22-26515e7a2659" providerId="ADAL" clId="{03E5C99D-EE87-483F-BBA6-5CCE35A21DFB}" dt="2020-12-10T12:29:19.400" v="1897" actId="14100"/>
        <pc:sldMkLst>
          <pc:docMk/>
          <pc:sldMk cId="1707532166" sldId="322"/>
        </pc:sldMkLst>
        <pc:spChg chg="mod">
          <ac:chgData name="Bonell, Richard CPO (NAVY CADETS-CCF RN YT HQ1)" userId="d33d7fd2-52df-46f0-8f22-26515e7a2659" providerId="ADAL" clId="{03E5C99D-EE87-483F-BBA6-5CCE35A21DFB}" dt="2020-12-10T12:28:36.707" v="1894" actId="20577"/>
          <ac:spMkLst>
            <pc:docMk/>
            <pc:sldMk cId="1707532166" sldId="322"/>
            <ac:spMk id="2" creationId="{38592FB6-8840-4068-A8A7-5137EF5BCDC3}"/>
          </ac:spMkLst>
        </pc:spChg>
        <pc:spChg chg="mod">
          <ac:chgData name="Bonell, Richard CPO (NAVY CADETS-CCF RN YT HQ1)" userId="d33d7fd2-52df-46f0-8f22-26515e7a2659" providerId="ADAL" clId="{03E5C99D-EE87-483F-BBA6-5CCE35A21DFB}" dt="2020-12-10T12:29:19.400" v="1897" actId="14100"/>
          <ac:spMkLst>
            <pc:docMk/>
            <pc:sldMk cId="1707532166" sldId="322"/>
            <ac:spMk id="4" creationId="{844B0365-FB27-4FA8-84DA-A4D0C9E022E3}"/>
          </ac:spMkLst>
        </pc:spChg>
        <pc:picChg chg="mod">
          <ac:chgData name="Bonell, Richard CPO (NAVY CADETS-CCF RN YT HQ1)" userId="d33d7fd2-52df-46f0-8f22-26515e7a2659" providerId="ADAL" clId="{03E5C99D-EE87-483F-BBA6-5CCE35A21DFB}" dt="2020-12-10T12:29:10.244" v="1895" actId="1076"/>
          <ac:picMkLst>
            <pc:docMk/>
            <pc:sldMk cId="1707532166" sldId="322"/>
            <ac:picMk id="8" creationId="{14EF32CC-6E05-4D7A-AD7A-4C1B835D8DAD}"/>
          </ac:picMkLst>
        </pc:picChg>
        <pc:picChg chg="mod">
          <ac:chgData name="Bonell, Richard CPO (NAVY CADETS-CCF RN YT HQ1)" userId="d33d7fd2-52df-46f0-8f22-26515e7a2659" providerId="ADAL" clId="{03E5C99D-EE87-483F-BBA6-5CCE35A21DFB}" dt="2020-12-10T12:29:10.244" v="1895" actId="1076"/>
          <ac:picMkLst>
            <pc:docMk/>
            <pc:sldMk cId="1707532166" sldId="322"/>
            <ac:picMk id="9" creationId="{D2B35699-C6C4-457D-9311-E3C4982823D0}"/>
          </ac:picMkLst>
        </pc:picChg>
        <pc:picChg chg="mod">
          <ac:chgData name="Bonell, Richard CPO (NAVY CADETS-CCF RN YT HQ1)" userId="d33d7fd2-52df-46f0-8f22-26515e7a2659" providerId="ADAL" clId="{03E5C99D-EE87-483F-BBA6-5CCE35A21DFB}" dt="2020-12-10T12:29:10.244" v="1895" actId="1076"/>
          <ac:picMkLst>
            <pc:docMk/>
            <pc:sldMk cId="1707532166" sldId="322"/>
            <ac:picMk id="10" creationId="{4EDF0819-EA85-42FB-86CC-4DC39CB3C81C}"/>
          </ac:picMkLst>
        </pc:picChg>
      </pc:sldChg>
      <pc:sldChg chg="del">
        <pc:chgData name="Bonell, Richard CPO (NAVY CADETS-CCF RN YT HQ1)" userId="d33d7fd2-52df-46f0-8f22-26515e7a2659" providerId="ADAL" clId="{03E5C99D-EE87-483F-BBA6-5CCE35A21DFB}" dt="2020-12-10T11:23:55.595" v="608" actId="2696"/>
        <pc:sldMkLst>
          <pc:docMk/>
          <pc:sldMk cId="3259669646" sldId="323"/>
        </pc:sldMkLst>
      </pc:sldChg>
      <pc:sldChg chg="addSp delSp modSp modNotesTx">
        <pc:chgData name="Bonell, Richard CPO (NAVY CADETS-CCF RN YT HQ1)" userId="d33d7fd2-52df-46f0-8f22-26515e7a2659" providerId="ADAL" clId="{03E5C99D-EE87-483F-BBA6-5CCE35A21DFB}" dt="2020-12-10T11:23:13.527" v="606" actId="20577"/>
        <pc:sldMkLst>
          <pc:docMk/>
          <pc:sldMk cId="1533446021" sldId="324"/>
        </pc:sldMkLst>
        <pc:spChg chg="add del mod">
          <ac:chgData name="Bonell, Richard CPO (NAVY CADETS-CCF RN YT HQ1)" userId="d33d7fd2-52df-46f0-8f22-26515e7a2659" providerId="ADAL" clId="{03E5C99D-EE87-483F-BBA6-5CCE35A21DFB}" dt="2020-12-10T11:05:23.573" v="308" actId="478"/>
          <ac:spMkLst>
            <pc:docMk/>
            <pc:sldMk cId="1533446021" sldId="324"/>
            <ac:spMk id="2" creationId="{4DD9F893-77B5-4C95-A48C-FE4F29533ACD}"/>
          </ac:spMkLst>
        </pc:spChg>
        <pc:spChg chg="del mod">
          <ac:chgData name="Bonell, Richard CPO (NAVY CADETS-CCF RN YT HQ1)" userId="d33d7fd2-52df-46f0-8f22-26515e7a2659" providerId="ADAL" clId="{03E5C99D-EE87-483F-BBA6-5CCE35A21DFB}" dt="2020-12-10T11:07:00.051" v="371" actId="478"/>
          <ac:spMkLst>
            <pc:docMk/>
            <pc:sldMk cId="1533446021" sldId="324"/>
            <ac:spMk id="3" creationId="{E041DB03-6763-4044-B25B-72BCDAB8D678}"/>
          </ac:spMkLst>
        </pc:spChg>
        <pc:spChg chg="del">
          <ac:chgData name="Bonell, Richard CPO (NAVY CADETS-CCF RN YT HQ1)" userId="d33d7fd2-52df-46f0-8f22-26515e7a2659" providerId="ADAL" clId="{03E5C99D-EE87-483F-BBA6-5CCE35A21DFB}" dt="2020-12-08T14:10:59.765" v="18" actId="478"/>
          <ac:spMkLst>
            <pc:docMk/>
            <pc:sldMk cId="1533446021" sldId="324"/>
            <ac:spMk id="6" creationId="{7F3B66B7-96B7-4625-8D76-F5A7BA5EFF9D}"/>
          </ac:spMkLst>
        </pc:spChg>
        <pc:spChg chg="add mod">
          <ac:chgData name="Bonell, Richard CPO (NAVY CADETS-CCF RN YT HQ1)" userId="d33d7fd2-52df-46f0-8f22-26515e7a2659" providerId="ADAL" clId="{03E5C99D-EE87-483F-BBA6-5CCE35A21DFB}" dt="2020-12-10T11:23:13.527" v="606" actId="20577"/>
          <ac:spMkLst>
            <pc:docMk/>
            <pc:sldMk cId="1533446021" sldId="324"/>
            <ac:spMk id="7" creationId="{78B77FFB-3339-4E0E-A290-48CF39C890CD}"/>
          </ac:spMkLst>
        </pc:spChg>
        <pc:spChg chg="mod">
          <ac:chgData name="Bonell, Richard CPO (NAVY CADETS-CCF RN YT HQ1)" userId="d33d7fd2-52df-46f0-8f22-26515e7a2659" providerId="ADAL" clId="{03E5C99D-EE87-483F-BBA6-5CCE35A21DFB}" dt="2020-12-10T11:14:40.901" v="415" actId="14100"/>
          <ac:spMkLst>
            <pc:docMk/>
            <pc:sldMk cId="1533446021" sldId="324"/>
            <ac:spMk id="8" creationId="{D9D47D89-E68E-4772-B720-FB200AC4AEBA}"/>
          </ac:spMkLst>
        </pc:spChg>
        <pc:picChg chg="del mod">
          <ac:chgData name="Bonell, Richard CPO (NAVY CADETS-CCF RN YT HQ1)" userId="d33d7fd2-52df-46f0-8f22-26515e7a2659" providerId="ADAL" clId="{03E5C99D-EE87-483F-BBA6-5CCE35A21DFB}" dt="2020-12-10T11:05:16.623" v="307" actId="478"/>
          <ac:picMkLst>
            <pc:docMk/>
            <pc:sldMk cId="1533446021" sldId="324"/>
            <ac:picMk id="4" creationId="{93305BD1-E549-48F2-8618-AF74E273CE80}"/>
          </ac:picMkLst>
        </pc:picChg>
        <pc:picChg chg="del mod">
          <ac:chgData name="Bonell, Richard CPO (NAVY CADETS-CCF RN YT HQ1)" userId="d33d7fd2-52df-46f0-8f22-26515e7a2659" providerId="ADAL" clId="{03E5C99D-EE87-483F-BBA6-5CCE35A21DFB}" dt="2020-12-10T11:15:28.547" v="420" actId="478"/>
          <ac:picMkLst>
            <pc:docMk/>
            <pc:sldMk cId="1533446021" sldId="324"/>
            <ac:picMk id="5" creationId="{6C7A7285-010A-4F63-AE86-C23422816413}"/>
          </ac:picMkLst>
        </pc:picChg>
        <pc:picChg chg="add mod">
          <ac:chgData name="Bonell, Richard CPO (NAVY CADETS-CCF RN YT HQ1)" userId="d33d7fd2-52df-46f0-8f22-26515e7a2659" providerId="ADAL" clId="{03E5C99D-EE87-483F-BBA6-5CCE35A21DFB}" dt="2020-12-10T11:15:42.413" v="423" actId="1076"/>
          <ac:picMkLst>
            <pc:docMk/>
            <pc:sldMk cId="1533446021" sldId="324"/>
            <ac:picMk id="9" creationId="{30746E1F-A221-4172-8E72-ABF524D88A38}"/>
          </ac:picMkLst>
        </pc:picChg>
      </pc:sldChg>
    </pc:docChg>
  </pc:docChgLst>
  <pc:docChgLst>
    <pc:chgData name="Smith, Iain CPO (NAVY CADETS-CCF RN YT N3)" userId="S::iain.smith545@mod.gov.uk::8528ecb9-bf4c-49ea-8f32-468b120e5266" providerId="AD" clId="Web-{423C0E0E-E404-004D-97D6-E6BBA3651B36}"/>
    <pc:docChg chg="delSld modSld">
      <pc:chgData name="Smith, Iain CPO (NAVY CADETS-CCF RN YT N3)" userId="S::iain.smith545@mod.gov.uk::8528ecb9-bf4c-49ea-8f32-468b120e5266" providerId="AD" clId="Web-{423C0E0E-E404-004D-97D6-E6BBA3651B36}" dt="2020-11-24T19:15:55.807" v="17"/>
      <pc:docMkLst>
        <pc:docMk/>
      </pc:docMkLst>
      <pc:sldChg chg="del">
        <pc:chgData name="Smith, Iain CPO (NAVY CADETS-CCF RN YT N3)" userId="S::iain.smith545@mod.gov.uk::8528ecb9-bf4c-49ea-8f32-468b120e5266" providerId="AD" clId="Web-{423C0E0E-E404-004D-97D6-E6BBA3651B36}" dt="2020-11-24T19:15:55.807" v="17"/>
        <pc:sldMkLst>
          <pc:docMk/>
          <pc:sldMk cId="667843495" sldId="283"/>
        </pc:sldMkLst>
      </pc:sldChg>
      <pc:sldChg chg="modSp">
        <pc:chgData name="Smith, Iain CPO (NAVY CADETS-CCF RN YT N3)" userId="S::iain.smith545@mod.gov.uk::8528ecb9-bf4c-49ea-8f32-468b120e5266" providerId="AD" clId="Web-{423C0E0E-E404-004D-97D6-E6BBA3651B36}" dt="2020-11-24T19:15:26.900" v="13" actId="20577"/>
        <pc:sldMkLst>
          <pc:docMk/>
          <pc:sldMk cId="3103193931" sldId="284"/>
        </pc:sldMkLst>
        <pc:spChg chg="mod">
          <ac:chgData name="Smith, Iain CPO (NAVY CADETS-CCF RN YT N3)" userId="S::iain.smith545@mod.gov.uk::8528ecb9-bf4c-49ea-8f32-468b120e5266" providerId="AD" clId="Web-{423C0E0E-E404-004D-97D6-E6BBA3651B36}" dt="2020-11-24T19:15:26.900" v="13" actId="20577"/>
          <ac:spMkLst>
            <pc:docMk/>
            <pc:sldMk cId="3103193931" sldId="284"/>
            <ac:spMk id="2" creationId="{00000000-0000-0000-0000-000000000000}"/>
          </ac:spMkLst>
        </pc:spChg>
      </pc:sldChg>
      <pc:sldChg chg="del">
        <pc:chgData name="Smith, Iain CPO (NAVY CADETS-CCF RN YT N3)" userId="S::iain.smith545@mod.gov.uk::8528ecb9-bf4c-49ea-8f32-468b120e5266" providerId="AD" clId="Web-{423C0E0E-E404-004D-97D6-E6BBA3651B36}" dt="2020-11-24T19:15:55.807" v="16"/>
        <pc:sldMkLst>
          <pc:docMk/>
          <pc:sldMk cId="1918550994" sldId="285"/>
        </pc:sldMkLst>
      </pc:sldChg>
      <pc:sldChg chg="del">
        <pc:chgData name="Smith, Iain CPO (NAVY CADETS-CCF RN YT N3)" userId="S::iain.smith545@mod.gov.uk::8528ecb9-bf4c-49ea-8f32-468b120e5266" providerId="AD" clId="Web-{423C0E0E-E404-004D-97D6-E6BBA3651B36}" dt="2020-11-24T19:14:47.102" v="0"/>
        <pc:sldMkLst>
          <pc:docMk/>
          <pc:sldMk cId="1374417827" sldId="299"/>
        </pc:sldMkLst>
      </pc:sldChg>
    </pc:docChg>
  </pc:docChgLst>
  <pc:docChgLst>
    <pc:chgData name="Smith, Iain CPO (NAVY CADETS-CCF RN YT N3)" userId="S::iain.smith545@mod.gov.uk::8528ecb9-bf4c-49ea-8f32-468b120e5266" providerId="AD" clId="Web-{0EEA24FA-F79A-6C1F-DBA9-C83879A79832}"/>
    <pc:docChg chg="addSld delSld modSld">
      <pc:chgData name="Smith, Iain CPO (NAVY CADETS-CCF RN YT N3)" userId="S::iain.smith545@mod.gov.uk::8528ecb9-bf4c-49ea-8f32-468b120e5266" providerId="AD" clId="Web-{0EEA24FA-F79A-6C1F-DBA9-C83879A79832}" dt="2020-11-30T15:21:46.848" v="3203" actId="20577"/>
      <pc:docMkLst>
        <pc:docMk/>
      </pc:docMkLst>
      <pc:sldChg chg="modSp">
        <pc:chgData name="Smith, Iain CPO (NAVY CADETS-CCF RN YT N3)" userId="S::iain.smith545@mod.gov.uk::8528ecb9-bf4c-49ea-8f32-468b120e5266" providerId="AD" clId="Web-{0EEA24FA-F79A-6C1F-DBA9-C83879A79832}" dt="2020-11-30T13:49:19.606" v="281" actId="20577"/>
        <pc:sldMkLst>
          <pc:docMk/>
          <pc:sldMk cId="146970958" sldId="264"/>
        </pc:sldMkLst>
        <pc:spChg chg="mod">
          <ac:chgData name="Smith, Iain CPO (NAVY CADETS-CCF RN YT N3)" userId="S::iain.smith545@mod.gov.uk::8528ecb9-bf4c-49ea-8f32-468b120e5266" providerId="AD" clId="Web-{0EEA24FA-F79A-6C1F-DBA9-C83879A79832}" dt="2020-11-30T13:49:19.606" v="281" actId="20577"/>
          <ac:spMkLst>
            <pc:docMk/>
            <pc:sldMk cId="146970958" sldId="264"/>
            <ac:spMk id="2" creationId="{00000000-0000-0000-0000-000000000000}"/>
          </ac:spMkLst>
        </pc:spChg>
      </pc:sldChg>
      <pc:sldChg chg="modSp">
        <pc:chgData name="Smith, Iain CPO (NAVY CADETS-CCF RN YT N3)" userId="S::iain.smith545@mod.gov.uk::8528ecb9-bf4c-49ea-8f32-468b120e5266" providerId="AD" clId="Web-{0EEA24FA-F79A-6C1F-DBA9-C83879A79832}" dt="2020-11-30T13:50:42.309" v="369" actId="20577"/>
        <pc:sldMkLst>
          <pc:docMk/>
          <pc:sldMk cId="3103193931" sldId="284"/>
        </pc:sldMkLst>
        <pc:spChg chg="mod">
          <ac:chgData name="Smith, Iain CPO (NAVY CADETS-CCF RN YT N3)" userId="S::iain.smith545@mod.gov.uk::8528ecb9-bf4c-49ea-8f32-468b120e5266" providerId="AD" clId="Web-{0EEA24FA-F79A-6C1F-DBA9-C83879A79832}" dt="2020-11-30T13:50:42.309" v="369" actId="20577"/>
          <ac:spMkLst>
            <pc:docMk/>
            <pc:sldMk cId="3103193931" sldId="284"/>
            <ac:spMk id="2" creationId="{00000000-0000-0000-0000-000000000000}"/>
          </ac:spMkLst>
        </pc:spChg>
      </pc:sldChg>
      <pc:sldChg chg="modSp">
        <pc:chgData name="Smith, Iain CPO (NAVY CADETS-CCF RN YT N3)" userId="S::iain.smith545@mod.gov.uk::8528ecb9-bf4c-49ea-8f32-468b120e5266" providerId="AD" clId="Web-{0EEA24FA-F79A-6C1F-DBA9-C83879A79832}" dt="2020-11-30T13:59:49.758" v="610" actId="20577"/>
        <pc:sldMkLst>
          <pc:docMk/>
          <pc:sldMk cId="1076911489" sldId="300"/>
        </pc:sldMkLst>
        <pc:spChg chg="mod">
          <ac:chgData name="Smith, Iain CPO (NAVY CADETS-CCF RN YT N3)" userId="S::iain.smith545@mod.gov.uk::8528ecb9-bf4c-49ea-8f32-468b120e5266" providerId="AD" clId="Web-{0EEA24FA-F79A-6C1F-DBA9-C83879A79832}" dt="2020-11-30T13:59:49.758" v="610" actId="20577"/>
          <ac:spMkLst>
            <pc:docMk/>
            <pc:sldMk cId="1076911489" sldId="300"/>
            <ac:spMk id="2" creationId="{00000000-0000-0000-0000-000000000000}"/>
          </ac:spMkLst>
        </pc:spChg>
      </pc:sldChg>
      <pc:sldChg chg="modSp">
        <pc:chgData name="Smith, Iain CPO (NAVY CADETS-CCF RN YT N3)" userId="S::iain.smith545@mod.gov.uk::8528ecb9-bf4c-49ea-8f32-468b120e5266" providerId="AD" clId="Web-{0EEA24FA-F79A-6C1F-DBA9-C83879A79832}" dt="2020-11-30T13:52:43.339" v="488" actId="20577"/>
        <pc:sldMkLst>
          <pc:docMk/>
          <pc:sldMk cId="1711207111" sldId="301"/>
        </pc:sldMkLst>
        <pc:spChg chg="mod">
          <ac:chgData name="Smith, Iain CPO (NAVY CADETS-CCF RN YT N3)" userId="S::iain.smith545@mod.gov.uk::8528ecb9-bf4c-49ea-8f32-468b120e5266" providerId="AD" clId="Web-{0EEA24FA-F79A-6C1F-DBA9-C83879A79832}" dt="2020-11-30T13:52:43.339" v="488" actId="20577"/>
          <ac:spMkLst>
            <pc:docMk/>
            <pc:sldMk cId="1711207111" sldId="301"/>
            <ac:spMk id="2" creationId="{00000000-0000-0000-0000-000000000000}"/>
          </ac:spMkLst>
        </pc:spChg>
      </pc:sldChg>
      <pc:sldChg chg="modSp">
        <pc:chgData name="Smith, Iain CPO (NAVY CADETS-CCF RN YT N3)" userId="S::iain.smith545@mod.gov.uk::8528ecb9-bf4c-49ea-8f32-468b120e5266" providerId="AD" clId="Web-{0EEA24FA-F79A-6C1F-DBA9-C83879A79832}" dt="2020-11-30T13:59:07.810" v="568" actId="20577"/>
        <pc:sldMkLst>
          <pc:docMk/>
          <pc:sldMk cId="1453390653" sldId="302"/>
        </pc:sldMkLst>
        <pc:spChg chg="mod">
          <ac:chgData name="Smith, Iain CPO (NAVY CADETS-CCF RN YT N3)" userId="S::iain.smith545@mod.gov.uk::8528ecb9-bf4c-49ea-8f32-468b120e5266" providerId="AD" clId="Web-{0EEA24FA-F79A-6C1F-DBA9-C83879A79832}" dt="2020-11-30T13:59:07.810" v="568" actId="20577"/>
          <ac:spMkLst>
            <pc:docMk/>
            <pc:sldMk cId="1453390653" sldId="302"/>
            <ac:spMk id="2" creationId="{00000000-0000-0000-0000-000000000000}"/>
          </ac:spMkLst>
        </pc:spChg>
        <pc:spChg chg="mod">
          <ac:chgData name="Smith, Iain CPO (NAVY CADETS-CCF RN YT N3)" userId="S::iain.smith545@mod.gov.uk::8528ecb9-bf4c-49ea-8f32-468b120e5266" providerId="AD" clId="Web-{0EEA24FA-F79A-6C1F-DBA9-C83879A79832}" dt="2020-11-30T13:51:06.777" v="382" actId="20577"/>
          <ac:spMkLst>
            <pc:docMk/>
            <pc:sldMk cId="1453390653" sldId="302"/>
            <ac:spMk id="4" creationId="{00000000-0000-0000-0000-000000000000}"/>
          </ac:spMkLst>
        </pc:spChg>
      </pc:sldChg>
      <pc:sldChg chg="modSp">
        <pc:chgData name="Smith, Iain CPO (NAVY CADETS-CCF RN YT N3)" userId="S::iain.smith545@mod.gov.uk::8528ecb9-bf4c-49ea-8f32-468b120e5266" providerId="AD" clId="Web-{0EEA24FA-F79A-6C1F-DBA9-C83879A79832}" dt="2020-11-30T13:54:13.510" v="496" actId="20577"/>
        <pc:sldMkLst>
          <pc:docMk/>
          <pc:sldMk cId="3769440148" sldId="304"/>
        </pc:sldMkLst>
        <pc:spChg chg="mod">
          <ac:chgData name="Smith, Iain CPO (NAVY CADETS-CCF RN YT N3)" userId="S::iain.smith545@mod.gov.uk::8528ecb9-bf4c-49ea-8f32-468b120e5266" providerId="AD" clId="Web-{0EEA24FA-F79A-6C1F-DBA9-C83879A79832}" dt="2020-11-30T13:54:13.510" v="496" actId="20577"/>
          <ac:spMkLst>
            <pc:docMk/>
            <pc:sldMk cId="3769440148" sldId="304"/>
            <ac:spMk id="2" creationId="{00000000-0000-0000-0000-000000000000}"/>
          </ac:spMkLst>
        </pc:spChg>
        <pc:spChg chg="mod">
          <ac:chgData name="Smith, Iain CPO (NAVY CADETS-CCF RN YT N3)" userId="S::iain.smith545@mod.gov.uk::8528ecb9-bf4c-49ea-8f32-468b120e5266" providerId="AD" clId="Web-{0EEA24FA-F79A-6C1F-DBA9-C83879A79832}" dt="2020-11-30T13:51:31.121" v="433" actId="20577"/>
          <ac:spMkLst>
            <pc:docMk/>
            <pc:sldMk cId="3769440148" sldId="304"/>
            <ac:spMk id="4" creationId="{00000000-0000-0000-0000-000000000000}"/>
          </ac:spMkLst>
        </pc:spChg>
      </pc:sldChg>
      <pc:sldChg chg="modSp add replId">
        <pc:chgData name="Smith, Iain CPO (NAVY CADETS-CCF RN YT N3)" userId="S::iain.smith545@mod.gov.uk::8528ecb9-bf4c-49ea-8f32-468b120e5266" providerId="AD" clId="Web-{0EEA24FA-F79A-6C1F-DBA9-C83879A79832}" dt="2020-11-30T13:57:37.525" v="533" actId="20577"/>
        <pc:sldMkLst>
          <pc:docMk/>
          <pc:sldMk cId="1269307866" sldId="305"/>
        </pc:sldMkLst>
        <pc:spChg chg="mod">
          <ac:chgData name="Smith, Iain CPO (NAVY CADETS-CCF RN YT N3)" userId="S::iain.smith545@mod.gov.uk::8528ecb9-bf4c-49ea-8f32-468b120e5266" providerId="AD" clId="Web-{0EEA24FA-F79A-6C1F-DBA9-C83879A79832}" dt="2020-11-30T13:57:37.525" v="533" actId="20577"/>
          <ac:spMkLst>
            <pc:docMk/>
            <pc:sldMk cId="1269307866" sldId="305"/>
            <ac:spMk id="2" creationId="{00000000-0000-0000-0000-000000000000}"/>
          </ac:spMkLst>
        </pc:spChg>
        <pc:spChg chg="mod">
          <ac:chgData name="Smith, Iain CPO (NAVY CADETS-CCF RN YT N3)" userId="S::iain.smith545@mod.gov.uk::8528ecb9-bf4c-49ea-8f32-468b120e5266" providerId="AD" clId="Web-{0EEA24FA-F79A-6C1F-DBA9-C83879A79832}" dt="2020-11-30T13:51:48.262" v="440" actId="20577"/>
          <ac:spMkLst>
            <pc:docMk/>
            <pc:sldMk cId="1269307866" sldId="305"/>
            <ac:spMk id="4" creationId="{00000000-0000-0000-0000-000000000000}"/>
          </ac:spMkLst>
        </pc:spChg>
      </pc:sldChg>
      <pc:sldChg chg="addSp delSp modSp add replId">
        <pc:chgData name="Smith, Iain CPO (NAVY CADETS-CCF RN YT N3)" userId="S::iain.smith545@mod.gov.uk::8528ecb9-bf4c-49ea-8f32-468b120e5266" providerId="AD" clId="Web-{0EEA24FA-F79A-6C1F-DBA9-C83879A79832}" dt="2020-11-30T14:12:56.564" v="1127" actId="20577"/>
        <pc:sldMkLst>
          <pc:docMk/>
          <pc:sldMk cId="1684584837" sldId="306"/>
        </pc:sldMkLst>
        <pc:spChg chg="mod">
          <ac:chgData name="Smith, Iain CPO (NAVY CADETS-CCF RN YT N3)" userId="S::iain.smith545@mod.gov.uk::8528ecb9-bf4c-49ea-8f32-468b120e5266" providerId="AD" clId="Web-{0EEA24FA-F79A-6C1F-DBA9-C83879A79832}" dt="2020-11-30T14:12:56.564" v="1127" actId="20577"/>
          <ac:spMkLst>
            <pc:docMk/>
            <pc:sldMk cId="1684584837" sldId="306"/>
            <ac:spMk id="2" creationId="{00000000-0000-0000-0000-000000000000}"/>
          </ac:spMkLst>
        </pc:spChg>
        <pc:spChg chg="mod">
          <ac:chgData name="Smith, Iain CPO (NAVY CADETS-CCF RN YT N3)" userId="S::iain.smith545@mod.gov.uk::8528ecb9-bf4c-49ea-8f32-468b120e5266" providerId="AD" clId="Web-{0EEA24FA-F79A-6C1F-DBA9-C83879A79832}" dt="2020-11-30T13:52:08.277" v="481" actId="20577"/>
          <ac:spMkLst>
            <pc:docMk/>
            <pc:sldMk cId="1684584837" sldId="306"/>
            <ac:spMk id="4" creationId="{00000000-0000-0000-0000-000000000000}"/>
          </ac:spMkLst>
        </pc:spChg>
        <pc:picChg chg="add del mod">
          <ac:chgData name="Smith, Iain CPO (NAVY CADETS-CCF RN YT N3)" userId="S::iain.smith545@mod.gov.uk::8528ecb9-bf4c-49ea-8f32-468b120e5266" providerId="AD" clId="Web-{0EEA24FA-F79A-6C1F-DBA9-C83879A79832}" dt="2020-11-30T14:07:33.504" v="630"/>
          <ac:picMkLst>
            <pc:docMk/>
            <pc:sldMk cId="1684584837" sldId="306"/>
            <ac:picMk id="5" creationId="{A7407375-5291-47D9-8282-6BB2BC41B91D}"/>
          </ac:picMkLst>
        </pc:picChg>
        <pc:picChg chg="add del mod">
          <ac:chgData name="Smith, Iain CPO (NAVY CADETS-CCF RN YT N3)" userId="S::iain.smith545@mod.gov.uk::8528ecb9-bf4c-49ea-8f32-468b120e5266" providerId="AD" clId="Web-{0EEA24FA-F79A-6C1F-DBA9-C83879A79832}" dt="2020-11-30T14:07:23.723" v="628"/>
          <ac:picMkLst>
            <pc:docMk/>
            <pc:sldMk cId="1684584837" sldId="306"/>
            <ac:picMk id="6" creationId="{DD7E59A0-FDF2-4707-8C6B-F3A9C8BE5059}"/>
          </ac:picMkLst>
        </pc:picChg>
        <pc:picChg chg="add del mod">
          <ac:chgData name="Smith, Iain CPO (NAVY CADETS-CCF RN YT N3)" userId="S::iain.smith545@mod.gov.uk::8528ecb9-bf4c-49ea-8f32-468b120e5266" providerId="AD" clId="Web-{0EEA24FA-F79A-6C1F-DBA9-C83879A79832}" dt="2020-11-30T14:07:01.005" v="623"/>
          <ac:picMkLst>
            <pc:docMk/>
            <pc:sldMk cId="1684584837" sldId="306"/>
            <ac:picMk id="7" creationId="{175113AA-E944-4699-863B-1EF3008D9A3C}"/>
          </ac:picMkLst>
        </pc:picChg>
        <pc:picChg chg="add del mod">
          <ac:chgData name="Smith, Iain CPO (NAVY CADETS-CCF RN YT N3)" userId="S::iain.smith545@mod.gov.uk::8528ecb9-bf4c-49ea-8f32-468b120e5266" providerId="AD" clId="Web-{0EEA24FA-F79A-6C1F-DBA9-C83879A79832}" dt="2020-11-30T14:07:05.145" v="624"/>
          <ac:picMkLst>
            <pc:docMk/>
            <pc:sldMk cId="1684584837" sldId="306"/>
            <ac:picMk id="8" creationId="{62E80C92-0217-4138-A667-A86E10C3BCA6}"/>
          </ac:picMkLst>
        </pc:picChg>
        <pc:picChg chg="add del mod">
          <ac:chgData name="Smith, Iain CPO (NAVY CADETS-CCF RN YT N3)" userId="S::iain.smith545@mod.gov.uk::8528ecb9-bf4c-49ea-8f32-468b120e5266" providerId="AD" clId="Web-{0EEA24FA-F79A-6C1F-DBA9-C83879A79832}" dt="2020-11-30T14:10:50.425" v="1093"/>
          <ac:picMkLst>
            <pc:docMk/>
            <pc:sldMk cId="1684584837" sldId="306"/>
            <ac:picMk id="9" creationId="{ADBCBBAD-D832-4C3B-819F-6C23DAD95F33}"/>
          </ac:picMkLst>
        </pc:picChg>
        <pc:picChg chg="add del mod">
          <ac:chgData name="Smith, Iain CPO (NAVY CADETS-CCF RN YT N3)" userId="S::iain.smith545@mod.gov.uk::8528ecb9-bf4c-49ea-8f32-468b120e5266" providerId="AD" clId="Web-{0EEA24FA-F79A-6C1F-DBA9-C83879A79832}" dt="2020-11-30T14:07:16.489" v="627"/>
          <ac:picMkLst>
            <pc:docMk/>
            <pc:sldMk cId="1684584837" sldId="306"/>
            <ac:picMk id="10" creationId="{D076DE22-194C-4C8F-83B8-448340F38F9E}"/>
          </ac:picMkLst>
        </pc:picChg>
        <pc:picChg chg="add del mod">
          <ac:chgData name="Smith, Iain CPO (NAVY CADETS-CCF RN YT N3)" userId="S::iain.smith545@mod.gov.uk::8528ecb9-bf4c-49ea-8f32-468b120e5266" providerId="AD" clId="Web-{0EEA24FA-F79A-6C1F-DBA9-C83879A79832}" dt="2020-11-30T14:07:29.458" v="629"/>
          <ac:picMkLst>
            <pc:docMk/>
            <pc:sldMk cId="1684584837" sldId="306"/>
            <ac:picMk id="11" creationId="{AAC3A673-4314-456C-A2FB-089C749ECFBC}"/>
          </ac:picMkLst>
        </pc:picChg>
        <pc:picChg chg="add del mod">
          <ac:chgData name="Smith, Iain CPO (NAVY CADETS-CCF RN YT N3)" userId="S::iain.smith545@mod.gov.uk::8528ecb9-bf4c-49ea-8f32-468b120e5266" providerId="AD" clId="Web-{0EEA24FA-F79A-6C1F-DBA9-C83879A79832}" dt="2020-11-30T14:10:48.940" v="1092"/>
          <ac:picMkLst>
            <pc:docMk/>
            <pc:sldMk cId="1684584837" sldId="306"/>
            <ac:picMk id="12" creationId="{7B2A0A14-F2B4-482D-88FF-610C69EEB556}"/>
          </ac:picMkLst>
        </pc:picChg>
      </pc:sldChg>
      <pc:sldChg chg="modSp add replId">
        <pc:chgData name="Smith, Iain CPO (NAVY CADETS-CCF RN YT N3)" userId="S::iain.smith545@mod.gov.uk::8528ecb9-bf4c-49ea-8f32-468b120e5266" providerId="AD" clId="Web-{0EEA24FA-F79A-6C1F-DBA9-C83879A79832}" dt="2020-11-30T13:56:49.822" v="524" actId="20577"/>
        <pc:sldMkLst>
          <pc:docMk/>
          <pc:sldMk cId="3214493947" sldId="307"/>
        </pc:sldMkLst>
        <pc:spChg chg="mod">
          <ac:chgData name="Smith, Iain CPO (NAVY CADETS-CCF RN YT N3)" userId="S::iain.smith545@mod.gov.uk::8528ecb9-bf4c-49ea-8f32-468b120e5266" providerId="AD" clId="Web-{0EEA24FA-F79A-6C1F-DBA9-C83879A79832}" dt="2020-11-30T13:56:45.681" v="516" actId="20577"/>
          <ac:spMkLst>
            <pc:docMk/>
            <pc:sldMk cId="3214493947" sldId="307"/>
            <ac:spMk id="2" creationId="{00000000-0000-0000-0000-000000000000}"/>
          </ac:spMkLst>
        </pc:spChg>
        <pc:spChg chg="mod">
          <ac:chgData name="Smith, Iain CPO (NAVY CADETS-CCF RN YT N3)" userId="S::iain.smith545@mod.gov.uk::8528ecb9-bf4c-49ea-8f32-468b120e5266" providerId="AD" clId="Web-{0EEA24FA-F79A-6C1F-DBA9-C83879A79832}" dt="2020-11-30T13:56:49.822" v="524" actId="20577"/>
          <ac:spMkLst>
            <pc:docMk/>
            <pc:sldMk cId="3214493947" sldId="307"/>
            <ac:spMk id="4" creationId="{00000000-0000-0000-0000-000000000000}"/>
          </ac:spMkLst>
        </pc:spChg>
      </pc:sldChg>
      <pc:sldChg chg="addSp delSp modSp add replId">
        <pc:chgData name="Smith, Iain CPO (NAVY CADETS-CCF RN YT N3)" userId="S::iain.smith545@mod.gov.uk::8528ecb9-bf4c-49ea-8f32-468b120e5266" providerId="AD" clId="Web-{0EEA24FA-F79A-6C1F-DBA9-C83879A79832}" dt="2020-11-30T14:25:02.141" v="1246" actId="14100"/>
        <pc:sldMkLst>
          <pc:docMk/>
          <pc:sldMk cId="2415399456" sldId="308"/>
        </pc:sldMkLst>
        <pc:spChg chg="mod">
          <ac:chgData name="Smith, Iain CPO (NAVY CADETS-CCF RN YT N3)" userId="S::iain.smith545@mod.gov.uk::8528ecb9-bf4c-49ea-8f32-468b120e5266" providerId="AD" clId="Web-{0EEA24FA-F79A-6C1F-DBA9-C83879A79832}" dt="2020-11-30T14:25:02.141" v="1246" actId="14100"/>
          <ac:spMkLst>
            <pc:docMk/>
            <pc:sldMk cId="2415399456" sldId="308"/>
            <ac:spMk id="4" creationId="{00000000-0000-0000-0000-000000000000}"/>
          </ac:spMkLst>
        </pc:spChg>
        <pc:picChg chg="del">
          <ac:chgData name="Smith, Iain CPO (NAVY CADETS-CCF RN YT N3)" userId="S::iain.smith545@mod.gov.uk::8528ecb9-bf4c-49ea-8f32-468b120e5266" providerId="AD" clId="Web-{0EEA24FA-F79A-6C1F-DBA9-C83879A79832}" dt="2020-11-30T14:14:33.454" v="1134"/>
          <ac:picMkLst>
            <pc:docMk/>
            <pc:sldMk cId="2415399456" sldId="308"/>
            <ac:picMk id="5" creationId="{A7407375-5291-47D9-8282-6BB2BC41B91D}"/>
          </ac:picMkLst>
        </pc:picChg>
        <pc:picChg chg="mod ord">
          <ac:chgData name="Smith, Iain CPO (NAVY CADETS-CCF RN YT N3)" userId="S::iain.smith545@mod.gov.uk::8528ecb9-bf4c-49ea-8f32-468b120e5266" providerId="AD" clId="Web-{0EEA24FA-F79A-6C1F-DBA9-C83879A79832}" dt="2020-11-30T14:18:10.781" v="1179" actId="1076"/>
          <ac:picMkLst>
            <pc:docMk/>
            <pc:sldMk cId="2415399456" sldId="308"/>
            <ac:picMk id="6" creationId="{DD7E59A0-FDF2-4707-8C6B-F3A9C8BE5059}"/>
          </ac:picMkLst>
        </pc:picChg>
        <pc:picChg chg="mod">
          <ac:chgData name="Smith, Iain CPO (NAVY CADETS-CCF RN YT N3)" userId="S::iain.smith545@mod.gov.uk::8528ecb9-bf4c-49ea-8f32-468b120e5266" providerId="AD" clId="Web-{0EEA24FA-F79A-6C1F-DBA9-C83879A79832}" dt="2020-11-30T14:18:20.296" v="1180" actId="1076"/>
          <ac:picMkLst>
            <pc:docMk/>
            <pc:sldMk cId="2415399456" sldId="308"/>
            <ac:picMk id="8" creationId="{62E80C92-0217-4138-A667-A86E10C3BCA6}"/>
          </ac:picMkLst>
        </pc:picChg>
        <pc:picChg chg="mod">
          <ac:chgData name="Smith, Iain CPO (NAVY CADETS-CCF RN YT N3)" userId="S::iain.smith545@mod.gov.uk::8528ecb9-bf4c-49ea-8f32-468b120e5266" providerId="AD" clId="Web-{0EEA24FA-F79A-6C1F-DBA9-C83879A79832}" dt="2020-11-30T14:13:40.142" v="1130" actId="1076"/>
          <ac:picMkLst>
            <pc:docMk/>
            <pc:sldMk cId="2415399456" sldId="308"/>
            <ac:picMk id="9" creationId="{ADBCBBAD-D832-4C3B-819F-6C23DAD95F33}"/>
          </ac:picMkLst>
        </pc:picChg>
        <pc:picChg chg="mod">
          <ac:chgData name="Smith, Iain CPO (NAVY CADETS-CCF RN YT N3)" userId="S::iain.smith545@mod.gov.uk::8528ecb9-bf4c-49ea-8f32-468b120e5266" providerId="AD" clId="Web-{0EEA24FA-F79A-6C1F-DBA9-C83879A79832}" dt="2020-11-30T14:14:23.220" v="1133" actId="1076"/>
          <ac:picMkLst>
            <pc:docMk/>
            <pc:sldMk cId="2415399456" sldId="308"/>
            <ac:picMk id="10" creationId="{D076DE22-194C-4C8F-83B8-448340F38F9E}"/>
          </ac:picMkLst>
        </pc:picChg>
        <pc:picChg chg="mod">
          <ac:chgData name="Smith, Iain CPO (NAVY CADETS-CCF RN YT N3)" userId="S::iain.smith545@mod.gov.uk::8528ecb9-bf4c-49ea-8f32-468b120e5266" providerId="AD" clId="Web-{0EEA24FA-F79A-6C1F-DBA9-C83879A79832}" dt="2020-11-30T14:13:51.236" v="1131" actId="1076"/>
          <ac:picMkLst>
            <pc:docMk/>
            <pc:sldMk cId="2415399456" sldId="308"/>
            <ac:picMk id="11" creationId="{AAC3A673-4314-456C-A2FB-089C749ECFBC}"/>
          </ac:picMkLst>
        </pc:picChg>
        <pc:picChg chg="add del">
          <ac:chgData name="Smith, Iain CPO (NAVY CADETS-CCF RN YT N3)" userId="S::iain.smith545@mod.gov.uk::8528ecb9-bf4c-49ea-8f32-468b120e5266" providerId="AD" clId="Web-{0EEA24FA-F79A-6C1F-DBA9-C83879A79832}" dt="2020-11-30T14:13:11.267" v="1129"/>
          <ac:picMkLst>
            <pc:docMk/>
            <pc:sldMk cId="2415399456" sldId="308"/>
            <ac:picMk id="12" creationId="{7B2A0A14-F2B4-482D-88FF-610C69EEB556}"/>
          </ac:picMkLst>
        </pc:picChg>
      </pc:sldChg>
      <pc:sldChg chg="addSp delSp modSp add mod replId setBg">
        <pc:chgData name="Smith, Iain CPO (NAVY CADETS-CCF RN YT N3)" userId="S::iain.smith545@mod.gov.uk::8528ecb9-bf4c-49ea-8f32-468b120e5266" providerId="AD" clId="Web-{0EEA24FA-F79A-6C1F-DBA9-C83879A79832}" dt="2020-11-30T15:09:04.819" v="2470" actId="20577"/>
        <pc:sldMkLst>
          <pc:docMk/>
          <pc:sldMk cId="3459290941" sldId="309"/>
        </pc:sldMkLst>
        <pc:spChg chg="mod ord">
          <ac:chgData name="Smith, Iain CPO (NAVY CADETS-CCF RN YT N3)" userId="S::iain.smith545@mod.gov.uk::8528ecb9-bf4c-49ea-8f32-468b120e5266" providerId="AD" clId="Web-{0EEA24FA-F79A-6C1F-DBA9-C83879A79832}" dt="2020-11-30T15:09:04.819" v="2470" actId="20577"/>
          <ac:spMkLst>
            <pc:docMk/>
            <pc:sldMk cId="3459290941" sldId="309"/>
            <ac:spMk id="2" creationId="{00000000-0000-0000-0000-000000000000}"/>
          </ac:spMkLst>
        </pc:spChg>
        <pc:spChg chg="mod ord">
          <ac:chgData name="Smith, Iain CPO (NAVY CADETS-CCF RN YT N3)" userId="S::iain.smith545@mod.gov.uk::8528ecb9-bf4c-49ea-8f32-468b120e5266" providerId="AD" clId="Web-{0EEA24FA-F79A-6C1F-DBA9-C83879A79832}" dt="2020-11-30T15:08:32.976" v="2461" actId="20577"/>
          <ac:spMkLst>
            <pc:docMk/>
            <pc:sldMk cId="3459290941" sldId="309"/>
            <ac:spMk id="3" creationId="{00000000-0000-0000-0000-000000000000}"/>
          </ac:spMkLst>
        </pc:spChg>
        <pc:spChg chg="mod">
          <ac:chgData name="Smith, Iain CPO (NAVY CADETS-CCF RN YT N3)" userId="S::iain.smith545@mod.gov.uk::8528ecb9-bf4c-49ea-8f32-468b120e5266" providerId="AD" clId="Web-{0EEA24FA-F79A-6C1F-DBA9-C83879A79832}" dt="2020-11-30T14:44:49.800" v="1822" actId="20577"/>
          <ac:spMkLst>
            <pc:docMk/>
            <pc:sldMk cId="3459290941" sldId="309"/>
            <ac:spMk id="4" creationId="{00000000-0000-0000-0000-000000000000}"/>
          </ac:spMkLst>
        </pc:spChg>
        <pc:spChg chg="add mod">
          <ac:chgData name="Smith, Iain CPO (NAVY CADETS-CCF RN YT N3)" userId="S::iain.smith545@mod.gov.uk::8528ecb9-bf4c-49ea-8f32-468b120e5266" providerId="AD" clId="Web-{0EEA24FA-F79A-6C1F-DBA9-C83879A79832}" dt="2020-11-30T14:45:04.221" v="1827" actId="20577"/>
          <ac:spMkLst>
            <pc:docMk/>
            <pc:sldMk cId="3459290941" sldId="309"/>
            <ac:spMk id="17" creationId="{D829DEAE-8711-436A-9095-63372DCE471B}"/>
          </ac:spMkLst>
        </pc:spChg>
        <pc:spChg chg="add mod">
          <ac:chgData name="Smith, Iain CPO (NAVY CADETS-CCF RN YT N3)" userId="S::iain.smith545@mod.gov.uk::8528ecb9-bf4c-49ea-8f32-468b120e5266" providerId="AD" clId="Web-{0EEA24FA-F79A-6C1F-DBA9-C83879A79832}" dt="2020-11-30T14:49:26.844" v="1878"/>
          <ac:spMkLst>
            <pc:docMk/>
            <pc:sldMk cId="3459290941" sldId="309"/>
            <ac:spMk id="18" creationId="{5568FDB6-8231-4198-B5B6-F1349F891D0A}"/>
          </ac:spMkLst>
        </pc:spChg>
        <pc:spChg chg="add del">
          <ac:chgData name="Smith, Iain CPO (NAVY CADETS-CCF RN YT N3)" userId="S::iain.smith545@mod.gov.uk::8528ecb9-bf4c-49ea-8f32-468b120e5266" providerId="AD" clId="Web-{0EEA24FA-F79A-6C1F-DBA9-C83879A79832}" dt="2020-11-30T14:33:28.649" v="1486"/>
          <ac:spMkLst>
            <pc:docMk/>
            <pc:sldMk cId="3459290941" sldId="309"/>
            <ac:spMk id="28" creationId="{8D5EA50E-7991-4DA7-A6E4-1B1CE26B111B}"/>
          </ac:spMkLst>
        </pc:spChg>
        <pc:spChg chg="add del">
          <ac:chgData name="Smith, Iain CPO (NAVY CADETS-CCF RN YT N3)" userId="S::iain.smith545@mod.gov.uk::8528ecb9-bf4c-49ea-8f32-468b120e5266" providerId="AD" clId="Web-{0EEA24FA-F79A-6C1F-DBA9-C83879A79832}" dt="2020-11-30T14:33:28.649" v="1486"/>
          <ac:spMkLst>
            <pc:docMk/>
            <pc:sldMk cId="3459290941" sldId="309"/>
            <ac:spMk id="30" creationId="{4DB7C3E9-95E5-47A4-9871-45B6A7839016}"/>
          </ac:spMkLst>
        </pc:spChg>
        <pc:spChg chg="add del">
          <ac:chgData name="Smith, Iain CPO (NAVY CADETS-CCF RN YT N3)" userId="S::iain.smith545@mod.gov.uk::8528ecb9-bf4c-49ea-8f32-468b120e5266" providerId="AD" clId="Web-{0EEA24FA-F79A-6C1F-DBA9-C83879A79832}" dt="2020-11-30T14:33:28.649" v="1486"/>
          <ac:spMkLst>
            <pc:docMk/>
            <pc:sldMk cId="3459290941" sldId="309"/>
            <ac:spMk id="32" creationId="{C17CA5DB-5419-4B91-B331-FE1FC34A05A1}"/>
          </ac:spMkLst>
        </pc:spChg>
        <pc:spChg chg="add del">
          <ac:chgData name="Smith, Iain CPO (NAVY CADETS-CCF RN YT N3)" userId="S::iain.smith545@mod.gov.uk::8528ecb9-bf4c-49ea-8f32-468b120e5266" providerId="AD" clId="Web-{0EEA24FA-F79A-6C1F-DBA9-C83879A79832}" dt="2020-11-30T14:33:28.649" v="1486"/>
          <ac:spMkLst>
            <pc:docMk/>
            <pc:sldMk cId="3459290941" sldId="309"/>
            <ac:spMk id="34" creationId="{D2997D58-CCDE-41B6-9138-BAD0569D0E70}"/>
          </ac:spMkLst>
        </pc:spChg>
        <pc:spChg chg="add">
          <ac:chgData name="Smith, Iain CPO (NAVY CADETS-CCF RN YT N3)" userId="S::iain.smith545@mod.gov.uk::8528ecb9-bf4c-49ea-8f32-468b120e5266" providerId="AD" clId="Web-{0EEA24FA-F79A-6C1F-DBA9-C83879A79832}" dt="2020-11-30T14:33:28.649" v="1486"/>
          <ac:spMkLst>
            <pc:docMk/>
            <pc:sldMk cId="3459290941" sldId="309"/>
            <ac:spMk id="44" creationId="{8D5EA50E-7991-4DA7-A6E4-1B1CE26B111B}"/>
          </ac:spMkLst>
        </pc:spChg>
        <pc:spChg chg="add">
          <ac:chgData name="Smith, Iain CPO (NAVY CADETS-CCF RN YT N3)" userId="S::iain.smith545@mod.gov.uk::8528ecb9-bf4c-49ea-8f32-468b120e5266" providerId="AD" clId="Web-{0EEA24FA-F79A-6C1F-DBA9-C83879A79832}" dt="2020-11-30T14:33:28.649" v="1486"/>
          <ac:spMkLst>
            <pc:docMk/>
            <pc:sldMk cId="3459290941" sldId="309"/>
            <ac:spMk id="45" creationId="{4DB7C3E9-95E5-47A4-9871-45B6A7839016}"/>
          </ac:spMkLst>
        </pc:spChg>
        <pc:spChg chg="add del">
          <ac:chgData name="Smith, Iain CPO (NAVY CADETS-CCF RN YT N3)" userId="S::iain.smith545@mod.gov.uk::8528ecb9-bf4c-49ea-8f32-468b120e5266" providerId="AD" clId="Web-{0EEA24FA-F79A-6C1F-DBA9-C83879A79832}" dt="2020-11-30T14:33:28.617" v="1485"/>
          <ac:spMkLst>
            <pc:docMk/>
            <pc:sldMk cId="3459290941" sldId="309"/>
            <ac:spMk id="53" creationId="{056AE2F9-9173-404B-9C52-87EF5279C97A}"/>
          </ac:spMkLst>
        </pc:spChg>
        <pc:spChg chg="add">
          <ac:chgData name="Smith, Iain CPO (NAVY CADETS-CCF RN YT N3)" userId="S::iain.smith545@mod.gov.uk::8528ecb9-bf4c-49ea-8f32-468b120e5266" providerId="AD" clId="Web-{0EEA24FA-F79A-6C1F-DBA9-C83879A79832}" dt="2020-11-30T14:33:28.649" v="1486"/>
          <ac:spMkLst>
            <pc:docMk/>
            <pc:sldMk cId="3459290941" sldId="309"/>
            <ac:spMk id="57" creationId="{C17CA5DB-5419-4B91-B331-FE1FC34A05A1}"/>
          </ac:spMkLst>
        </pc:spChg>
        <pc:spChg chg="add">
          <ac:chgData name="Smith, Iain CPO (NAVY CADETS-CCF RN YT N3)" userId="S::iain.smith545@mod.gov.uk::8528ecb9-bf4c-49ea-8f32-468b120e5266" providerId="AD" clId="Web-{0EEA24FA-F79A-6C1F-DBA9-C83879A79832}" dt="2020-11-30T14:33:28.649" v="1486"/>
          <ac:spMkLst>
            <pc:docMk/>
            <pc:sldMk cId="3459290941" sldId="309"/>
            <ac:spMk id="59" creationId="{D2997D58-CCDE-41B6-9138-BAD0569D0E70}"/>
          </ac:spMkLst>
        </pc:spChg>
        <pc:spChg chg="add del">
          <ac:chgData name="Smith, Iain CPO (NAVY CADETS-CCF RN YT N3)" userId="S::iain.smith545@mod.gov.uk::8528ecb9-bf4c-49ea-8f32-468b120e5266" providerId="AD" clId="Web-{0EEA24FA-F79A-6C1F-DBA9-C83879A79832}" dt="2020-11-30T14:33:28.617" v="1485"/>
          <ac:spMkLst>
            <pc:docMk/>
            <pc:sldMk cId="3459290941" sldId="309"/>
            <ac:spMk id="62" creationId="{C0DB4C16-8349-474E-BBD7-A150BF5B07CC}"/>
          </ac:spMkLst>
        </pc:spChg>
        <pc:grpChg chg="add del">
          <ac:chgData name="Smith, Iain CPO (NAVY CADETS-CCF RN YT N3)" userId="S::iain.smith545@mod.gov.uk::8528ecb9-bf4c-49ea-8f32-468b120e5266" providerId="AD" clId="Web-{0EEA24FA-F79A-6C1F-DBA9-C83879A79832}" dt="2020-11-30T14:33:28.649" v="1486"/>
          <ac:grpSpMkLst>
            <pc:docMk/>
            <pc:sldMk cId="3459290941" sldId="309"/>
            <ac:grpSpMk id="21" creationId="{9D90646A-3E91-4348-80BF-9E37EA59EE60}"/>
          </ac:grpSpMkLst>
        </pc:grpChg>
        <pc:grpChg chg="add del">
          <ac:chgData name="Smith, Iain CPO (NAVY CADETS-CCF RN YT N3)" userId="S::iain.smith545@mod.gov.uk::8528ecb9-bf4c-49ea-8f32-468b120e5266" providerId="AD" clId="Web-{0EEA24FA-F79A-6C1F-DBA9-C83879A79832}" dt="2020-11-30T14:33:28.649" v="1486"/>
          <ac:grpSpMkLst>
            <pc:docMk/>
            <pc:sldMk cId="3459290941" sldId="309"/>
            <ac:grpSpMk id="36" creationId="{8A879232-964F-454E-9293-E486E17E4456}"/>
          </ac:grpSpMkLst>
        </pc:grpChg>
        <pc:grpChg chg="add">
          <ac:chgData name="Smith, Iain CPO (NAVY CADETS-CCF RN YT N3)" userId="S::iain.smith545@mod.gov.uk::8528ecb9-bf4c-49ea-8f32-468b120e5266" providerId="AD" clId="Web-{0EEA24FA-F79A-6C1F-DBA9-C83879A79832}" dt="2020-11-30T14:33:28.649" v="1486"/>
          <ac:grpSpMkLst>
            <pc:docMk/>
            <pc:sldMk cId="3459290941" sldId="309"/>
            <ac:grpSpMk id="43" creationId="{9D90646A-3E91-4348-80BF-9E37EA59EE60}"/>
          </ac:grpSpMkLst>
        </pc:grpChg>
        <pc:grpChg chg="add del">
          <ac:chgData name="Smith, Iain CPO (NAVY CADETS-CCF RN YT N3)" userId="S::iain.smith545@mod.gov.uk::8528ecb9-bf4c-49ea-8f32-468b120e5266" providerId="AD" clId="Web-{0EEA24FA-F79A-6C1F-DBA9-C83879A79832}" dt="2020-11-30T14:33:28.617" v="1485"/>
          <ac:grpSpMkLst>
            <pc:docMk/>
            <pc:sldMk cId="3459290941" sldId="309"/>
            <ac:grpSpMk id="46" creationId="{CB6D7060-11D0-4C7D-AC60-7D5D7C63E16B}"/>
          </ac:grpSpMkLst>
        </pc:grpChg>
        <pc:grpChg chg="add del">
          <ac:chgData name="Smith, Iain CPO (NAVY CADETS-CCF RN YT N3)" userId="S::iain.smith545@mod.gov.uk::8528ecb9-bf4c-49ea-8f32-468b120e5266" providerId="AD" clId="Web-{0EEA24FA-F79A-6C1F-DBA9-C83879A79832}" dt="2020-11-30T14:33:28.617" v="1485"/>
          <ac:grpSpMkLst>
            <pc:docMk/>
            <pc:sldMk cId="3459290941" sldId="309"/>
            <ac:grpSpMk id="55" creationId="{B2E84FC4-3571-4FC3-8E63-A1112810C7E1}"/>
          </ac:grpSpMkLst>
        </pc:grpChg>
        <pc:grpChg chg="add">
          <ac:chgData name="Smith, Iain CPO (NAVY CADETS-CCF RN YT N3)" userId="S::iain.smith545@mod.gov.uk::8528ecb9-bf4c-49ea-8f32-468b120e5266" providerId="AD" clId="Web-{0EEA24FA-F79A-6C1F-DBA9-C83879A79832}" dt="2020-11-30T14:33:28.649" v="1486"/>
          <ac:grpSpMkLst>
            <pc:docMk/>
            <pc:sldMk cId="3459290941" sldId="309"/>
            <ac:grpSpMk id="61" creationId="{8A879232-964F-454E-9293-E486E17E4456}"/>
          </ac:grpSpMkLst>
        </pc:grpChg>
        <pc:picChg chg="add del mod">
          <ac:chgData name="Smith, Iain CPO (NAVY CADETS-CCF RN YT N3)" userId="S::iain.smith545@mod.gov.uk::8528ecb9-bf4c-49ea-8f32-468b120e5266" providerId="AD" clId="Web-{0EEA24FA-F79A-6C1F-DBA9-C83879A79832}" dt="2020-11-30T14:19:19.952" v="1185"/>
          <ac:picMkLst>
            <pc:docMk/>
            <pc:sldMk cId="3459290941" sldId="309"/>
            <ac:picMk id="5" creationId="{33E4C0B0-968E-48AA-93F5-A0A6C1F9772E}"/>
          </ac:picMkLst>
        </pc:picChg>
        <pc:picChg chg="del">
          <ac:chgData name="Smith, Iain CPO (NAVY CADETS-CCF RN YT N3)" userId="S::iain.smith545@mod.gov.uk::8528ecb9-bf4c-49ea-8f32-468b120e5266" providerId="AD" clId="Web-{0EEA24FA-F79A-6C1F-DBA9-C83879A79832}" dt="2020-11-30T14:16:15.313" v="1168"/>
          <ac:picMkLst>
            <pc:docMk/>
            <pc:sldMk cId="3459290941" sldId="309"/>
            <ac:picMk id="6" creationId="{DD7E59A0-FDF2-4707-8C6B-F3A9C8BE5059}"/>
          </ac:picMkLst>
        </pc:picChg>
        <pc:picChg chg="del">
          <ac:chgData name="Smith, Iain CPO (NAVY CADETS-CCF RN YT N3)" userId="S::iain.smith545@mod.gov.uk::8528ecb9-bf4c-49ea-8f32-468b120e5266" providerId="AD" clId="Web-{0EEA24FA-F79A-6C1F-DBA9-C83879A79832}" dt="2020-11-30T14:16:18.485" v="1170"/>
          <ac:picMkLst>
            <pc:docMk/>
            <pc:sldMk cId="3459290941" sldId="309"/>
            <ac:picMk id="7" creationId="{175113AA-E944-4699-863B-1EF3008D9A3C}"/>
          </ac:picMkLst>
        </pc:picChg>
        <pc:picChg chg="del">
          <ac:chgData name="Smith, Iain CPO (NAVY CADETS-CCF RN YT N3)" userId="S::iain.smith545@mod.gov.uk::8528ecb9-bf4c-49ea-8f32-468b120e5266" providerId="AD" clId="Web-{0EEA24FA-F79A-6C1F-DBA9-C83879A79832}" dt="2020-11-30T14:16:17.344" v="1169"/>
          <ac:picMkLst>
            <pc:docMk/>
            <pc:sldMk cId="3459290941" sldId="309"/>
            <ac:picMk id="8" creationId="{62E80C92-0217-4138-A667-A86E10C3BCA6}"/>
          </ac:picMkLst>
        </pc:picChg>
        <pc:picChg chg="del">
          <ac:chgData name="Smith, Iain CPO (NAVY CADETS-CCF RN YT N3)" userId="S::iain.smith545@mod.gov.uk::8528ecb9-bf4c-49ea-8f32-468b120e5266" providerId="AD" clId="Web-{0EEA24FA-F79A-6C1F-DBA9-C83879A79832}" dt="2020-11-30T14:16:20.094" v="1171"/>
          <ac:picMkLst>
            <pc:docMk/>
            <pc:sldMk cId="3459290941" sldId="309"/>
            <ac:picMk id="9" creationId="{ADBCBBAD-D832-4C3B-819F-6C23DAD95F33}"/>
          </ac:picMkLst>
        </pc:picChg>
        <pc:picChg chg="del">
          <ac:chgData name="Smith, Iain CPO (NAVY CADETS-CCF RN YT N3)" userId="S::iain.smith545@mod.gov.uk::8528ecb9-bf4c-49ea-8f32-468b120e5266" providerId="AD" clId="Web-{0EEA24FA-F79A-6C1F-DBA9-C83879A79832}" dt="2020-11-30T14:16:21.344" v="1172"/>
          <ac:picMkLst>
            <pc:docMk/>
            <pc:sldMk cId="3459290941" sldId="309"/>
            <ac:picMk id="10" creationId="{D076DE22-194C-4C8F-83B8-448340F38F9E}"/>
          </ac:picMkLst>
        </pc:picChg>
        <pc:picChg chg="del">
          <ac:chgData name="Smith, Iain CPO (NAVY CADETS-CCF RN YT N3)" userId="S::iain.smith545@mod.gov.uk::8528ecb9-bf4c-49ea-8f32-468b120e5266" providerId="AD" clId="Web-{0EEA24FA-F79A-6C1F-DBA9-C83879A79832}" dt="2020-11-30T14:16:23.125" v="1173"/>
          <ac:picMkLst>
            <pc:docMk/>
            <pc:sldMk cId="3459290941" sldId="309"/>
            <ac:picMk id="11" creationId="{AAC3A673-4314-456C-A2FB-089C749ECFBC}"/>
          </ac:picMkLst>
        </pc:picChg>
        <pc:picChg chg="add del mod">
          <ac:chgData name="Smith, Iain CPO (NAVY CADETS-CCF RN YT N3)" userId="S::iain.smith545@mod.gov.uk::8528ecb9-bf4c-49ea-8f32-468b120e5266" providerId="AD" clId="Web-{0EEA24FA-F79A-6C1F-DBA9-C83879A79832}" dt="2020-11-30T14:17:46.687" v="1177"/>
          <ac:picMkLst>
            <pc:docMk/>
            <pc:sldMk cId="3459290941" sldId="309"/>
            <ac:picMk id="12" creationId="{BBA0BA02-FCF9-4051-81C4-713840A8E91F}"/>
          </ac:picMkLst>
        </pc:picChg>
        <pc:picChg chg="add mod ord">
          <ac:chgData name="Smith, Iain CPO (NAVY CADETS-CCF RN YT N3)" userId="S::iain.smith545@mod.gov.uk::8528ecb9-bf4c-49ea-8f32-468b120e5266" providerId="AD" clId="Web-{0EEA24FA-F79A-6C1F-DBA9-C83879A79832}" dt="2020-11-30T14:34:00.070" v="1491" actId="1076"/>
          <ac:picMkLst>
            <pc:docMk/>
            <pc:sldMk cId="3459290941" sldId="309"/>
            <ac:picMk id="13" creationId="{3743B9FD-7EF3-4FC8-A3A2-9210FE5CD16C}"/>
          </ac:picMkLst>
        </pc:picChg>
        <pc:picChg chg="add mod">
          <ac:chgData name="Smith, Iain CPO (NAVY CADETS-CCF RN YT N3)" userId="S::iain.smith545@mod.gov.uk::8528ecb9-bf4c-49ea-8f32-468b120e5266" providerId="AD" clId="Web-{0EEA24FA-F79A-6C1F-DBA9-C83879A79832}" dt="2020-11-30T14:33:52.805" v="1490" actId="1076"/>
          <ac:picMkLst>
            <pc:docMk/>
            <pc:sldMk cId="3459290941" sldId="309"/>
            <ac:picMk id="14" creationId="{F8F5C0AB-7AD7-4A9D-9B7B-A06BC35AE816}"/>
          </ac:picMkLst>
        </pc:picChg>
        <pc:picChg chg="add mod ord">
          <ac:chgData name="Smith, Iain CPO (NAVY CADETS-CCF RN YT N3)" userId="S::iain.smith545@mod.gov.uk::8528ecb9-bf4c-49ea-8f32-468b120e5266" providerId="AD" clId="Web-{0EEA24FA-F79A-6C1F-DBA9-C83879A79832}" dt="2020-11-30T14:33:43.320" v="1488" actId="1076"/>
          <ac:picMkLst>
            <pc:docMk/>
            <pc:sldMk cId="3459290941" sldId="309"/>
            <ac:picMk id="15" creationId="{79941673-AB35-4A43-8465-923D3B3A6827}"/>
          </ac:picMkLst>
        </pc:picChg>
        <pc:picChg chg="add mod">
          <ac:chgData name="Smith, Iain CPO (NAVY CADETS-CCF RN YT N3)" userId="S::iain.smith545@mod.gov.uk::8528ecb9-bf4c-49ea-8f32-468b120e5266" providerId="AD" clId="Web-{0EEA24FA-F79A-6C1F-DBA9-C83879A79832}" dt="2020-11-30T14:33:46.805" v="1489" actId="1076"/>
          <ac:picMkLst>
            <pc:docMk/>
            <pc:sldMk cId="3459290941" sldId="309"/>
            <ac:picMk id="16" creationId="{7CAE74C9-F997-4549-B28E-F6FF514B8267}"/>
          </ac:picMkLst>
        </pc:picChg>
      </pc:sldChg>
      <pc:sldChg chg="addSp delSp modSp new del">
        <pc:chgData name="Smith, Iain CPO (NAVY CADETS-CCF RN YT N3)" userId="S::iain.smith545@mod.gov.uk::8528ecb9-bf4c-49ea-8f32-468b120e5266" providerId="AD" clId="Web-{0EEA24FA-F79A-6C1F-DBA9-C83879A79832}" dt="2020-11-30T14:24:35.887" v="1245"/>
        <pc:sldMkLst>
          <pc:docMk/>
          <pc:sldMk cId="1756733845" sldId="310"/>
        </pc:sldMkLst>
        <pc:spChg chg="del">
          <ac:chgData name="Smith, Iain CPO (NAVY CADETS-CCF RN YT N3)" userId="S::iain.smith545@mod.gov.uk::8528ecb9-bf4c-49ea-8f32-468b120e5266" providerId="AD" clId="Web-{0EEA24FA-F79A-6C1F-DBA9-C83879A79832}" dt="2020-11-30T14:20:58.734" v="1188"/>
          <ac:spMkLst>
            <pc:docMk/>
            <pc:sldMk cId="1756733845" sldId="310"/>
            <ac:spMk id="3" creationId="{3497A292-1715-4973-ACC7-B578A46E9BF1}"/>
          </ac:spMkLst>
        </pc:spChg>
        <pc:spChg chg="add del mod">
          <ac:chgData name="Smith, Iain CPO (NAVY CADETS-CCF RN YT N3)" userId="S::iain.smith545@mod.gov.uk::8528ecb9-bf4c-49ea-8f32-468b120e5266" providerId="AD" clId="Web-{0EEA24FA-F79A-6C1F-DBA9-C83879A79832}" dt="2020-11-30T14:23:57.700" v="1240"/>
          <ac:spMkLst>
            <pc:docMk/>
            <pc:sldMk cId="1756733845" sldId="310"/>
            <ac:spMk id="37" creationId="{E5BFC591-8BBE-4C5A-8810-1599D0828188}"/>
          </ac:spMkLst>
        </pc:spChg>
        <pc:graphicFrameChg chg="add del mod">
          <ac:chgData name="Smith, Iain CPO (NAVY CADETS-CCF RN YT N3)" userId="S::iain.smith545@mod.gov.uk::8528ecb9-bf4c-49ea-8f32-468b120e5266" providerId="AD" clId="Web-{0EEA24FA-F79A-6C1F-DBA9-C83879A79832}" dt="2020-11-30T14:24:26.872" v="1244"/>
          <ac:graphicFrameMkLst>
            <pc:docMk/>
            <pc:sldMk cId="1756733845" sldId="310"/>
            <ac:graphicFrameMk id="9" creationId="{44061F14-0EE5-4C62-92BC-8B76AF66607E}"/>
          </ac:graphicFrameMkLst>
        </pc:graphicFrameChg>
        <pc:picChg chg="add del mod ord modCrop">
          <ac:chgData name="Smith, Iain CPO (NAVY CADETS-CCF RN YT N3)" userId="S::iain.smith545@mod.gov.uk::8528ecb9-bf4c-49ea-8f32-468b120e5266" providerId="AD" clId="Web-{0EEA24FA-F79A-6C1F-DBA9-C83879A79832}" dt="2020-11-30T14:23:52.497" v="1237"/>
          <ac:picMkLst>
            <pc:docMk/>
            <pc:sldMk cId="1756733845" sldId="310"/>
            <ac:picMk id="10" creationId="{FD2A2166-B855-42AC-9152-538746E6386E}"/>
          </ac:picMkLst>
        </pc:picChg>
        <pc:picChg chg="add del mod">
          <ac:chgData name="Smith, Iain CPO (NAVY CADETS-CCF RN YT N3)" userId="S::iain.smith545@mod.gov.uk::8528ecb9-bf4c-49ea-8f32-468b120e5266" providerId="AD" clId="Web-{0EEA24FA-F79A-6C1F-DBA9-C83879A79832}" dt="2020-11-30T14:23:21.028" v="1219"/>
          <ac:picMkLst>
            <pc:docMk/>
            <pc:sldMk cId="1756733845" sldId="310"/>
            <ac:picMk id="11" creationId="{87864AB5-36DB-4727-A241-E3141C803027}"/>
          </ac:picMkLst>
        </pc:picChg>
        <pc:picChg chg="add del mod">
          <ac:chgData name="Smith, Iain CPO (NAVY CADETS-CCF RN YT N3)" userId="S::iain.smith545@mod.gov.uk::8528ecb9-bf4c-49ea-8f32-468b120e5266" providerId="AD" clId="Web-{0EEA24FA-F79A-6C1F-DBA9-C83879A79832}" dt="2020-11-30T14:23:22.982" v="1220"/>
          <ac:picMkLst>
            <pc:docMk/>
            <pc:sldMk cId="1756733845" sldId="310"/>
            <ac:picMk id="12" creationId="{78C3E867-57CF-465A-AFEB-9FEE73F6B12E}"/>
          </ac:picMkLst>
        </pc:picChg>
        <pc:picChg chg="add del mod">
          <ac:chgData name="Smith, Iain CPO (NAVY CADETS-CCF RN YT N3)" userId="S::iain.smith545@mod.gov.uk::8528ecb9-bf4c-49ea-8f32-468b120e5266" providerId="AD" clId="Web-{0EEA24FA-F79A-6C1F-DBA9-C83879A79832}" dt="2020-11-30T14:24:03.841" v="1243"/>
          <ac:picMkLst>
            <pc:docMk/>
            <pc:sldMk cId="1756733845" sldId="310"/>
            <ac:picMk id="13" creationId="{D729ABB4-6D6D-4744-AF4C-B529288183D9}"/>
          </ac:picMkLst>
        </pc:picChg>
        <pc:picChg chg="add del mod">
          <ac:chgData name="Smith, Iain CPO (NAVY CADETS-CCF RN YT N3)" userId="S::iain.smith545@mod.gov.uk::8528ecb9-bf4c-49ea-8f32-468b120e5266" providerId="AD" clId="Web-{0EEA24FA-F79A-6C1F-DBA9-C83879A79832}" dt="2020-11-30T14:24:01.747" v="1242"/>
          <ac:picMkLst>
            <pc:docMk/>
            <pc:sldMk cId="1756733845" sldId="310"/>
            <ac:picMk id="14" creationId="{BC6AB5CF-CA4B-4C58-861A-2FD038818AB1}"/>
          </ac:picMkLst>
        </pc:picChg>
        <pc:picChg chg="add del mod">
          <ac:chgData name="Smith, Iain CPO (NAVY CADETS-CCF RN YT N3)" userId="S::iain.smith545@mod.gov.uk::8528ecb9-bf4c-49ea-8f32-468b120e5266" providerId="AD" clId="Web-{0EEA24FA-F79A-6C1F-DBA9-C83879A79832}" dt="2020-11-30T14:24:00.247" v="1241"/>
          <ac:picMkLst>
            <pc:docMk/>
            <pc:sldMk cId="1756733845" sldId="310"/>
            <ac:picMk id="15" creationId="{0AA85E96-DDEF-4D7E-B651-8CBD3BA4BD06}"/>
          </ac:picMkLst>
        </pc:picChg>
        <pc:picChg chg="add del mod">
          <ac:chgData name="Smith, Iain CPO (NAVY CADETS-CCF RN YT N3)" userId="S::iain.smith545@mod.gov.uk::8528ecb9-bf4c-49ea-8f32-468b120e5266" providerId="AD" clId="Web-{0EEA24FA-F79A-6C1F-DBA9-C83879A79832}" dt="2020-11-30T14:23:55.638" v="1239"/>
          <ac:picMkLst>
            <pc:docMk/>
            <pc:sldMk cId="1756733845" sldId="310"/>
            <ac:picMk id="16" creationId="{18209A7A-AB69-4EF4-AFB4-416275A70140}"/>
          </ac:picMkLst>
        </pc:picChg>
        <pc:picChg chg="add del mod">
          <ac:chgData name="Smith, Iain CPO (NAVY CADETS-CCF RN YT N3)" userId="S::iain.smith545@mod.gov.uk::8528ecb9-bf4c-49ea-8f32-468b120e5266" providerId="AD" clId="Web-{0EEA24FA-F79A-6C1F-DBA9-C83879A79832}" dt="2020-11-30T14:23:48.653" v="1235"/>
          <ac:picMkLst>
            <pc:docMk/>
            <pc:sldMk cId="1756733845" sldId="310"/>
            <ac:picMk id="17" creationId="{CE9231E4-C4F6-4A8E-AC99-CD6B543A568B}"/>
          </ac:picMkLst>
        </pc:picChg>
        <pc:picChg chg="add del mod">
          <ac:chgData name="Smith, Iain CPO (NAVY CADETS-CCF RN YT N3)" userId="S::iain.smith545@mod.gov.uk::8528ecb9-bf4c-49ea-8f32-468b120e5266" providerId="AD" clId="Web-{0EEA24FA-F79A-6C1F-DBA9-C83879A79832}" dt="2020-11-30T14:23:53.888" v="1238"/>
          <ac:picMkLst>
            <pc:docMk/>
            <pc:sldMk cId="1756733845" sldId="310"/>
            <ac:picMk id="18" creationId="{F72F45E5-EBDF-4E0F-84DE-ED877862C436}"/>
          </ac:picMkLst>
        </pc:picChg>
        <pc:picChg chg="add del mod">
          <ac:chgData name="Smith, Iain CPO (NAVY CADETS-CCF RN YT N3)" userId="S::iain.smith545@mod.gov.uk::8528ecb9-bf4c-49ea-8f32-468b120e5266" providerId="AD" clId="Web-{0EEA24FA-F79A-6C1F-DBA9-C83879A79832}" dt="2020-11-30T14:23:50.356" v="1236"/>
          <ac:picMkLst>
            <pc:docMk/>
            <pc:sldMk cId="1756733845" sldId="310"/>
            <ac:picMk id="19" creationId="{E4242171-1209-4EAA-B17C-F65C493918D7}"/>
          </ac:picMkLst>
        </pc:picChg>
        <pc:picChg chg="add del mod">
          <ac:chgData name="Smith, Iain CPO (NAVY CADETS-CCF RN YT N3)" userId="S::iain.smith545@mod.gov.uk::8528ecb9-bf4c-49ea-8f32-468b120e5266" providerId="AD" clId="Web-{0EEA24FA-F79A-6C1F-DBA9-C83879A79832}" dt="2020-11-30T14:23:46.872" v="1234"/>
          <ac:picMkLst>
            <pc:docMk/>
            <pc:sldMk cId="1756733845" sldId="310"/>
            <ac:picMk id="20" creationId="{050ABC96-CDD2-4AFA-830E-DC91FFEF6623}"/>
          </ac:picMkLst>
        </pc:picChg>
        <pc:picChg chg="add del mod">
          <ac:chgData name="Smith, Iain CPO (NAVY CADETS-CCF RN YT N3)" userId="S::iain.smith545@mod.gov.uk::8528ecb9-bf4c-49ea-8f32-468b120e5266" providerId="AD" clId="Web-{0EEA24FA-F79A-6C1F-DBA9-C83879A79832}" dt="2020-11-30T14:23:45.325" v="1233"/>
          <ac:picMkLst>
            <pc:docMk/>
            <pc:sldMk cId="1756733845" sldId="310"/>
            <ac:picMk id="21" creationId="{7BC763A2-5483-4641-887E-92FB209E97FE}"/>
          </ac:picMkLst>
        </pc:picChg>
        <pc:picChg chg="add del mod">
          <ac:chgData name="Smith, Iain CPO (NAVY CADETS-CCF RN YT N3)" userId="S::iain.smith545@mod.gov.uk::8528ecb9-bf4c-49ea-8f32-468b120e5266" providerId="AD" clId="Web-{0EEA24FA-F79A-6C1F-DBA9-C83879A79832}" dt="2020-11-30T14:23:43.716" v="1232"/>
          <ac:picMkLst>
            <pc:docMk/>
            <pc:sldMk cId="1756733845" sldId="310"/>
            <ac:picMk id="22" creationId="{A8827751-9264-4975-B427-01248D513E94}"/>
          </ac:picMkLst>
        </pc:picChg>
        <pc:picChg chg="add del mod">
          <ac:chgData name="Smith, Iain CPO (NAVY CADETS-CCF RN YT N3)" userId="S::iain.smith545@mod.gov.uk::8528ecb9-bf4c-49ea-8f32-468b120e5266" providerId="AD" clId="Web-{0EEA24FA-F79A-6C1F-DBA9-C83879A79832}" dt="2020-11-30T14:23:42.278" v="1231"/>
          <ac:picMkLst>
            <pc:docMk/>
            <pc:sldMk cId="1756733845" sldId="310"/>
            <ac:picMk id="23" creationId="{C7997736-F285-4762-98B1-509C6C21C42E}"/>
          </ac:picMkLst>
        </pc:picChg>
        <pc:picChg chg="add del mod">
          <ac:chgData name="Smith, Iain CPO (NAVY CADETS-CCF RN YT N3)" userId="S::iain.smith545@mod.gov.uk::8528ecb9-bf4c-49ea-8f32-468b120e5266" providerId="AD" clId="Web-{0EEA24FA-F79A-6C1F-DBA9-C83879A79832}" dt="2020-11-30T14:23:40.419" v="1230"/>
          <ac:picMkLst>
            <pc:docMk/>
            <pc:sldMk cId="1756733845" sldId="310"/>
            <ac:picMk id="24" creationId="{63DFB5DA-906A-45D1-861A-3D8CF5258692}"/>
          </ac:picMkLst>
        </pc:picChg>
        <pc:picChg chg="add del mod">
          <ac:chgData name="Smith, Iain CPO (NAVY CADETS-CCF RN YT N3)" userId="S::iain.smith545@mod.gov.uk::8528ecb9-bf4c-49ea-8f32-468b120e5266" providerId="AD" clId="Web-{0EEA24FA-F79A-6C1F-DBA9-C83879A79832}" dt="2020-11-30T14:23:38.325" v="1229"/>
          <ac:picMkLst>
            <pc:docMk/>
            <pc:sldMk cId="1756733845" sldId="310"/>
            <ac:picMk id="25" creationId="{483E5FAA-DC3B-41D1-B46E-46A41C3D2440}"/>
          </ac:picMkLst>
        </pc:picChg>
        <pc:picChg chg="add del mod">
          <ac:chgData name="Smith, Iain CPO (NAVY CADETS-CCF RN YT N3)" userId="S::iain.smith545@mod.gov.uk::8528ecb9-bf4c-49ea-8f32-468b120e5266" providerId="AD" clId="Web-{0EEA24FA-F79A-6C1F-DBA9-C83879A79832}" dt="2020-11-30T14:23:37.216" v="1228"/>
          <ac:picMkLst>
            <pc:docMk/>
            <pc:sldMk cId="1756733845" sldId="310"/>
            <ac:picMk id="26" creationId="{829F2817-CB6F-44DE-B5A2-D62A0064401E}"/>
          </ac:picMkLst>
        </pc:picChg>
        <pc:picChg chg="add del mod">
          <ac:chgData name="Smith, Iain CPO (NAVY CADETS-CCF RN YT N3)" userId="S::iain.smith545@mod.gov.uk::8528ecb9-bf4c-49ea-8f32-468b120e5266" providerId="AD" clId="Web-{0EEA24FA-F79A-6C1F-DBA9-C83879A79832}" dt="2020-11-30T14:23:35.216" v="1227"/>
          <ac:picMkLst>
            <pc:docMk/>
            <pc:sldMk cId="1756733845" sldId="310"/>
            <ac:picMk id="27" creationId="{52AC68E2-3798-4D75-A7C7-5E007C6E6A54}"/>
          </ac:picMkLst>
        </pc:picChg>
        <pc:picChg chg="add del mod">
          <ac:chgData name="Smith, Iain CPO (NAVY CADETS-CCF RN YT N3)" userId="S::iain.smith545@mod.gov.uk::8528ecb9-bf4c-49ea-8f32-468b120e5266" providerId="AD" clId="Web-{0EEA24FA-F79A-6C1F-DBA9-C83879A79832}" dt="2020-11-30T14:23:33.653" v="1226"/>
          <ac:picMkLst>
            <pc:docMk/>
            <pc:sldMk cId="1756733845" sldId="310"/>
            <ac:picMk id="28" creationId="{ABEC03C8-3A6A-401F-B960-A788AA97F0DD}"/>
          </ac:picMkLst>
        </pc:picChg>
        <pc:picChg chg="add del mod">
          <ac:chgData name="Smith, Iain CPO (NAVY CADETS-CCF RN YT N3)" userId="S::iain.smith545@mod.gov.uk::8528ecb9-bf4c-49ea-8f32-468b120e5266" providerId="AD" clId="Web-{0EEA24FA-F79A-6C1F-DBA9-C83879A79832}" dt="2020-11-30T14:23:31.950" v="1225"/>
          <ac:picMkLst>
            <pc:docMk/>
            <pc:sldMk cId="1756733845" sldId="310"/>
            <ac:picMk id="29" creationId="{F2A08C6C-E49B-43BF-918B-2BAE7681F62B}"/>
          </ac:picMkLst>
        </pc:picChg>
        <pc:picChg chg="add del mod">
          <ac:chgData name="Smith, Iain CPO (NAVY CADETS-CCF RN YT N3)" userId="S::iain.smith545@mod.gov.uk::8528ecb9-bf4c-49ea-8f32-468b120e5266" providerId="AD" clId="Web-{0EEA24FA-F79A-6C1F-DBA9-C83879A79832}" dt="2020-11-30T14:23:30.200" v="1224"/>
          <ac:picMkLst>
            <pc:docMk/>
            <pc:sldMk cId="1756733845" sldId="310"/>
            <ac:picMk id="30" creationId="{A7AE4933-DD36-4EC9-AAEA-465F01C2FCFA}"/>
          </ac:picMkLst>
        </pc:picChg>
        <pc:picChg chg="add del mod">
          <ac:chgData name="Smith, Iain CPO (NAVY CADETS-CCF RN YT N3)" userId="S::iain.smith545@mod.gov.uk::8528ecb9-bf4c-49ea-8f32-468b120e5266" providerId="AD" clId="Web-{0EEA24FA-F79A-6C1F-DBA9-C83879A79832}" dt="2020-11-30T14:23:25.372" v="1221"/>
          <ac:picMkLst>
            <pc:docMk/>
            <pc:sldMk cId="1756733845" sldId="310"/>
            <ac:picMk id="31" creationId="{73A7C9EC-E573-474F-95BA-74518F25057B}"/>
          </ac:picMkLst>
        </pc:picChg>
        <pc:picChg chg="add del mod">
          <ac:chgData name="Smith, Iain CPO (NAVY CADETS-CCF RN YT N3)" userId="S::iain.smith545@mod.gov.uk::8528ecb9-bf4c-49ea-8f32-468b120e5266" providerId="AD" clId="Web-{0EEA24FA-F79A-6C1F-DBA9-C83879A79832}" dt="2020-11-30T14:23:28.810" v="1223"/>
          <ac:picMkLst>
            <pc:docMk/>
            <pc:sldMk cId="1756733845" sldId="310"/>
            <ac:picMk id="32" creationId="{5BF73AE8-CCD2-499B-96BF-3E7B6F8CF73C}"/>
          </ac:picMkLst>
        </pc:picChg>
        <pc:picChg chg="add del mod">
          <ac:chgData name="Smith, Iain CPO (NAVY CADETS-CCF RN YT N3)" userId="S::iain.smith545@mod.gov.uk::8528ecb9-bf4c-49ea-8f32-468b120e5266" providerId="AD" clId="Web-{0EEA24FA-F79A-6C1F-DBA9-C83879A79832}" dt="2020-11-30T14:23:27.185" v="1222"/>
          <ac:picMkLst>
            <pc:docMk/>
            <pc:sldMk cId="1756733845" sldId="310"/>
            <ac:picMk id="33" creationId="{F957EFB7-E411-4354-B107-F049A89EC68E}"/>
          </ac:picMkLst>
        </pc:picChg>
        <pc:picChg chg="add del mod">
          <ac:chgData name="Smith, Iain CPO (NAVY CADETS-CCF RN YT N3)" userId="S::iain.smith545@mod.gov.uk::8528ecb9-bf4c-49ea-8f32-468b120e5266" providerId="AD" clId="Web-{0EEA24FA-F79A-6C1F-DBA9-C83879A79832}" dt="2020-11-30T14:23:19.513" v="1218"/>
          <ac:picMkLst>
            <pc:docMk/>
            <pc:sldMk cId="1756733845" sldId="310"/>
            <ac:picMk id="34" creationId="{16516479-AB76-47C4-8287-6E32D8FE4950}"/>
          </ac:picMkLst>
        </pc:picChg>
        <pc:picChg chg="add del mod">
          <ac:chgData name="Smith, Iain CPO (NAVY CADETS-CCF RN YT N3)" userId="S::iain.smith545@mod.gov.uk::8528ecb9-bf4c-49ea-8f32-468b120e5266" providerId="AD" clId="Web-{0EEA24FA-F79A-6C1F-DBA9-C83879A79832}" dt="2020-11-30T14:23:15.685" v="1217"/>
          <ac:picMkLst>
            <pc:docMk/>
            <pc:sldMk cId="1756733845" sldId="310"/>
            <ac:picMk id="35" creationId="{10A3A3A5-60B1-4AAD-B73F-3258D7ADC785}"/>
          </ac:picMkLst>
        </pc:picChg>
      </pc:sldChg>
      <pc:sldChg chg="addSp delSp modSp add replId">
        <pc:chgData name="Smith, Iain CPO (NAVY CADETS-CCF RN YT N3)" userId="S::iain.smith545@mod.gov.uk::8528ecb9-bf4c-49ea-8f32-468b120e5266" providerId="AD" clId="Web-{0EEA24FA-F79A-6C1F-DBA9-C83879A79832}" dt="2020-11-30T15:08:39.351" v="2466" actId="20577"/>
        <pc:sldMkLst>
          <pc:docMk/>
          <pc:sldMk cId="1809888174" sldId="310"/>
        </pc:sldMkLst>
        <pc:spChg chg="mod">
          <ac:chgData name="Smith, Iain CPO (NAVY CADETS-CCF RN YT N3)" userId="S::iain.smith545@mod.gov.uk::8528ecb9-bf4c-49ea-8f32-468b120e5266" providerId="AD" clId="Web-{0EEA24FA-F79A-6C1F-DBA9-C83879A79832}" dt="2020-11-30T14:48:58.313" v="1874" actId="20577"/>
          <ac:spMkLst>
            <pc:docMk/>
            <pc:sldMk cId="1809888174" sldId="310"/>
            <ac:spMk id="2" creationId="{00000000-0000-0000-0000-000000000000}"/>
          </ac:spMkLst>
        </pc:spChg>
        <pc:spChg chg="mod">
          <ac:chgData name="Smith, Iain CPO (NAVY CADETS-CCF RN YT N3)" userId="S::iain.smith545@mod.gov.uk::8528ecb9-bf4c-49ea-8f32-468b120e5266" providerId="AD" clId="Web-{0EEA24FA-F79A-6C1F-DBA9-C83879A79832}" dt="2020-11-30T15:08:39.351" v="2466" actId="20577"/>
          <ac:spMkLst>
            <pc:docMk/>
            <pc:sldMk cId="1809888174" sldId="310"/>
            <ac:spMk id="3" creationId="{00000000-0000-0000-0000-000000000000}"/>
          </ac:spMkLst>
        </pc:spChg>
        <pc:spChg chg="mod">
          <ac:chgData name="Smith, Iain CPO (NAVY CADETS-CCF RN YT N3)" userId="S::iain.smith545@mod.gov.uk::8528ecb9-bf4c-49ea-8f32-468b120e5266" providerId="AD" clId="Web-{0EEA24FA-F79A-6C1F-DBA9-C83879A79832}" dt="2020-11-30T14:44:27.440" v="1807" actId="20577"/>
          <ac:spMkLst>
            <pc:docMk/>
            <pc:sldMk cId="1809888174" sldId="310"/>
            <ac:spMk id="4" creationId="{00000000-0000-0000-0000-000000000000}"/>
          </ac:spMkLst>
        </pc:spChg>
        <pc:picChg chg="add mod">
          <ac:chgData name="Smith, Iain CPO (NAVY CADETS-CCF RN YT N3)" userId="S::iain.smith545@mod.gov.uk::8528ecb9-bf4c-49ea-8f32-468b120e5266" providerId="AD" clId="Web-{0EEA24FA-F79A-6C1F-DBA9-C83879A79832}" dt="2020-11-30T14:35:17.960" v="1505" actId="14100"/>
          <ac:picMkLst>
            <pc:docMk/>
            <pc:sldMk cId="1809888174" sldId="310"/>
            <ac:picMk id="5" creationId="{ED8ED447-F6C5-46E7-80D7-24BBDB6E236D}"/>
          </ac:picMkLst>
        </pc:picChg>
        <pc:picChg chg="add mod">
          <ac:chgData name="Smith, Iain CPO (NAVY CADETS-CCF RN YT N3)" userId="S::iain.smith545@mod.gov.uk::8528ecb9-bf4c-49ea-8f32-468b120e5266" providerId="AD" clId="Web-{0EEA24FA-F79A-6C1F-DBA9-C83879A79832}" dt="2020-11-30T14:36:51.710" v="1516" actId="14100"/>
          <ac:picMkLst>
            <pc:docMk/>
            <pc:sldMk cId="1809888174" sldId="310"/>
            <ac:picMk id="6" creationId="{7FB95E7D-599C-4478-8832-823C2982F2C3}"/>
          </ac:picMkLst>
        </pc:picChg>
        <pc:picChg chg="add mod">
          <ac:chgData name="Smith, Iain CPO (NAVY CADETS-CCF RN YT N3)" userId="S::iain.smith545@mod.gov.uk::8528ecb9-bf4c-49ea-8f32-468b120e5266" providerId="AD" clId="Web-{0EEA24FA-F79A-6C1F-DBA9-C83879A79832}" dt="2020-11-30T14:37:05.131" v="1520" actId="14100"/>
          <ac:picMkLst>
            <pc:docMk/>
            <pc:sldMk cId="1809888174" sldId="310"/>
            <ac:picMk id="7" creationId="{EA2E314A-A70A-40A9-B5A8-C48D04D44DF4}"/>
          </ac:picMkLst>
        </pc:picChg>
        <pc:picChg chg="add mod">
          <ac:chgData name="Smith, Iain CPO (NAVY CADETS-CCF RN YT N3)" userId="S::iain.smith545@mod.gov.uk::8528ecb9-bf4c-49ea-8f32-468b120e5266" providerId="AD" clId="Web-{0EEA24FA-F79A-6C1F-DBA9-C83879A79832}" dt="2020-11-30T14:37:21.537" v="1524" actId="14100"/>
          <ac:picMkLst>
            <pc:docMk/>
            <pc:sldMk cId="1809888174" sldId="310"/>
            <ac:picMk id="8" creationId="{94491CA8-7475-43C1-A804-81FDFF6E2508}"/>
          </ac:picMkLst>
        </pc:picChg>
        <pc:picChg chg="del">
          <ac:chgData name="Smith, Iain CPO (NAVY CADETS-CCF RN YT N3)" userId="S::iain.smith545@mod.gov.uk::8528ecb9-bf4c-49ea-8f32-468b120e5266" providerId="AD" clId="Web-{0EEA24FA-F79A-6C1F-DBA9-C83879A79832}" dt="2020-11-30T14:34:44.711" v="1494"/>
          <ac:picMkLst>
            <pc:docMk/>
            <pc:sldMk cId="1809888174" sldId="310"/>
            <ac:picMk id="13" creationId="{3743B9FD-7EF3-4FC8-A3A2-9210FE5CD16C}"/>
          </ac:picMkLst>
        </pc:picChg>
        <pc:picChg chg="del">
          <ac:chgData name="Smith, Iain CPO (NAVY CADETS-CCF RN YT N3)" userId="S::iain.smith545@mod.gov.uk::8528ecb9-bf4c-49ea-8f32-468b120e5266" providerId="AD" clId="Web-{0EEA24FA-F79A-6C1F-DBA9-C83879A79832}" dt="2020-11-30T14:34:53.710" v="1497"/>
          <ac:picMkLst>
            <pc:docMk/>
            <pc:sldMk cId="1809888174" sldId="310"/>
            <ac:picMk id="14" creationId="{F8F5C0AB-7AD7-4A9D-9B7B-A06BC35AE816}"/>
          </ac:picMkLst>
        </pc:picChg>
        <pc:picChg chg="del">
          <ac:chgData name="Smith, Iain CPO (NAVY CADETS-CCF RN YT N3)" userId="S::iain.smith545@mod.gov.uk::8528ecb9-bf4c-49ea-8f32-468b120e5266" providerId="AD" clId="Web-{0EEA24FA-F79A-6C1F-DBA9-C83879A79832}" dt="2020-11-30T14:34:55.257" v="1498"/>
          <ac:picMkLst>
            <pc:docMk/>
            <pc:sldMk cId="1809888174" sldId="310"/>
            <ac:picMk id="15" creationId="{79941673-AB35-4A43-8465-923D3B3A6827}"/>
          </ac:picMkLst>
        </pc:picChg>
        <pc:picChg chg="del">
          <ac:chgData name="Smith, Iain CPO (NAVY CADETS-CCF RN YT N3)" userId="S::iain.smith545@mod.gov.uk::8528ecb9-bf4c-49ea-8f32-468b120e5266" providerId="AD" clId="Web-{0EEA24FA-F79A-6C1F-DBA9-C83879A79832}" dt="2020-11-30T14:34:56.210" v="1499"/>
          <ac:picMkLst>
            <pc:docMk/>
            <pc:sldMk cId="1809888174" sldId="310"/>
            <ac:picMk id="16" creationId="{7CAE74C9-F997-4549-B28E-F6FF514B8267}"/>
          </ac:picMkLst>
        </pc:picChg>
      </pc:sldChg>
      <pc:sldChg chg="addSp delSp modSp add replId">
        <pc:chgData name="Smith, Iain CPO (NAVY CADETS-CCF RN YT N3)" userId="S::iain.smith545@mod.gov.uk::8528ecb9-bf4c-49ea-8f32-468b120e5266" providerId="AD" clId="Web-{0EEA24FA-F79A-6C1F-DBA9-C83879A79832}" dt="2020-11-30T15:21:43.876" v="3201" actId="20577"/>
        <pc:sldMkLst>
          <pc:docMk/>
          <pc:sldMk cId="2580985276" sldId="311"/>
        </pc:sldMkLst>
        <pc:spChg chg="mod">
          <ac:chgData name="Smith, Iain CPO (NAVY CADETS-CCF RN YT N3)" userId="S::iain.smith545@mod.gov.uk::8528ecb9-bf4c-49ea-8f32-468b120e5266" providerId="AD" clId="Web-{0EEA24FA-F79A-6C1F-DBA9-C83879A79832}" dt="2020-11-30T14:55:41.966" v="2023" actId="20577"/>
          <ac:spMkLst>
            <pc:docMk/>
            <pc:sldMk cId="2580985276" sldId="311"/>
            <ac:spMk id="2" creationId="{00000000-0000-0000-0000-000000000000}"/>
          </ac:spMkLst>
        </pc:spChg>
        <pc:spChg chg="mod">
          <ac:chgData name="Smith, Iain CPO (NAVY CADETS-CCF RN YT N3)" userId="S::iain.smith545@mod.gov.uk::8528ecb9-bf4c-49ea-8f32-468b120e5266" providerId="AD" clId="Web-{0EEA24FA-F79A-6C1F-DBA9-C83879A79832}" dt="2020-11-30T15:21:43.876" v="3201" actId="20577"/>
          <ac:spMkLst>
            <pc:docMk/>
            <pc:sldMk cId="2580985276" sldId="311"/>
            <ac:spMk id="3" creationId="{00000000-0000-0000-0000-000000000000}"/>
          </ac:spMkLst>
        </pc:spChg>
        <pc:spChg chg="mod">
          <ac:chgData name="Smith, Iain CPO (NAVY CADETS-CCF RN YT N3)" userId="S::iain.smith545@mod.gov.uk::8528ecb9-bf4c-49ea-8f32-468b120e5266" providerId="AD" clId="Web-{0EEA24FA-F79A-6C1F-DBA9-C83879A79832}" dt="2020-11-30T14:52:13.530" v="1906" actId="14100"/>
          <ac:spMkLst>
            <pc:docMk/>
            <pc:sldMk cId="2580985276" sldId="311"/>
            <ac:spMk id="4" creationId="{00000000-0000-0000-0000-000000000000}"/>
          </ac:spMkLst>
        </pc:spChg>
        <pc:graphicFrameChg chg="add del mod">
          <ac:chgData name="Smith, Iain CPO (NAVY CADETS-CCF RN YT N3)" userId="S::iain.smith545@mod.gov.uk::8528ecb9-bf4c-49ea-8f32-468b120e5266" providerId="AD" clId="Web-{0EEA24FA-F79A-6C1F-DBA9-C83879A79832}" dt="2020-11-30T14:58:20.512" v="2053"/>
          <ac:graphicFrameMkLst>
            <pc:docMk/>
            <pc:sldMk cId="2580985276" sldId="311"/>
            <ac:graphicFrameMk id="6" creationId="{952A2A93-6CA4-4EC6-982D-E60148CAC388}"/>
          </ac:graphicFrameMkLst>
        </pc:graphicFrameChg>
        <pc:picChg chg="add mod">
          <ac:chgData name="Smith, Iain CPO (NAVY CADETS-CCF RN YT N3)" userId="S::iain.smith545@mod.gov.uk::8528ecb9-bf4c-49ea-8f32-468b120e5266" providerId="AD" clId="Web-{0EEA24FA-F79A-6C1F-DBA9-C83879A79832}" dt="2020-11-30T14:53:43.155" v="1985" actId="14100"/>
          <ac:picMkLst>
            <pc:docMk/>
            <pc:sldMk cId="2580985276" sldId="311"/>
            <ac:picMk id="7" creationId="{1E99D09F-0653-4608-99AE-43E1CA07168A}"/>
          </ac:picMkLst>
        </pc:picChg>
        <pc:picChg chg="add mod">
          <ac:chgData name="Smith, Iain CPO (NAVY CADETS-CCF RN YT N3)" userId="S::iain.smith545@mod.gov.uk::8528ecb9-bf4c-49ea-8f32-468b120e5266" providerId="AD" clId="Web-{0EEA24FA-F79A-6C1F-DBA9-C83879A79832}" dt="2020-11-30T14:54:04.842" v="1989" actId="14100"/>
          <ac:picMkLst>
            <pc:docMk/>
            <pc:sldMk cId="2580985276" sldId="311"/>
            <ac:picMk id="8" creationId="{21E96996-0231-4D21-80A3-F034ABDC6F96}"/>
          </ac:picMkLst>
        </pc:picChg>
        <pc:picChg chg="add mod">
          <ac:chgData name="Smith, Iain CPO (NAVY CADETS-CCF RN YT N3)" userId="S::iain.smith545@mod.gov.uk::8528ecb9-bf4c-49ea-8f32-468b120e5266" providerId="AD" clId="Web-{0EEA24FA-F79A-6C1F-DBA9-C83879A79832}" dt="2020-11-30T14:54:29.873" v="1995" actId="1076"/>
          <ac:picMkLst>
            <pc:docMk/>
            <pc:sldMk cId="2580985276" sldId="311"/>
            <ac:picMk id="9" creationId="{A3D6552F-3B23-4386-A780-F410CD7BBF15}"/>
          </ac:picMkLst>
        </pc:picChg>
        <pc:picChg chg="add mod">
          <ac:chgData name="Smith, Iain CPO (NAVY CADETS-CCF RN YT N3)" userId="S::iain.smith545@mod.gov.uk::8528ecb9-bf4c-49ea-8f32-468b120e5266" providerId="AD" clId="Web-{0EEA24FA-F79A-6C1F-DBA9-C83879A79832}" dt="2020-11-30T14:54:16.779" v="1991" actId="14100"/>
          <ac:picMkLst>
            <pc:docMk/>
            <pc:sldMk cId="2580985276" sldId="311"/>
            <ac:picMk id="10" creationId="{EA1569DB-978B-4F6D-B05F-2A5F0CEF4715}"/>
          </ac:picMkLst>
        </pc:picChg>
        <pc:picChg chg="del">
          <ac:chgData name="Smith, Iain CPO (NAVY CADETS-CCF RN YT N3)" userId="S::iain.smith545@mod.gov.uk::8528ecb9-bf4c-49ea-8f32-468b120e5266" providerId="AD" clId="Web-{0EEA24FA-F79A-6C1F-DBA9-C83879A79832}" dt="2020-11-30T14:34:59.460" v="1500"/>
          <ac:picMkLst>
            <pc:docMk/>
            <pc:sldMk cId="2580985276" sldId="311"/>
            <ac:picMk id="13" creationId="{3743B9FD-7EF3-4FC8-A3A2-9210FE5CD16C}"/>
          </ac:picMkLst>
        </pc:picChg>
        <pc:picChg chg="del">
          <ac:chgData name="Smith, Iain CPO (NAVY CADETS-CCF RN YT N3)" userId="S::iain.smith545@mod.gov.uk::8528ecb9-bf4c-49ea-8f32-468b120e5266" providerId="AD" clId="Web-{0EEA24FA-F79A-6C1F-DBA9-C83879A79832}" dt="2020-11-30T14:35:02.929" v="1503"/>
          <ac:picMkLst>
            <pc:docMk/>
            <pc:sldMk cId="2580985276" sldId="311"/>
            <ac:picMk id="14" creationId="{F8F5C0AB-7AD7-4A9D-9B7B-A06BC35AE816}"/>
          </ac:picMkLst>
        </pc:picChg>
        <pc:picChg chg="del">
          <ac:chgData name="Smith, Iain CPO (NAVY CADETS-CCF RN YT N3)" userId="S::iain.smith545@mod.gov.uk::8528ecb9-bf4c-49ea-8f32-468b120e5266" providerId="AD" clId="Web-{0EEA24FA-F79A-6C1F-DBA9-C83879A79832}" dt="2020-11-30T14:35:00.757" v="1501"/>
          <ac:picMkLst>
            <pc:docMk/>
            <pc:sldMk cId="2580985276" sldId="311"/>
            <ac:picMk id="15" creationId="{79941673-AB35-4A43-8465-923D3B3A6827}"/>
          </ac:picMkLst>
        </pc:picChg>
        <pc:picChg chg="del">
          <ac:chgData name="Smith, Iain CPO (NAVY CADETS-CCF RN YT N3)" userId="S::iain.smith545@mod.gov.uk::8528ecb9-bf4c-49ea-8f32-468b120e5266" providerId="AD" clId="Web-{0EEA24FA-F79A-6C1F-DBA9-C83879A79832}" dt="2020-11-30T14:35:01.742" v="1502"/>
          <ac:picMkLst>
            <pc:docMk/>
            <pc:sldMk cId="2580985276" sldId="311"/>
            <ac:picMk id="16" creationId="{7CAE74C9-F997-4549-B28E-F6FF514B8267}"/>
          </ac:picMkLst>
        </pc:picChg>
      </pc:sldChg>
      <pc:sldChg chg="addSp delSp modSp add replId">
        <pc:chgData name="Smith, Iain CPO (NAVY CADETS-CCF RN YT N3)" userId="S::iain.smith545@mod.gov.uk::8528ecb9-bf4c-49ea-8f32-468b120e5266" providerId="AD" clId="Web-{0EEA24FA-F79A-6C1F-DBA9-C83879A79832}" dt="2020-11-30T15:13:14.692" v="2620" actId="14100"/>
        <pc:sldMkLst>
          <pc:docMk/>
          <pc:sldMk cId="2767896672" sldId="312"/>
        </pc:sldMkLst>
        <pc:spChg chg="mod">
          <ac:chgData name="Smith, Iain CPO (NAVY CADETS-CCF RN YT N3)" userId="S::iain.smith545@mod.gov.uk::8528ecb9-bf4c-49ea-8f32-468b120e5266" providerId="AD" clId="Web-{0EEA24FA-F79A-6C1F-DBA9-C83879A79832}" dt="2020-11-30T15:11:37.287" v="2597" actId="20577"/>
          <ac:spMkLst>
            <pc:docMk/>
            <pc:sldMk cId="2767896672" sldId="312"/>
            <ac:spMk id="2" creationId="{00000000-0000-0000-0000-000000000000}"/>
          </ac:spMkLst>
        </pc:spChg>
        <pc:spChg chg="mod">
          <ac:chgData name="Smith, Iain CPO (NAVY CADETS-CCF RN YT N3)" userId="S::iain.smith545@mod.gov.uk::8528ecb9-bf4c-49ea-8f32-468b120e5266" providerId="AD" clId="Web-{0EEA24FA-F79A-6C1F-DBA9-C83879A79832}" dt="2020-11-30T15:11:41.865" v="2599" actId="20577"/>
          <ac:spMkLst>
            <pc:docMk/>
            <pc:sldMk cId="2767896672" sldId="312"/>
            <ac:spMk id="3" creationId="{00000000-0000-0000-0000-000000000000}"/>
          </ac:spMkLst>
        </pc:spChg>
        <pc:graphicFrameChg chg="del">
          <ac:chgData name="Smith, Iain CPO (NAVY CADETS-CCF RN YT N3)" userId="S::iain.smith545@mod.gov.uk::8528ecb9-bf4c-49ea-8f32-468b120e5266" providerId="AD" clId="Web-{0EEA24FA-F79A-6C1F-DBA9-C83879A79832}" dt="2020-11-30T14:57:53.965" v="2050"/>
          <ac:graphicFrameMkLst>
            <pc:docMk/>
            <pc:sldMk cId="2767896672" sldId="312"/>
            <ac:graphicFrameMk id="6" creationId="{952A2A93-6CA4-4EC6-982D-E60148CAC388}"/>
          </ac:graphicFrameMkLst>
        </pc:graphicFrameChg>
        <pc:graphicFrameChg chg="add del mod">
          <ac:chgData name="Smith, Iain CPO (NAVY CADETS-CCF RN YT N3)" userId="S::iain.smith545@mod.gov.uk::8528ecb9-bf4c-49ea-8f32-468b120e5266" providerId="AD" clId="Web-{0EEA24FA-F79A-6C1F-DBA9-C83879A79832}" dt="2020-11-30T14:58:01.278" v="2051"/>
          <ac:graphicFrameMkLst>
            <pc:docMk/>
            <pc:sldMk cId="2767896672" sldId="312"/>
            <ac:graphicFrameMk id="11" creationId="{ACC4C09E-476A-4CBD-959B-6762D392C8D4}"/>
          </ac:graphicFrameMkLst>
        </pc:graphicFrameChg>
        <pc:picChg chg="del">
          <ac:chgData name="Smith, Iain CPO (NAVY CADETS-CCF RN YT N3)" userId="S::iain.smith545@mod.gov.uk::8528ecb9-bf4c-49ea-8f32-468b120e5266" providerId="AD" clId="Web-{0EEA24FA-F79A-6C1F-DBA9-C83879A79832}" dt="2020-11-30T14:54:52.638" v="1997"/>
          <ac:picMkLst>
            <pc:docMk/>
            <pc:sldMk cId="2767896672" sldId="312"/>
            <ac:picMk id="7" creationId="{1E99D09F-0653-4608-99AE-43E1CA07168A}"/>
          </ac:picMkLst>
        </pc:picChg>
        <pc:picChg chg="del">
          <ac:chgData name="Smith, Iain CPO (NAVY CADETS-CCF RN YT N3)" userId="S::iain.smith545@mod.gov.uk::8528ecb9-bf4c-49ea-8f32-468b120e5266" providerId="AD" clId="Web-{0EEA24FA-F79A-6C1F-DBA9-C83879A79832}" dt="2020-11-30T14:54:59.826" v="1998"/>
          <ac:picMkLst>
            <pc:docMk/>
            <pc:sldMk cId="2767896672" sldId="312"/>
            <ac:picMk id="8" creationId="{21E96996-0231-4D21-80A3-F034ABDC6F96}"/>
          </ac:picMkLst>
        </pc:picChg>
        <pc:picChg chg="del">
          <ac:chgData name="Smith, Iain CPO (NAVY CADETS-CCF RN YT N3)" userId="S::iain.smith545@mod.gov.uk::8528ecb9-bf4c-49ea-8f32-468b120e5266" providerId="AD" clId="Web-{0EEA24FA-F79A-6C1F-DBA9-C83879A79832}" dt="2020-11-30T14:55:03.107" v="2000"/>
          <ac:picMkLst>
            <pc:docMk/>
            <pc:sldMk cId="2767896672" sldId="312"/>
            <ac:picMk id="9" creationId="{A3D6552F-3B23-4386-A780-F410CD7BBF15}"/>
          </ac:picMkLst>
        </pc:picChg>
        <pc:picChg chg="del">
          <ac:chgData name="Smith, Iain CPO (NAVY CADETS-CCF RN YT N3)" userId="S::iain.smith545@mod.gov.uk::8528ecb9-bf4c-49ea-8f32-468b120e5266" providerId="AD" clId="Web-{0EEA24FA-F79A-6C1F-DBA9-C83879A79832}" dt="2020-11-30T14:55:01.717" v="1999"/>
          <ac:picMkLst>
            <pc:docMk/>
            <pc:sldMk cId="2767896672" sldId="312"/>
            <ac:picMk id="10" creationId="{EA1569DB-978B-4F6D-B05F-2A5F0CEF4715}"/>
          </ac:picMkLst>
        </pc:picChg>
        <pc:picChg chg="add mod">
          <ac:chgData name="Smith, Iain CPO (NAVY CADETS-CCF RN YT N3)" userId="S::iain.smith545@mod.gov.uk::8528ecb9-bf4c-49ea-8f32-468b120e5266" providerId="AD" clId="Web-{0EEA24FA-F79A-6C1F-DBA9-C83879A79832}" dt="2020-11-30T15:12:09.958" v="2608" actId="1076"/>
          <ac:picMkLst>
            <pc:docMk/>
            <pc:sldMk cId="2767896672" sldId="312"/>
            <ac:picMk id="12" creationId="{5D367923-AF45-491F-942E-7287AA83E9AB}"/>
          </ac:picMkLst>
        </pc:picChg>
        <pc:picChg chg="add mod">
          <ac:chgData name="Smith, Iain CPO (NAVY CADETS-CCF RN YT N3)" userId="S::iain.smith545@mod.gov.uk::8528ecb9-bf4c-49ea-8f32-468b120e5266" providerId="AD" clId="Web-{0EEA24FA-F79A-6C1F-DBA9-C83879A79832}" dt="2020-11-30T15:12:30.943" v="2613" actId="14100"/>
          <ac:picMkLst>
            <pc:docMk/>
            <pc:sldMk cId="2767896672" sldId="312"/>
            <ac:picMk id="13" creationId="{B1A23C5B-3478-42DA-82BE-B62661F43E80}"/>
          </ac:picMkLst>
        </pc:picChg>
        <pc:picChg chg="add mod">
          <ac:chgData name="Smith, Iain CPO (NAVY CADETS-CCF RN YT N3)" userId="S::iain.smith545@mod.gov.uk::8528ecb9-bf4c-49ea-8f32-468b120e5266" providerId="AD" clId="Web-{0EEA24FA-F79A-6C1F-DBA9-C83879A79832}" dt="2020-11-30T15:13:14.692" v="2620" actId="14100"/>
          <ac:picMkLst>
            <pc:docMk/>
            <pc:sldMk cId="2767896672" sldId="312"/>
            <ac:picMk id="14" creationId="{47AFB5B9-7334-4826-A766-CF6E09B61F23}"/>
          </ac:picMkLst>
        </pc:picChg>
        <pc:picChg chg="add mod">
          <ac:chgData name="Smith, Iain CPO (NAVY CADETS-CCF RN YT N3)" userId="S::iain.smith545@mod.gov.uk::8528ecb9-bf4c-49ea-8f32-468b120e5266" providerId="AD" clId="Web-{0EEA24FA-F79A-6C1F-DBA9-C83879A79832}" dt="2020-11-30T15:12:58.192" v="2617" actId="14100"/>
          <ac:picMkLst>
            <pc:docMk/>
            <pc:sldMk cId="2767896672" sldId="312"/>
            <ac:picMk id="15" creationId="{EF935248-7D17-4AA8-A7ED-C128835FF6C4}"/>
          </ac:picMkLst>
        </pc:picChg>
      </pc:sldChg>
      <pc:sldChg chg="addSp delSp modSp add replId">
        <pc:chgData name="Smith, Iain CPO (NAVY CADETS-CCF RN YT N3)" userId="S::iain.smith545@mod.gov.uk::8528ecb9-bf4c-49ea-8f32-468b120e5266" providerId="AD" clId="Web-{0EEA24FA-F79A-6C1F-DBA9-C83879A79832}" dt="2020-11-30T15:21:25.438" v="3198" actId="20577"/>
        <pc:sldMkLst>
          <pc:docMk/>
          <pc:sldMk cId="572360029" sldId="313"/>
        </pc:sldMkLst>
        <pc:spChg chg="mod">
          <ac:chgData name="Smith, Iain CPO (NAVY CADETS-CCF RN YT N3)" userId="S::iain.smith545@mod.gov.uk::8528ecb9-bf4c-49ea-8f32-468b120e5266" providerId="AD" clId="Web-{0EEA24FA-F79A-6C1F-DBA9-C83879A79832}" dt="2020-11-30T15:21:25.438" v="3198" actId="20577"/>
          <ac:spMkLst>
            <pc:docMk/>
            <pc:sldMk cId="572360029" sldId="313"/>
            <ac:spMk id="2" creationId="{00000000-0000-0000-0000-000000000000}"/>
          </ac:spMkLst>
        </pc:spChg>
        <pc:spChg chg="mod">
          <ac:chgData name="Smith, Iain CPO (NAVY CADETS-CCF RN YT N3)" userId="S::iain.smith545@mod.gov.uk::8528ecb9-bf4c-49ea-8f32-468b120e5266" providerId="AD" clId="Web-{0EEA24FA-F79A-6C1F-DBA9-C83879A79832}" dt="2020-11-30T15:08:20.398" v="2456" actId="20577"/>
          <ac:spMkLst>
            <pc:docMk/>
            <pc:sldMk cId="572360029" sldId="313"/>
            <ac:spMk id="3" creationId="{00000000-0000-0000-0000-000000000000}"/>
          </ac:spMkLst>
        </pc:spChg>
        <pc:graphicFrameChg chg="del">
          <ac:chgData name="Smith, Iain CPO (NAVY CADETS-CCF RN YT N3)" userId="S::iain.smith545@mod.gov.uk::8528ecb9-bf4c-49ea-8f32-468b120e5266" providerId="AD" clId="Web-{0EEA24FA-F79A-6C1F-DBA9-C83879A79832}" dt="2020-11-30T14:58:11.012" v="2052"/>
          <ac:graphicFrameMkLst>
            <pc:docMk/>
            <pc:sldMk cId="572360029" sldId="313"/>
            <ac:graphicFrameMk id="6" creationId="{952A2A93-6CA4-4EC6-982D-E60148CAC388}"/>
          </ac:graphicFrameMkLst>
        </pc:graphicFrameChg>
        <pc:graphicFrameChg chg="add del mod modGraphic">
          <ac:chgData name="Smith, Iain CPO (NAVY CADETS-CCF RN YT N3)" userId="S::iain.smith545@mod.gov.uk::8528ecb9-bf4c-49ea-8f32-468b120e5266" providerId="AD" clId="Web-{0EEA24FA-F79A-6C1F-DBA9-C83879A79832}" dt="2020-11-30T14:57:33.012" v="2048"/>
          <ac:graphicFrameMkLst>
            <pc:docMk/>
            <pc:sldMk cId="572360029" sldId="313"/>
            <ac:graphicFrameMk id="7" creationId="{585A4310-2EF8-4A3E-938F-1EE70C74DA4D}"/>
          </ac:graphicFrameMkLst>
        </pc:graphicFrameChg>
        <pc:graphicFrameChg chg="del mod modGraphic">
          <ac:chgData name="Smith, Iain CPO (NAVY CADETS-CCF RN YT N3)" userId="S::iain.smith545@mod.gov.uk::8528ecb9-bf4c-49ea-8f32-468b120e5266" providerId="AD" clId="Web-{0EEA24FA-F79A-6C1F-DBA9-C83879A79832}" dt="2020-11-30T14:57:43.950" v="2049"/>
          <ac:graphicFrameMkLst>
            <pc:docMk/>
            <pc:sldMk cId="572360029" sldId="313"/>
            <ac:graphicFrameMk id="11" creationId="{ACC4C09E-476A-4CBD-959B-6762D392C8D4}"/>
          </ac:graphicFrameMkLst>
        </pc:graphicFrameChg>
        <pc:picChg chg="add mod">
          <ac:chgData name="Smith, Iain CPO (NAVY CADETS-CCF RN YT N3)" userId="S::iain.smith545@mod.gov.uk::8528ecb9-bf4c-49ea-8f32-468b120e5266" providerId="AD" clId="Web-{0EEA24FA-F79A-6C1F-DBA9-C83879A79832}" dt="2020-11-30T15:15:34.988" v="2754" actId="1076"/>
          <ac:picMkLst>
            <pc:docMk/>
            <pc:sldMk cId="572360029" sldId="313"/>
            <ac:picMk id="8" creationId="{626647BD-7B97-46BA-99A4-D8757F4E43C4}"/>
          </ac:picMkLst>
        </pc:picChg>
        <pc:picChg chg="add mod">
          <ac:chgData name="Smith, Iain CPO (NAVY CADETS-CCF RN YT N3)" userId="S::iain.smith545@mod.gov.uk::8528ecb9-bf4c-49ea-8f32-468b120e5266" providerId="AD" clId="Web-{0EEA24FA-F79A-6C1F-DBA9-C83879A79832}" dt="2020-11-30T15:15:37.504" v="2755" actId="1076"/>
          <ac:picMkLst>
            <pc:docMk/>
            <pc:sldMk cId="572360029" sldId="313"/>
            <ac:picMk id="9" creationId="{18716869-5D33-4DDF-B148-CC78686FEE1F}"/>
          </ac:picMkLst>
        </pc:picChg>
        <pc:picChg chg="add mod">
          <ac:chgData name="Smith, Iain CPO (NAVY CADETS-CCF RN YT N3)" userId="S::iain.smith545@mod.gov.uk::8528ecb9-bf4c-49ea-8f32-468b120e5266" providerId="AD" clId="Web-{0EEA24FA-F79A-6C1F-DBA9-C83879A79832}" dt="2020-11-30T15:15:41.613" v="2756" actId="1076"/>
          <ac:picMkLst>
            <pc:docMk/>
            <pc:sldMk cId="572360029" sldId="313"/>
            <ac:picMk id="10" creationId="{6407D5BA-A47D-4E41-AA6D-4865BA7B148C}"/>
          </ac:picMkLst>
        </pc:picChg>
        <pc:picChg chg="del">
          <ac:chgData name="Smith, Iain CPO (NAVY CADETS-CCF RN YT N3)" userId="S::iain.smith545@mod.gov.uk::8528ecb9-bf4c-49ea-8f32-468b120e5266" providerId="AD" clId="Web-{0EEA24FA-F79A-6C1F-DBA9-C83879A79832}" dt="2020-11-30T14:56:28.325" v="2038"/>
          <ac:picMkLst>
            <pc:docMk/>
            <pc:sldMk cId="572360029" sldId="313"/>
            <ac:picMk id="12" creationId="{5D367923-AF45-491F-942E-7287AA83E9AB}"/>
          </ac:picMkLst>
        </pc:picChg>
        <pc:picChg chg="del">
          <ac:chgData name="Smith, Iain CPO (NAVY CADETS-CCF RN YT N3)" userId="S::iain.smith545@mod.gov.uk::8528ecb9-bf4c-49ea-8f32-468b120e5266" providerId="AD" clId="Web-{0EEA24FA-F79A-6C1F-DBA9-C83879A79832}" dt="2020-11-30T14:56:27.185" v="2037"/>
          <ac:picMkLst>
            <pc:docMk/>
            <pc:sldMk cId="572360029" sldId="313"/>
            <ac:picMk id="13" creationId="{B1A23C5B-3478-42DA-82BE-B62661F43E80}"/>
          </ac:picMkLst>
        </pc:picChg>
        <pc:picChg chg="del mod">
          <ac:chgData name="Smith, Iain CPO (NAVY CADETS-CCF RN YT N3)" userId="S::iain.smith545@mod.gov.uk::8528ecb9-bf4c-49ea-8f32-468b120e5266" providerId="AD" clId="Web-{0EEA24FA-F79A-6C1F-DBA9-C83879A79832}" dt="2020-11-30T14:56:25.560" v="2036"/>
          <ac:picMkLst>
            <pc:docMk/>
            <pc:sldMk cId="572360029" sldId="313"/>
            <ac:picMk id="14" creationId="{47AFB5B9-7334-4826-A766-CF6E09B61F23}"/>
          </ac:picMkLst>
        </pc:picChg>
        <pc:picChg chg="del">
          <ac:chgData name="Smith, Iain CPO (NAVY CADETS-CCF RN YT N3)" userId="S::iain.smith545@mod.gov.uk::8528ecb9-bf4c-49ea-8f32-468b120e5266" providerId="AD" clId="Web-{0EEA24FA-F79A-6C1F-DBA9-C83879A79832}" dt="2020-11-30T14:56:23.372" v="2034"/>
          <ac:picMkLst>
            <pc:docMk/>
            <pc:sldMk cId="572360029" sldId="313"/>
            <ac:picMk id="15" creationId="{EF935248-7D17-4AA8-A7ED-C128835FF6C4}"/>
          </ac:picMkLst>
        </pc:picChg>
        <pc:picChg chg="add del mod">
          <ac:chgData name="Smith, Iain CPO (NAVY CADETS-CCF RN YT N3)" userId="S::iain.smith545@mod.gov.uk::8528ecb9-bf4c-49ea-8f32-468b120e5266" providerId="AD" clId="Web-{0EEA24FA-F79A-6C1F-DBA9-C83879A79832}" dt="2020-11-30T15:01:00.073" v="2075"/>
          <ac:picMkLst>
            <pc:docMk/>
            <pc:sldMk cId="572360029" sldId="313"/>
            <ac:picMk id="16" creationId="{44C58C32-880D-4454-8C14-26176D74F84E}"/>
          </ac:picMkLst>
        </pc:picChg>
      </pc:sldChg>
      <pc:sldChg chg="addSp delSp modSp add replId">
        <pc:chgData name="Smith, Iain CPO (NAVY CADETS-CCF RN YT N3)" userId="S::iain.smith545@mod.gov.uk::8528ecb9-bf4c-49ea-8f32-468b120e5266" providerId="AD" clId="Web-{0EEA24FA-F79A-6C1F-DBA9-C83879A79832}" dt="2020-11-30T15:20:03.439" v="3183" actId="20577"/>
        <pc:sldMkLst>
          <pc:docMk/>
          <pc:sldMk cId="391688101" sldId="314"/>
        </pc:sldMkLst>
        <pc:spChg chg="mod">
          <ac:chgData name="Smith, Iain CPO (NAVY CADETS-CCF RN YT N3)" userId="S::iain.smith545@mod.gov.uk::8528ecb9-bf4c-49ea-8f32-468b120e5266" providerId="AD" clId="Web-{0EEA24FA-F79A-6C1F-DBA9-C83879A79832}" dt="2020-11-30T15:20:03.439" v="3183" actId="20577"/>
          <ac:spMkLst>
            <pc:docMk/>
            <pc:sldMk cId="391688101" sldId="314"/>
            <ac:spMk id="2" creationId="{00000000-0000-0000-0000-000000000000}"/>
          </ac:spMkLst>
        </pc:spChg>
        <pc:spChg chg="mod">
          <ac:chgData name="Smith, Iain CPO (NAVY CADETS-CCF RN YT N3)" userId="S::iain.smith545@mod.gov.uk::8528ecb9-bf4c-49ea-8f32-468b120e5266" providerId="AD" clId="Web-{0EEA24FA-F79A-6C1F-DBA9-C83879A79832}" dt="2020-11-30T15:08:08.710" v="2451" actId="20577"/>
          <ac:spMkLst>
            <pc:docMk/>
            <pc:sldMk cId="391688101" sldId="314"/>
            <ac:spMk id="3" creationId="{00000000-0000-0000-0000-000000000000}"/>
          </ac:spMkLst>
        </pc:spChg>
        <pc:graphicFrameChg chg="add del mod">
          <ac:chgData name="Smith, Iain CPO (NAVY CADETS-CCF RN YT N3)" userId="S::iain.smith545@mod.gov.uk::8528ecb9-bf4c-49ea-8f32-468b120e5266" providerId="AD" clId="Web-{0EEA24FA-F79A-6C1F-DBA9-C83879A79832}" dt="2020-11-30T15:02:24.572" v="2102"/>
          <ac:graphicFrameMkLst>
            <pc:docMk/>
            <pc:sldMk cId="391688101" sldId="314"/>
            <ac:graphicFrameMk id="6" creationId="{02F70DF9-C805-42B3-A566-B4852A9E0395}"/>
          </ac:graphicFrameMkLst>
        </pc:graphicFrameChg>
        <pc:picChg chg="add mod">
          <ac:chgData name="Smith, Iain CPO (NAVY CADETS-CCF RN YT N3)" userId="S::iain.smith545@mod.gov.uk::8528ecb9-bf4c-49ea-8f32-468b120e5266" providerId="AD" clId="Web-{0EEA24FA-F79A-6C1F-DBA9-C83879A79832}" dt="2020-11-30T15:17:24.893" v="2951" actId="1076"/>
          <ac:picMkLst>
            <pc:docMk/>
            <pc:sldMk cId="391688101" sldId="314"/>
            <ac:picMk id="7" creationId="{7D560EA0-EF93-4F1D-9336-D81EB7B2E20A}"/>
          </ac:picMkLst>
        </pc:picChg>
        <pc:picChg chg="del">
          <ac:chgData name="Smith, Iain CPO (NAVY CADETS-CCF RN YT N3)" userId="S::iain.smith545@mod.gov.uk::8528ecb9-bf4c-49ea-8f32-468b120e5266" providerId="AD" clId="Web-{0EEA24FA-F79A-6C1F-DBA9-C83879A79832}" dt="2020-11-30T14:58:46.137" v="2058"/>
          <ac:picMkLst>
            <pc:docMk/>
            <pc:sldMk cId="391688101" sldId="314"/>
            <ac:picMk id="8" creationId="{626647BD-7B97-46BA-99A4-D8757F4E43C4}"/>
          </ac:picMkLst>
        </pc:picChg>
        <pc:picChg chg="del">
          <ac:chgData name="Smith, Iain CPO (NAVY CADETS-CCF RN YT N3)" userId="S::iain.smith545@mod.gov.uk::8528ecb9-bf4c-49ea-8f32-468b120e5266" providerId="AD" clId="Web-{0EEA24FA-F79A-6C1F-DBA9-C83879A79832}" dt="2020-11-30T14:58:44.809" v="2057"/>
          <ac:picMkLst>
            <pc:docMk/>
            <pc:sldMk cId="391688101" sldId="314"/>
            <ac:picMk id="9" creationId="{18716869-5D33-4DDF-B148-CC78686FEE1F}"/>
          </ac:picMkLst>
        </pc:picChg>
        <pc:picChg chg="del">
          <ac:chgData name="Smith, Iain CPO (NAVY CADETS-CCF RN YT N3)" userId="S::iain.smith545@mod.gov.uk::8528ecb9-bf4c-49ea-8f32-468b120e5266" providerId="AD" clId="Web-{0EEA24FA-F79A-6C1F-DBA9-C83879A79832}" dt="2020-11-30T14:58:44.121" v="2056"/>
          <ac:picMkLst>
            <pc:docMk/>
            <pc:sldMk cId="391688101" sldId="314"/>
            <ac:picMk id="10" creationId="{6407D5BA-A47D-4E41-AA6D-4865BA7B148C}"/>
          </ac:picMkLst>
        </pc:picChg>
        <pc:picChg chg="add mod">
          <ac:chgData name="Smith, Iain CPO (NAVY CADETS-CCF RN YT N3)" userId="S::iain.smith545@mod.gov.uk::8528ecb9-bf4c-49ea-8f32-468b120e5266" providerId="AD" clId="Web-{0EEA24FA-F79A-6C1F-DBA9-C83879A79832}" dt="2020-11-30T15:17:22.018" v="2950" actId="14100"/>
          <ac:picMkLst>
            <pc:docMk/>
            <pc:sldMk cId="391688101" sldId="314"/>
            <ac:picMk id="11" creationId="{90B2F8AC-F60D-4D7F-A3B3-7816F0AFB5B6}"/>
          </ac:picMkLst>
        </pc:picChg>
        <pc:picChg chg="add mod">
          <ac:chgData name="Smith, Iain CPO (NAVY CADETS-CCF RN YT N3)" userId="S::iain.smith545@mod.gov.uk::8528ecb9-bf4c-49ea-8f32-468b120e5266" providerId="AD" clId="Web-{0EEA24FA-F79A-6C1F-DBA9-C83879A79832}" dt="2020-11-30T15:17:46.128" v="2955" actId="14100"/>
          <ac:picMkLst>
            <pc:docMk/>
            <pc:sldMk cId="391688101" sldId="314"/>
            <ac:picMk id="12" creationId="{4D46155D-5B55-4292-A8C7-D51F4965C19A}"/>
          </ac:picMkLst>
        </pc:picChg>
        <pc:picChg chg="add mod">
          <ac:chgData name="Smith, Iain CPO (NAVY CADETS-CCF RN YT N3)" userId="S::iain.smith545@mod.gov.uk::8528ecb9-bf4c-49ea-8f32-468b120e5266" providerId="AD" clId="Web-{0EEA24FA-F79A-6C1F-DBA9-C83879A79832}" dt="2020-11-30T15:17:39.018" v="2953" actId="14100"/>
          <ac:picMkLst>
            <pc:docMk/>
            <pc:sldMk cId="391688101" sldId="314"/>
            <ac:picMk id="13" creationId="{0D1C1444-6A0A-4835-901A-D07AE2AB8EAE}"/>
          </ac:picMkLst>
        </pc:picChg>
        <pc:picChg chg="del">
          <ac:chgData name="Smith, Iain CPO (NAVY CADETS-CCF RN YT N3)" userId="S::iain.smith545@mod.gov.uk::8528ecb9-bf4c-49ea-8f32-468b120e5266" providerId="AD" clId="Web-{0EEA24FA-F79A-6C1F-DBA9-C83879A79832}" dt="2020-11-30T14:58:42.121" v="2055"/>
          <ac:picMkLst>
            <pc:docMk/>
            <pc:sldMk cId="391688101" sldId="314"/>
            <ac:picMk id="16" creationId="{44C58C32-880D-4454-8C14-26176D74F84E}"/>
          </ac:picMkLst>
        </pc:picChg>
      </pc:sldChg>
      <pc:sldChg chg="addSp delSp modSp add replId">
        <pc:chgData name="Smith, Iain CPO (NAVY CADETS-CCF RN YT N3)" userId="S::iain.smith545@mod.gov.uk::8528ecb9-bf4c-49ea-8f32-468b120e5266" providerId="AD" clId="Web-{0EEA24FA-F79A-6C1F-DBA9-C83879A79832}" dt="2020-11-30T15:20:56.720" v="3195" actId="20577"/>
        <pc:sldMkLst>
          <pc:docMk/>
          <pc:sldMk cId="4276746747" sldId="315"/>
        </pc:sldMkLst>
        <pc:spChg chg="mod">
          <ac:chgData name="Smith, Iain CPO (NAVY CADETS-CCF RN YT N3)" userId="S::iain.smith545@mod.gov.uk::8528ecb9-bf4c-49ea-8f32-468b120e5266" providerId="AD" clId="Web-{0EEA24FA-F79A-6C1F-DBA9-C83879A79832}" dt="2020-11-30T15:20:56.720" v="3195" actId="20577"/>
          <ac:spMkLst>
            <pc:docMk/>
            <pc:sldMk cId="4276746747" sldId="315"/>
            <ac:spMk id="2" creationId="{00000000-0000-0000-0000-000000000000}"/>
          </ac:spMkLst>
        </pc:spChg>
        <pc:spChg chg="mod">
          <ac:chgData name="Smith, Iain CPO (NAVY CADETS-CCF RN YT N3)" userId="S::iain.smith545@mod.gov.uk::8528ecb9-bf4c-49ea-8f32-468b120e5266" providerId="AD" clId="Web-{0EEA24FA-F79A-6C1F-DBA9-C83879A79832}" dt="2020-11-30T15:07:59.601" v="2448" actId="20577"/>
          <ac:spMkLst>
            <pc:docMk/>
            <pc:sldMk cId="4276746747" sldId="315"/>
            <ac:spMk id="3" creationId="{00000000-0000-0000-0000-000000000000}"/>
          </ac:spMkLst>
        </pc:spChg>
        <pc:graphicFrameChg chg="add del mod">
          <ac:chgData name="Smith, Iain CPO (NAVY CADETS-CCF RN YT N3)" userId="S::iain.smith545@mod.gov.uk::8528ecb9-bf4c-49ea-8f32-468b120e5266" providerId="AD" clId="Web-{0EEA24FA-F79A-6C1F-DBA9-C83879A79832}" dt="2020-11-30T15:03:24.775" v="2114"/>
          <ac:graphicFrameMkLst>
            <pc:docMk/>
            <pc:sldMk cId="4276746747" sldId="315"/>
            <ac:graphicFrameMk id="6" creationId="{090C9D95-2471-4CF2-BCC4-21A17557D386}"/>
          </ac:graphicFrameMkLst>
        </pc:graphicFrameChg>
        <pc:picChg chg="add mod">
          <ac:chgData name="Smith, Iain CPO (NAVY CADETS-CCF RN YT N3)" userId="S::iain.smith545@mod.gov.uk::8528ecb9-bf4c-49ea-8f32-468b120e5266" providerId="AD" clId="Web-{0EEA24FA-F79A-6C1F-DBA9-C83879A79832}" dt="2020-11-30T15:04:07.290" v="2124" actId="14100"/>
          <ac:picMkLst>
            <pc:docMk/>
            <pc:sldMk cId="4276746747" sldId="315"/>
            <ac:picMk id="7" creationId="{81C1BED3-F4F4-4B07-B82D-C9A9C15BAC81}"/>
          </ac:picMkLst>
        </pc:picChg>
        <pc:picChg chg="add mod">
          <ac:chgData name="Smith, Iain CPO (NAVY CADETS-CCF RN YT N3)" userId="S::iain.smith545@mod.gov.uk::8528ecb9-bf4c-49ea-8f32-468b120e5266" providerId="AD" clId="Web-{0EEA24FA-F79A-6C1F-DBA9-C83879A79832}" dt="2020-11-30T15:04:31.368" v="2129" actId="14100"/>
          <ac:picMkLst>
            <pc:docMk/>
            <pc:sldMk cId="4276746747" sldId="315"/>
            <ac:picMk id="8" creationId="{0E562861-74FD-4168-A797-BCEBDF46137D}"/>
          </ac:picMkLst>
        </pc:picChg>
        <pc:picChg chg="add mod">
          <ac:chgData name="Smith, Iain CPO (NAVY CADETS-CCF RN YT N3)" userId="S::iain.smith545@mod.gov.uk::8528ecb9-bf4c-49ea-8f32-468b120e5266" providerId="AD" clId="Web-{0EEA24FA-F79A-6C1F-DBA9-C83879A79832}" dt="2020-11-30T15:04:41.556" v="2132" actId="1076"/>
          <ac:picMkLst>
            <pc:docMk/>
            <pc:sldMk cId="4276746747" sldId="315"/>
            <ac:picMk id="9" creationId="{C6A59079-5D8F-4799-84B3-E6E0E249467F}"/>
          </ac:picMkLst>
        </pc:picChg>
      </pc:sldChg>
    </pc:docChg>
  </pc:docChgLst>
  <pc:docChgLst>
    <pc:chgData name="Smith, Iain CPO (NAVY CADETS-CCF RN YT N3)" userId="S::iain.smith545@mod.gov.uk::8528ecb9-bf4c-49ea-8f32-468b120e5266" providerId="AD" clId="Web-{BA967D36-34A1-F964-43BD-7EEEA274E90C}"/>
    <pc:docChg chg="addSld modSld">
      <pc:chgData name="Smith, Iain CPO (NAVY CADETS-CCF RN YT N3)" userId="S::iain.smith545@mod.gov.uk::8528ecb9-bf4c-49ea-8f32-468b120e5266" providerId="AD" clId="Web-{BA967D36-34A1-F964-43BD-7EEEA274E90C}" dt="2020-11-20T12:03:19.534" v="1988" actId="20577"/>
      <pc:docMkLst>
        <pc:docMk/>
      </pc:docMkLst>
      <pc:sldChg chg="modSp">
        <pc:chgData name="Smith, Iain CPO (NAVY CADETS-CCF RN YT N3)" userId="S::iain.smith545@mod.gov.uk::8528ecb9-bf4c-49ea-8f32-468b120e5266" providerId="AD" clId="Web-{BA967D36-34A1-F964-43BD-7EEEA274E90C}" dt="2020-11-20T11:38:53.155" v="59" actId="20577"/>
        <pc:sldMkLst>
          <pc:docMk/>
          <pc:sldMk cId="3103193931" sldId="284"/>
        </pc:sldMkLst>
        <pc:spChg chg="mod">
          <ac:chgData name="Smith, Iain CPO (NAVY CADETS-CCF RN YT N3)" userId="S::iain.smith545@mod.gov.uk::8528ecb9-bf4c-49ea-8f32-468b120e5266" providerId="AD" clId="Web-{BA967D36-34A1-F964-43BD-7EEEA274E90C}" dt="2020-11-20T11:38:53.155" v="59" actId="20577"/>
          <ac:spMkLst>
            <pc:docMk/>
            <pc:sldMk cId="3103193931" sldId="284"/>
            <ac:spMk id="2" creationId="{00000000-0000-0000-0000-000000000000}"/>
          </ac:spMkLst>
        </pc:spChg>
      </pc:sldChg>
      <pc:sldChg chg="modSp">
        <pc:chgData name="Smith, Iain CPO (NAVY CADETS-CCF RN YT N3)" userId="S::iain.smith545@mod.gov.uk::8528ecb9-bf4c-49ea-8f32-468b120e5266" providerId="AD" clId="Web-{BA967D36-34A1-F964-43BD-7EEEA274E90C}" dt="2020-11-20T11:39:25.968" v="121" actId="20577"/>
        <pc:sldMkLst>
          <pc:docMk/>
          <pc:sldMk cId="1711207111" sldId="301"/>
        </pc:sldMkLst>
        <pc:spChg chg="mod">
          <ac:chgData name="Smith, Iain CPO (NAVY CADETS-CCF RN YT N3)" userId="S::iain.smith545@mod.gov.uk::8528ecb9-bf4c-49ea-8f32-468b120e5266" providerId="AD" clId="Web-{BA967D36-34A1-F964-43BD-7EEEA274E90C}" dt="2020-11-20T11:39:25.968" v="121" actId="20577"/>
          <ac:spMkLst>
            <pc:docMk/>
            <pc:sldMk cId="1711207111" sldId="301"/>
            <ac:spMk id="2" creationId="{00000000-0000-0000-0000-000000000000}"/>
          </ac:spMkLst>
        </pc:spChg>
      </pc:sldChg>
      <pc:sldChg chg="modSp add replId">
        <pc:chgData name="Smith, Iain CPO (NAVY CADETS-CCF RN YT N3)" userId="S::iain.smith545@mod.gov.uk::8528ecb9-bf4c-49ea-8f32-468b120e5266" providerId="AD" clId="Web-{BA967D36-34A1-F964-43BD-7EEEA274E90C}" dt="2020-11-20T11:53:22.820" v="1369" actId="14100"/>
        <pc:sldMkLst>
          <pc:docMk/>
          <pc:sldMk cId="1453390653" sldId="302"/>
        </pc:sldMkLst>
        <pc:spChg chg="mod">
          <ac:chgData name="Smith, Iain CPO (NAVY CADETS-CCF RN YT N3)" userId="S::iain.smith545@mod.gov.uk::8528ecb9-bf4c-49ea-8f32-468b120e5266" providerId="AD" clId="Web-{BA967D36-34A1-F964-43BD-7EEEA274E90C}" dt="2020-11-20T11:53:22.820" v="1369" actId="14100"/>
          <ac:spMkLst>
            <pc:docMk/>
            <pc:sldMk cId="1453390653" sldId="302"/>
            <ac:spMk id="2" creationId="{00000000-0000-0000-0000-000000000000}"/>
          </ac:spMkLst>
        </pc:spChg>
        <pc:spChg chg="mod">
          <ac:chgData name="Smith, Iain CPO (NAVY CADETS-CCF RN YT N3)" userId="S::iain.smith545@mod.gov.uk::8528ecb9-bf4c-49ea-8f32-468b120e5266" providerId="AD" clId="Web-{BA967D36-34A1-F964-43BD-7EEEA274E90C}" dt="2020-11-20T11:40:17.577" v="164" actId="20577"/>
          <ac:spMkLst>
            <pc:docMk/>
            <pc:sldMk cId="1453390653" sldId="302"/>
            <ac:spMk id="4" creationId="{00000000-0000-0000-0000-000000000000}"/>
          </ac:spMkLst>
        </pc:spChg>
      </pc:sldChg>
      <pc:sldChg chg="add replId">
        <pc:chgData name="Smith, Iain CPO (NAVY CADETS-CCF RN YT N3)" userId="S::iain.smith545@mod.gov.uk::8528ecb9-bf4c-49ea-8f32-468b120e5266" providerId="AD" clId="Web-{BA967D36-34A1-F964-43BD-7EEEA274E90C}" dt="2020-11-20T11:53:34.007" v="1370"/>
        <pc:sldMkLst>
          <pc:docMk/>
          <pc:sldMk cId="776996859" sldId="303"/>
        </pc:sldMkLst>
      </pc:sldChg>
      <pc:sldChg chg="modSp add replId">
        <pc:chgData name="Smith, Iain CPO (NAVY CADETS-CCF RN YT N3)" userId="S::iain.smith545@mod.gov.uk::8528ecb9-bf4c-49ea-8f32-468b120e5266" providerId="AD" clId="Web-{BA967D36-34A1-F964-43BD-7EEEA274E90C}" dt="2020-11-20T12:03:19.534" v="1987" actId="20577"/>
        <pc:sldMkLst>
          <pc:docMk/>
          <pc:sldMk cId="3769440148" sldId="304"/>
        </pc:sldMkLst>
        <pc:spChg chg="mod">
          <ac:chgData name="Smith, Iain CPO (NAVY CADETS-CCF RN YT N3)" userId="S::iain.smith545@mod.gov.uk::8528ecb9-bf4c-49ea-8f32-468b120e5266" providerId="AD" clId="Web-{BA967D36-34A1-F964-43BD-7EEEA274E90C}" dt="2020-11-20T12:03:19.534" v="1987" actId="20577"/>
          <ac:spMkLst>
            <pc:docMk/>
            <pc:sldMk cId="3769440148" sldId="304"/>
            <ac:spMk id="2" creationId="{00000000-0000-0000-0000-000000000000}"/>
          </ac:spMkLst>
        </pc:spChg>
        <pc:spChg chg="mod">
          <ac:chgData name="Smith, Iain CPO (NAVY CADETS-CCF RN YT N3)" userId="S::iain.smith545@mod.gov.uk::8528ecb9-bf4c-49ea-8f32-468b120e5266" providerId="AD" clId="Web-{BA967D36-34A1-F964-43BD-7EEEA274E90C}" dt="2020-11-20T11:55:11.507" v="1388" actId="20577"/>
          <ac:spMkLst>
            <pc:docMk/>
            <pc:sldMk cId="3769440148" sldId="304"/>
            <ac:spMk id="4" creationId="{00000000-0000-0000-0000-000000000000}"/>
          </ac:spMkLst>
        </pc:spChg>
      </pc:sldChg>
    </pc:docChg>
  </pc:docChgLst>
  <pc:docChgLst>
    <pc:chgData name="Smith, Iain CPO (NAVY CADETS-CCF RN YT N3)" userId="S::iain.smith545@mod.gov.uk::8528ecb9-bf4c-49ea-8f32-468b120e5266" providerId="AD" clId="Web-{10078455-BB44-8275-A9A8-DC928E4593AA}"/>
    <pc:docChg chg="modSld">
      <pc:chgData name="Smith, Iain CPO (NAVY CADETS-CCF RN YT N3)" userId="S::iain.smith545@mod.gov.uk::8528ecb9-bf4c-49ea-8f32-468b120e5266" providerId="AD" clId="Web-{10078455-BB44-8275-A9A8-DC928E4593AA}" dt="2020-12-02T10:12:05.024" v="60" actId="20577"/>
      <pc:docMkLst>
        <pc:docMk/>
      </pc:docMkLst>
      <pc:sldChg chg="modSp">
        <pc:chgData name="Smith, Iain CPO (NAVY CADETS-CCF RN YT N3)" userId="S::iain.smith545@mod.gov.uk::8528ecb9-bf4c-49ea-8f32-468b120e5266" providerId="AD" clId="Web-{10078455-BB44-8275-A9A8-DC928E4593AA}" dt="2020-12-02T10:10:45.707" v="55" actId="20577"/>
        <pc:sldMkLst>
          <pc:docMk/>
          <pc:sldMk cId="481215161" sldId="263"/>
        </pc:sldMkLst>
        <pc:spChg chg="mod">
          <ac:chgData name="Smith, Iain CPO (NAVY CADETS-CCF RN YT N3)" userId="S::iain.smith545@mod.gov.uk::8528ecb9-bf4c-49ea-8f32-468b120e5266" providerId="AD" clId="Web-{10078455-BB44-8275-A9A8-DC928E4593AA}" dt="2020-12-02T10:10:45.707" v="55" actId="20577"/>
          <ac:spMkLst>
            <pc:docMk/>
            <pc:sldMk cId="481215161" sldId="263"/>
            <ac:spMk id="2" creationId="{00000000-0000-0000-0000-000000000000}"/>
          </ac:spMkLst>
        </pc:spChg>
      </pc:sldChg>
      <pc:sldChg chg="modSp">
        <pc:chgData name="Smith, Iain CPO (NAVY CADETS-CCF RN YT N3)" userId="S::iain.smith545@mod.gov.uk::8528ecb9-bf4c-49ea-8f32-468b120e5266" providerId="AD" clId="Web-{10078455-BB44-8275-A9A8-DC928E4593AA}" dt="2020-12-02T10:12:05.024" v="59" actId="20577"/>
        <pc:sldMkLst>
          <pc:docMk/>
          <pc:sldMk cId="146970958" sldId="264"/>
        </pc:sldMkLst>
        <pc:spChg chg="mod">
          <ac:chgData name="Smith, Iain CPO (NAVY CADETS-CCF RN YT N3)" userId="S::iain.smith545@mod.gov.uk::8528ecb9-bf4c-49ea-8f32-468b120e5266" providerId="AD" clId="Web-{10078455-BB44-8275-A9A8-DC928E4593AA}" dt="2020-12-02T10:12:05.024" v="59" actId="20577"/>
          <ac:spMkLst>
            <pc:docMk/>
            <pc:sldMk cId="146970958" sldId="264"/>
            <ac:spMk id="2" creationId="{00000000-0000-0000-0000-000000000000}"/>
          </ac:spMkLst>
        </pc:spChg>
      </pc:sldChg>
    </pc:docChg>
  </pc:docChgLst>
  <pc:docChgLst>
    <pc:chgData name="Smith, Iain CPO (NAVY CADETS-CCF RN YT N3)" userId="S::iain.smith545@mod.gov.uk::8528ecb9-bf4c-49ea-8f32-468b120e5266" providerId="AD" clId="Web-{86F4E1AA-84B5-4AD7-29FB-95C8BE3D5540}"/>
    <pc:docChg chg="modSld">
      <pc:chgData name="Smith, Iain CPO (NAVY CADETS-CCF RN YT N3)" userId="S::iain.smith545@mod.gov.uk::8528ecb9-bf4c-49ea-8f32-468b120e5266" providerId="AD" clId="Web-{86F4E1AA-84B5-4AD7-29FB-95C8BE3D5540}" dt="2020-11-30T13:37:40.976" v="76" actId="20577"/>
      <pc:docMkLst>
        <pc:docMk/>
      </pc:docMkLst>
      <pc:sldChg chg="modSp">
        <pc:chgData name="Smith, Iain CPO (NAVY CADETS-CCF RN YT N3)" userId="S::iain.smith545@mod.gov.uk::8528ecb9-bf4c-49ea-8f32-468b120e5266" providerId="AD" clId="Web-{86F4E1AA-84B5-4AD7-29FB-95C8BE3D5540}" dt="2020-11-30T13:37:40.976" v="75" actId="20577"/>
        <pc:sldMkLst>
          <pc:docMk/>
          <pc:sldMk cId="481215161" sldId="263"/>
        </pc:sldMkLst>
        <pc:spChg chg="mod">
          <ac:chgData name="Smith, Iain CPO (NAVY CADETS-CCF RN YT N3)" userId="S::iain.smith545@mod.gov.uk::8528ecb9-bf4c-49ea-8f32-468b120e5266" providerId="AD" clId="Web-{86F4E1AA-84B5-4AD7-29FB-95C8BE3D5540}" dt="2020-11-30T13:37:40.976" v="75" actId="20577"/>
          <ac:spMkLst>
            <pc:docMk/>
            <pc:sldMk cId="481215161" sldId="263"/>
            <ac:spMk id="2" creationId="{00000000-0000-0000-0000-000000000000}"/>
          </ac:spMkLst>
        </pc:spChg>
      </pc:sldChg>
    </pc:docChg>
  </pc:docChgLst>
  <pc:docChgLst>
    <pc:chgData name="Smith, Iain CPO (NAVY CADETS-CCF RN YT N3)" userId="S::iain.smith545@mod.gov.uk::8528ecb9-bf4c-49ea-8f32-468b120e5266" providerId="AD" clId="Web-{BECF14A4-127C-04D9-7F79-B3E5E17147C9}"/>
    <pc:docChg chg="modSld">
      <pc:chgData name="Smith, Iain CPO (NAVY CADETS-CCF RN YT N3)" userId="S::iain.smith545@mod.gov.uk::8528ecb9-bf4c-49ea-8f32-468b120e5266" providerId="AD" clId="Web-{BECF14A4-127C-04D9-7F79-B3E5E17147C9}" dt="2020-12-10T13:49:51.955" v="1" actId="14100"/>
      <pc:docMkLst>
        <pc:docMk/>
      </pc:docMkLst>
      <pc:sldChg chg="modSp">
        <pc:chgData name="Smith, Iain CPO (NAVY CADETS-CCF RN YT N3)" userId="S::iain.smith545@mod.gov.uk::8528ecb9-bf4c-49ea-8f32-468b120e5266" providerId="AD" clId="Web-{BECF14A4-127C-04D9-7F79-B3E5E17147C9}" dt="2020-12-10T13:49:51.955" v="1" actId="14100"/>
        <pc:sldMkLst>
          <pc:docMk/>
          <pc:sldMk cId="903850234" sldId="319"/>
        </pc:sldMkLst>
        <pc:picChg chg="mod">
          <ac:chgData name="Smith, Iain CPO (NAVY CADETS-CCF RN YT N3)" userId="S::iain.smith545@mod.gov.uk::8528ecb9-bf4c-49ea-8f32-468b120e5266" providerId="AD" clId="Web-{BECF14A4-127C-04D9-7F79-B3E5E17147C9}" dt="2020-12-10T13:49:42.845" v="0" actId="1076"/>
          <ac:picMkLst>
            <pc:docMk/>
            <pc:sldMk cId="903850234" sldId="319"/>
            <ac:picMk id="9" creationId="{131A9156-E4CA-41B9-BC87-4402FBEF4DC2}"/>
          </ac:picMkLst>
        </pc:picChg>
        <pc:picChg chg="mod">
          <ac:chgData name="Smith, Iain CPO (NAVY CADETS-CCF RN YT N3)" userId="S::iain.smith545@mod.gov.uk::8528ecb9-bf4c-49ea-8f32-468b120e5266" providerId="AD" clId="Web-{BECF14A4-127C-04D9-7F79-B3E5E17147C9}" dt="2020-12-10T13:49:51.955" v="1" actId="14100"/>
          <ac:picMkLst>
            <pc:docMk/>
            <pc:sldMk cId="903850234" sldId="319"/>
            <ac:picMk id="12" creationId="{BCAE3EF7-F22E-4E75-94A9-3FD71055DE34}"/>
          </ac:picMkLst>
        </pc:picChg>
      </pc:sldChg>
    </pc:docChg>
  </pc:docChgLst>
  <pc:docChgLst>
    <pc:chgData name="Smith, Iain CPO (NAVY CADETS-CCF RN YT N3)" userId="S::iain.smith545@mod.gov.uk::8528ecb9-bf4c-49ea-8f32-468b120e5266" providerId="AD" clId="Web-{268E05A9-3514-8CBB-D811-8B30E58E4600}"/>
    <pc:docChg chg="modSld">
      <pc:chgData name="Smith, Iain CPO (NAVY CADETS-CCF RN YT N3)" userId="S::iain.smith545@mod.gov.uk::8528ecb9-bf4c-49ea-8f32-468b120e5266" providerId="AD" clId="Web-{268E05A9-3514-8CBB-D811-8B30E58E4600}" dt="2020-11-24T10:46:41.004" v="144" actId="20577"/>
      <pc:docMkLst>
        <pc:docMk/>
      </pc:docMkLst>
      <pc:sldChg chg="modSp">
        <pc:chgData name="Smith, Iain CPO (NAVY CADETS-CCF RN YT N3)" userId="S::iain.smith545@mod.gov.uk::8528ecb9-bf4c-49ea-8f32-468b120e5266" providerId="AD" clId="Web-{268E05A9-3514-8CBB-D811-8B30E58E4600}" dt="2020-11-24T10:46:41.004" v="143" actId="20577"/>
        <pc:sldMkLst>
          <pc:docMk/>
          <pc:sldMk cId="1711207111" sldId="301"/>
        </pc:sldMkLst>
        <pc:spChg chg="mod">
          <ac:chgData name="Smith, Iain CPO (NAVY CADETS-CCF RN YT N3)" userId="S::iain.smith545@mod.gov.uk::8528ecb9-bf4c-49ea-8f32-468b120e5266" providerId="AD" clId="Web-{268E05A9-3514-8CBB-D811-8B30E58E4600}" dt="2020-11-24T10:46:41.004" v="143" actId="20577"/>
          <ac:spMkLst>
            <pc:docMk/>
            <pc:sldMk cId="1711207111" sldId="301"/>
            <ac:spMk id="2" creationId="{00000000-0000-0000-0000-000000000000}"/>
          </ac:spMkLst>
        </pc:spChg>
      </pc:sldChg>
      <pc:sldChg chg="modSp">
        <pc:chgData name="Smith, Iain CPO (NAVY CADETS-CCF RN YT N3)" userId="S::iain.smith545@mod.gov.uk::8528ecb9-bf4c-49ea-8f32-468b120e5266" providerId="AD" clId="Web-{268E05A9-3514-8CBB-D811-8B30E58E4600}" dt="2020-11-24T10:45:23.692" v="78" actId="20577"/>
        <pc:sldMkLst>
          <pc:docMk/>
          <pc:sldMk cId="1453390653" sldId="302"/>
        </pc:sldMkLst>
        <pc:spChg chg="mod">
          <ac:chgData name="Smith, Iain CPO (NAVY CADETS-CCF RN YT N3)" userId="S::iain.smith545@mod.gov.uk::8528ecb9-bf4c-49ea-8f32-468b120e5266" providerId="AD" clId="Web-{268E05A9-3514-8CBB-D811-8B30E58E4600}" dt="2020-11-24T10:45:23.692" v="78" actId="20577"/>
          <ac:spMkLst>
            <pc:docMk/>
            <pc:sldMk cId="1453390653" sldId="302"/>
            <ac:spMk id="2" creationId="{00000000-0000-0000-0000-000000000000}"/>
          </ac:spMkLst>
        </pc:spChg>
      </pc:sldChg>
      <pc:sldChg chg="modSp">
        <pc:chgData name="Smith, Iain CPO (NAVY CADETS-CCF RN YT N3)" userId="S::iain.smith545@mod.gov.uk::8528ecb9-bf4c-49ea-8f32-468b120e5266" providerId="AD" clId="Web-{268E05A9-3514-8CBB-D811-8B30E58E4600}" dt="2020-11-24T10:46:26.691" v="137" actId="20577"/>
        <pc:sldMkLst>
          <pc:docMk/>
          <pc:sldMk cId="3769440148" sldId="304"/>
        </pc:sldMkLst>
        <pc:spChg chg="mod">
          <ac:chgData name="Smith, Iain CPO (NAVY CADETS-CCF RN YT N3)" userId="S::iain.smith545@mod.gov.uk::8528ecb9-bf4c-49ea-8f32-468b120e5266" providerId="AD" clId="Web-{268E05A9-3514-8CBB-D811-8B30E58E4600}" dt="2020-11-24T10:46:26.691" v="137" actId="20577"/>
          <ac:spMkLst>
            <pc:docMk/>
            <pc:sldMk cId="3769440148" sldId="304"/>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4575C3C1-D5B7-4B04-BD5D-C7F42964968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Geneva"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Geneva"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Geneva"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a:p>
        </p:txBody>
      </p:sp>
    </p:spTree>
    <p:extLst>
      <p:ext uri="{BB962C8B-B14F-4D97-AF65-F5344CB8AC3E}">
        <p14:creationId xmlns:p14="http://schemas.microsoft.com/office/powerpoint/2010/main" val="172892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Top Left - RYA Windsurfing</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Top Right - RYA Windsurfing Level 2</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Bottom Left - Air Rifle</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Bottom Right - Musician.</a:t>
            </a:r>
          </a:p>
          <a:p>
            <a:endParaRPr lang="en-GB"/>
          </a:p>
        </p:txBody>
      </p:sp>
      <p:sp>
        <p:nvSpPr>
          <p:cNvPr id="4" name="Slide Number Placeholder 3"/>
          <p:cNvSpPr>
            <a:spLocks noGrp="1"/>
          </p:cNvSpPr>
          <p:nvPr>
            <p:ph type="sldNum" sz="quarter" idx="5"/>
          </p:nvPr>
        </p:nvSpPr>
        <p:spPr/>
        <p:txBody>
          <a:bodyPr/>
          <a:lstStyle/>
          <a:p>
            <a:fld id="{4575C3C1-D5B7-4B04-BD5D-C7F42964968B}" type="slidenum">
              <a:rPr lang="en-US" altLang="en-US" smtClean="0"/>
              <a:pPr/>
              <a:t>10</a:t>
            </a:fld>
            <a:endParaRPr lang="en-US" altLang="en-US"/>
          </a:p>
        </p:txBody>
      </p:sp>
    </p:spTree>
    <p:extLst>
      <p:ext uri="{BB962C8B-B14F-4D97-AF65-F5344CB8AC3E}">
        <p14:creationId xmlns:p14="http://schemas.microsoft.com/office/powerpoint/2010/main" val="3716137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Top Left - RYA Power Level 1 – Powerboat</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Top Right - RYA Power Level 2 – Powerboat</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Bottom Left - Diver</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Bottom Right - First Aid.</a:t>
            </a:r>
          </a:p>
          <a:p>
            <a:endParaRPr lang="en-GB"/>
          </a:p>
        </p:txBody>
      </p:sp>
      <p:sp>
        <p:nvSpPr>
          <p:cNvPr id="4" name="Slide Number Placeholder 3"/>
          <p:cNvSpPr>
            <a:spLocks noGrp="1"/>
          </p:cNvSpPr>
          <p:nvPr>
            <p:ph type="sldNum" sz="quarter" idx="5"/>
          </p:nvPr>
        </p:nvSpPr>
        <p:spPr/>
        <p:txBody>
          <a:bodyPr/>
          <a:lstStyle/>
          <a:p>
            <a:fld id="{4575C3C1-D5B7-4B04-BD5D-C7F42964968B}" type="slidenum">
              <a:rPr lang="en-US" altLang="en-US" smtClean="0"/>
              <a:pPr/>
              <a:t>11</a:t>
            </a:fld>
            <a:endParaRPr lang="en-US" altLang="en-US"/>
          </a:p>
        </p:txBody>
      </p:sp>
    </p:spTree>
    <p:extLst>
      <p:ext uri="{BB962C8B-B14F-4D97-AF65-F5344CB8AC3E}">
        <p14:creationId xmlns:p14="http://schemas.microsoft.com/office/powerpoint/2010/main" val="1220076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Top Left - Offshore Power Seamanship &amp; Navigation</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Right hand side - Offshore Power Seamanship &amp; Navigation Advanced</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Bottom Left - Offshore Power Watch Leader.</a:t>
            </a:r>
          </a:p>
          <a:p>
            <a:endParaRPr lang="en-GB"/>
          </a:p>
        </p:txBody>
      </p:sp>
      <p:sp>
        <p:nvSpPr>
          <p:cNvPr id="4" name="Slide Number Placeholder 3"/>
          <p:cNvSpPr>
            <a:spLocks noGrp="1"/>
          </p:cNvSpPr>
          <p:nvPr>
            <p:ph type="sldNum" sz="quarter" idx="5"/>
          </p:nvPr>
        </p:nvSpPr>
        <p:spPr/>
        <p:txBody>
          <a:bodyPr/>
          <a:lstStyle/>
          <a:p>
            <a:fld id="{4575C3C1-D5B7-4B04-BD5D-C7F42964968B}" type="slidenum">
              <a:rPr lang="en-US" altLang="en-US" smtClean="0"/>
              <a:pPr/>
              <a:t>12</a:t>
            </a:fld>
            <a:endParaRPr lang="en-US" altLang="en-US"/>
          </a:p>
        </p:txBody>
      </p:sp>
    </p:spTree>
    <p:extLst>
      <p:ext uri="{BB962C8B-B14F-4D97-AF65-F5344CB8AC3E}">
        <p14:creationId xmlns:p14="http://schemas.microsoft.com/office/powerpoint/2010/main" val="118898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Top Left - Completed Junior Leadership Course</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Top Right - Completed Senior Leadership Course</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Bottom Left - Completed any CCF RN AT Course</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Bottom Right - Attended BRNC Summer Camp.</a:t>
            </a:r>
          </a:p>
          <a:p>
            <a:endParaRPr lang="en-GB"/>
          </a:p>
        </p:txBody>
      </p:sp>
      <p:sp>
        <p:nvSpPr>
          <p:cNvPr id="4" name="Slide Number Placeholder 3"/>
          <p:cNvSpPr>
            <a:spLocks noGrp="1"/>
          </p:cNvSpPr>
          <p:nvPr>
            <p:ph type="sldNum" sz="quarter" idx="5"/>
          </p:nvPr>
        </p:nvSpPr>
        <p:spPr/>
        <p:txBody>
          <a:bodyPr/>
          <a:lstStyle/>
          <a:p>
            <a:fld id="{4575C3C1-D5B7-4B04-BD5D-C7F42964968B}" type="slidenum">
              <a:rPr lang="en-US" altLang="en-US" smtClean="0"/>
              <a:pPr/>
              <a:t>13</a:t>
            </a:fld>
            <a:endParaRPr lang="en-US" altLang="en-US"/>
          </a:p>
        </p:txBody>
      </p:sp>
    </p:spTree>
    <p:extLst>
      <p:ext uri="{BB962C8B-B14F-4D97-AF65-F5344CB8AC3E}">
        <p14:creationId xmlns:p14="http://schemas.microsoft.com/office/powerpoint/2010/main" val="123609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FFFFFF"/>
              </a:buClr>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These Badges are not held by CCF RN; they are awarded on completion of the respective course. </a:t>
            </a:r>
            <a:endParaRPr lang="en-US" sz="1200">
              <a:solidFill>
                <a:schemeClr val="tx1"/>
              </a:solidFill>
              <a:latin typeface="Arial" panose="020B0604020202020204" pitchFamily="34" charset="0"/>
              <a:ea typeface="+mn-lt"/>
              <a:cs typeface="Arial" panose="020B0604020202020204" pitchFamily="34" charset="0"/>
            </a:endParaRPr>
          </a:p>
          <a:p>
            <a:pPr marL="285750" indent="-285750">
              <a:buClr>
                <a:srgbClr val="FFFFFF"/>
              </a:buClr>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 Flying Course Bronze</a:t>
            </a:r>
            <a:endParaRPr lang="en-US" sz="1200">
              <a:solidFill>
                <a:schemeClr val="tx1"/>
              </a:solidFill>
              <a:latin typeface="Arial" panose="020B0604020202020204" pitchFamily="34" charset="0"/>
              <a:ea typeface="+mn-lt"/>
              <a:cs typeface="Arial" panose="020B0604020202020204" pitchFamily="34" charset="0"/>
            </a:endParaRPr>
          </a:p>
          <a:p>
            <a:pPr marL="285750" indent="-285750">
              <a:buClr>
                <a:srgbClr val="FFFFFF"/>
              </a:buClr>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 Flying Course Silver</a:t>
            </a:r>
            <a:endParaRPr lang="en-US" sz="1200">
              <a:solidFill>
                <a:schemeClr val="tx1"/>
              </a:solidFill>
              <a:latin typeface="Arial" panose="020B0604020202020204" pitchFamily="34" charset="0"/>
              <a:ea typeface="+mn-lt"/>
              <a:cs typeface="Arial" panose="020B0604020202020204" pitchFamily="34" charset="0"/>
            </a:endParaRPr>
          </a:p>
          <a:p>
            <a:pPr marL="285750" indent="-285750">
              <a:buClr>
                <a:srgbClr val="FFFFFF"/>
              </a:buClr>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 Flying Course Gold</a:t>
            </a:r>
            <a:endParaRPr lang="en-GB" sz="1200">
              <a:solidFill>
                <a:schemeClr val="tx1"/>
              </a:solidFill>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4575C3C1-D5B7-4B04-BD5D-C7F42964968B}" type="slidenum">
              <a:rPr lang="en-US" altLang="en-US" smtClean="0"/>
              <a:pPr/>
              <a:t>14</a:t>
            </a:fld>
            <a:endParaRPr lang="en-US" altLang="en-US"/>
          </a:p>
        </p:txBody>
      </p:sp>
    </p:spTree>
    <p:extLst>
      <p:ext uri="{BB962C8B-B14F-4D97-AF65-F5344CB8AC3E}">
        <p14:creationId xmlns:p14="http://schemas.microsoft.com/office/powerpoint/2010/main" val="127974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15</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285750" indent="-285750">
              <a:spcAft>
                <a:spcPts val="600"/>
              </a:spcAft>
              <a:buFont typeface="Arial,Sans-Serif" panose="020B0604020202020204" pitchFamily="34" charset="0"/>
              <a:buChar char="•"/>
            </a:pPr>
            <a:r>
              <a:rPr lang="en-US">
                <a:latin typeface="Arial"/>
                <a:cs typeface="Arial"/>
              </a:rPr>
              <a:t>Cover 2-3 bullet points from each objective</a:t>
            </a:r>
          </a:p>
          <a:p>
            <a:pPr marL="285750" indent="-285750">
              <a:spcAft>
                <a:spcPts val="600"/>
              </a:spcAft>
              <a:buFont typeface="Arial,Sans-Serif" panose="020B0604020202020204" pitchFamily="34" charset="0"/>
              <a:buChar char="•"/>
            </a:pPr>
            <a:endParaRPr lang="en-US">
              <a:latin typeface="Arial"/>
              <a:cs typeface="Arial"/>
            </a:endParaRPr>
          </a:p>
          <a:p>
            <a:pPr marL="285750" indent="-285750">
              <a:spcAft>
                <a:spcPts val="600"/>
              </a:spcAft>
              <a:buFont typeface="Arial,Sans-Serif" panose="020B0604020202020204" pitchFamily="34" charset="0"/>
              <a:buChar char="•"/>
            </a:pPr>
            <a:r>
              <a:rPr lang="en-US">
                <a:latin typeface="Arial"/>
                <a:cs typeface="Arial"/>
              </a:rPr>
              <a:t>No 3 Uniform</a:t>
            </a:r>
            <a:endParaRPr lang="en-US">
              <a:latin typeface="Arial"/>
              <a:ea typeface="+mn-lt"/>
              <a:cs typeface="Arial"/>
            </a:endParaRPr>
          </a:p>
          <a:p>
            <a:pPr marL="285750" indent="-285750">
              <a:spcAft>
                <a:spcPts val="600"/>
              </a:spcAft>
              <a:buFont typeface="Arial,Sans-Serif" panose="020B0604020202020204" pitchFamily="34" charset="0"/>
              <a:buChar char="•"/>
            </a:pPr>
            <a:r>
              <a:rPr lang="en-US">
                <a:latin typeface="Arial"/>
                <a:cs typeface="Arial"/>
              </a:rPr>
              <a:t>No 4 Uniform</a:t>
            </a:r>
            <a:endParaRPr lang="en-US">
              <a:latin typeface="Arial"/>
              <a:ea typeface="+mn-lt"/>
              <a:cs typeface="Arial"/>
            </a:endParaRPr>
          </a:p>
          <a:p>
            <a:pPr marL="285750" indent="-285750">
              <a:spcAft>
                <a:spcPts val="600"/>
              </a:spcAft>
              <a:buFont typeface="Arial,Sans-Serif" panose="020B0604020202020204" pitchFamily="34" charset="0"/>
              <a:buChar char="•"/>
            </a:pPr>
            <a:r>
              <a:rPr lang="en-US">
                <a:latin typeface="Arial"/>
                <a:cs typeface="Arial"/>
              </a:rPr>
              <a:t>Brassards</a:t>
            </a:r>
            <a:endParaRPr lang="en-US">
              <a:latin typeface="Arial"/>
              <a:ea typeface="+mn-lt"/>
              <a:cs typeface="Arial"/>
            </a:endParaRPr>
          </a:p>
          <a:p>
            <a:pPr marL="285750" indent="-285750">
              <a:spcAft>
                <a:spcPts val="600"/>
              </a:spcAft>
              <a:buFont typeface="Arial,Sans-Serif" panose="020B0604020202020204" pitchFamily="34" charset="0"/>
              <a:buChar char="•"/>
            </a:pPr>
            <a:r>
              <a:rPr lang="en-US">
                <a:latin typeface="Arial"/>
                <a:cs typeface="Arial"/>
              </a:rPr>
              <a:t>Badges</a:t>
            </a:r>
            <a:endParaRPr lang="en-US">
              <a:latin typeface="Arial"/>
              <a:ea typeface="+mn-lt"/>
              <a:cs typeface="Arial"/>
            </a:endParaRPr>
          </a:p>
          <a:p>
            <a:pPr marL="285750" indent="-285750">
              <a:spcAft>
                <a:spcPts val="600"/>
              </a:spcAft>
              <a:buFont typeface="Arial,Sans-Serif" panose="020B0604020202020204" pitchFamily="34" charset="0"/>
              <a:buChar char="•"/>
            </a:pPr>
            <a:r>
              <a:rPr lang="en-US">
                <a:latin typeface="Arial"/>
                <a:cs typeface="Arial"/>
              </a:rPr>
              <a:t>Summary</a:t>
            </a:r>
            <a:endParaRPr lang="en-US">
              <a:latin typeface="Arial"/>
              <a:ea typeface="+mn-lt"/>
              <a:cs typeface="Arial"/>
            </a:endParaRPr>
          </a:p>
          <a:p>
            <a:pPr marL="285750" indent="-285750">
              <a:spcAft>
                <a:spcPts val="600"/>
              </a:spcAft>
              <a:buFont typeface="Arial,Sans-Serif" panose="020B0604020202020204" pitchFamily="34" charset="0"/>
              <a:buChar char="•"/>
            </a:pPr>
            <a:r>
              <a:rPr lang="en-US">
                <a:latin typeface="Arial"/>
                <a:cs typeface="Arial"/>
              </a:rPr>
              <a:t>Questions.</a:t>
            </a: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96405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16</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73297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17</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a:p>
        </p:txBody>
      </p:sp>
    </p:spTree>
    <p:extLst>
      <p:ext uri="{BB962C8B-B14F-4D97-AF65-F5344CB8AC3E}">
        <p14:creationId xmlns:p14="http://schemas.microsoft.com/office/powerpoint/2010/main" val="148031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2</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GB" b="1"/>
              <a:t>CCF RN Uniform Types – Wearing of Uniform, Brassards and Badges</a:t>
            </a:r>
            <a:endParaRPr lang="en-US"/>
          </a:p>
        </p:txBody>
      </p:sp>
    </p:spTree>
    <p:extLst>
      <p:ext uri="{BB962C8B-B14F-4D97-AF65-F5344CB8AC3E}">
        <p14:creationId xmlns:p14="http://schemas.microsoft.com/office/powerpoint/2010/main" val="6159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3</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US"/>
              <a:t>“To provide you with the information required to ensure Cadets are dressed according to the approved CCF RN Uniform Regulations and that the Uniform is worn correctly".  </a:t>
            </a:r>
          </a:p>
        </p:txBody>
      </p:sp>
    </p:spTree>
    <p:extLst>
      <p:ext uri="{BB962C8B-B14F-4D97-AF65-F5344CB8AC3E}">
        <p14:creationId xmlns:p14="http://schemas.microsoft.com/office/powerpoint/2010/main" val="13984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4</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GB"/>
              <a:t>By the end of this lesson, you will understand the following.</a:t>
            </a:r>
          </a:p>
          <a:p>
            <a:endParaRPr lang="en-GB">
              <a:cs typeface="Arial"/>
            </a:endParaRPr>
          </a:p>
          <a:p>
            <a:pPr marL="285750" indent="-285750">
              <a:spcBef>
                <a:spcPts val="0"/>
              </a:spcBef>
              <a:spcAft>
                <a:spcPts val="600"/>
              </a:spcAft>
              <a:buFont typeface="Arial,Sans-Serif"/>
              <a:buChar char="•"/>
            </a:pPr>
            <a:r>
              <a:rPr lang="en-US">
                <a:latin typeface="Arial"/>
                <a:ea typeface="Geneva"/>
                <a:cs typeface="Arial"/>
              </a:rPr>
              <a:t>No 3 Uniform</a:t>
            </a:r>
          </a:p>
          <a:p>
            <a:pPr marL="285750" indent="-285750">
              <a:spcBef>
                <a:spcPts val="0"/>
              </a:spcBef>
              <a:spcAft>
                <a:spcPts val="600"/>
              </a:spcAft>
              <a:buFont typeface="Arial,Sans-Serif"/>
              <a:buChar char="•"/>
            </a:pPr>
            <a:r>
              <a:rPr lang="en-US">
                <a:latin typeface="Arial"/>
                <a:ea typeface="Geneva"/>
                <a:cs typeface="Arial"/>
              </a:rPr>
              <a:t>No 4 Uniform</a:t>
            </a:r>
          </a:p>
          <a:p>
            <a:pPr marL="285750" indent="-285750">
              <a:spcBef>
                <a:spcPts val="0"/>
              </a:spcBef>
              <a:spcAft>
                <a:spcPts val="600"/>
              </a:spcAft>
              <a:buFont typeface="Arial,Sans-Serif"/>
              <a:buChar char="•"/>
            </a:pPr>
            <a:r>
              <a:rPr lang="en-US">
                <a:latin typeface="Arial"/>
                <a:ea typeface="Geneva"/>
                <a:cs typeface="Arial"/>
              </a:rPr>
              <a:t>Brassards</a:t>
            </a:r>
          </a:p>
          <a:p>
            <a:pPr marL="285750" indent="-285750">
              <a:spcBef>
                <a:spcPts val="0"/>
              </a:spcBef>
              <a:spcAft>
                <a:spcPts val="600"/>
              </a:spcAft>
              <a:buFont typeface="Arial,Sans-Serif"/>
              <a:buChar char="•"/>
            </a:pPr>
            <a:r>
              <a:rPr lang="en-US">
                <a:latin typeface="Arial"/>
                <a:ea typeface="Geneva"/>
                <a:cs typeface="Arial"/>
              </a:rPr>
              <a:t>Badges</a:t>
            </a:r>
          </a:p>
          <a:p>
            <a:endParaRPr lang="en-GB">
              <a:cs typeface="Arial"/>
            </a:endParaRPr>
          </a:p>
        </p:txBody>
      </p:sp>
    </p:spTree>
    <p:extLst>
      <p:ext uri="{BB962C8B-B14F-4D97-AF65-F5344CB8AC3E}">
        <p14:creationId xmlns:p14="http://schemas.microsoft.com/office/powerpoint/2010/main" val="148994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5</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atin typeface="Arial"/>
                <a:ea typeface="+mn-lt"/>
                <a:cs typeface="+mn-lt"/>
              </a:rPr>
              <a:t>The CCF is extremely fortunate that its RN Uniforms are supplied to the RN sections at Crown Expense. To this end it is essential that CCF RN Sections and more importantly the Cadets take great care of the uniform that is supplied to them.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atin typeface="Arial"/>
              <a:ea typeface="+mn-lt"/>
              <a:cs typeface="+mn-lt"/>
            </a:endParaRPr>
          </a:p>
          <a:p>
            <a:r>
              <a:rPr lang="en-GB">
                <a:latin typeface="Arial"/>
                <a:ea typeface="+mn-lt"/>
                <a:cs typeface="Arial"/>
              </a:rPr>
              <a:t>No3 Dress is normally the Parade uniform for the CCF, it is a smart Uniform that should be worn for Inspections, Parades, Remembrance Services or any other event where the RN contingent will be required to look extremely smart. It is sometimes referred to by sections as their Cadet Number 1 Uniform.  </a:t>
            </a:r>
          </a:p>
          <a:p>
            <a:pPr>
              <a:buFont typeface="Arial" panose="020B0604020202020204" pitchFamily="34" charset="0"/>
              <a:buNone/>
            </a:pPr>
            <a:endParaRPr lang="en-GB">
              <a:latin typeface="Arial"/>
              <a:ea typeface="+mn-lt"/>
              <a:cs typeface="+mn-lt"/>
            </a:endParaRPr>
          </a:p>
          <a:p>
            <a:pPr>
              <a:buFont typeface="Arial" panose="020B0604020202020204" pitchFamily="34" charset="0"/>
              <a:buChar char="•"/>
            </a:pPr>
            <a:r>
              <a:rPr lang="en-GB">
                <a:latin typeface="Arial"/>
                <a:ea typeface="+mn-lt"/>
                <a:cs typeface="Arial"/>
              </a:rPr>
              <a:t>White Shirt, this is only worn with sleeves rolled down, top button done up and worn with a black tie, brassard on the right arm, black trousers with a crease down the centre, black belt with brass buckle and black smart bulled shoes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atin typeface="Arial"/>
              <a:ea typeface="+mn-lt"/>
              <a:cs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atin typeface="Arial"/>
              <a:ea typeface="+mn-lt"/>
              <a:cs typeface="+mn-lt"/>
            </a:endParaRP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86810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atin typeface="Arial"/>
                <a:ea typeface="Geneva"/>
                <a:cs typeface="Arial"/>
              </a:rPr>
              <a:t>The Royal Navy Action Working Dress (AWD) Uniform was replaced in 2015 by a blue version of PCS, it is not envisaged that the roll out to RN CCF will begin anytime soon.  As a result of this, all RN Cadets will continue wearing the issued AWD. </a:t>
            </a:r>
          </a:p>
          <a:p>
            <a:pPr>
              <a:buFont typeface="Arial" panose="020B0604020202020204" pitchFamily="34" charset="0"/>
              <a:buChar char="•"/>
            </a:pPr>
            <a:endParaRPr lang="en-GB">
              <a:latin typeface="Arial"/>
              <a:ea typeface="+mn-lt"/>
              <a:cs typeface="Arial"/>
            </a:endParaRPr>
          </a:p>
          <a:p>
            <a:pPr>
              <a:buFont typeface="Arial" panose="020B0604020202020204" pitchFamily="34" charset="0"/>
              <a:buChar char="•"/>
            </a:pPr>
            <a:endParaRPr lang="en-GB">
              <a:latin typeface="Arial"/>
              <a:ea typeface="+mn-lt"/>
              <a:cs typeface="Arial"/>
            </a:endParaRPr>
          </a:p>
          <a:p>
            <a:pPr>
              <a:buFont typeface="Arial" panose="020B0604020202020204" pitchFamily="34" charset="0"/>
              <a:buChar char="•"/>
            </a:pPr>
            <a:r>
              <a:rPr lang="en-GB">
                <a:latin typeface="Arial"/>
                <a:ea typeface="+mn-lt"/>
                <a:cs typeface="Arial"/>
              </a:rPr>
              <a:t>This was the standard working uniform of the Royal Navy, in one form or another it has been in existence for over 60 years. Something, which all contingents and cadets should be mindful of is that this uniform is fire retardant and the laundry instructions should be adhered to. The AWD uniform can by its nature if not looked after, end up looking a very scruffy uniform. </a:t>
            </a:r>
            <a:endParaRPr lang="en-GB"/>
          </a:p>
          <a:p>
            <a:pPr>
              <a:buFont typeface="Arial" panose="020B0604020202020204" pitchFamily="34" charset="0"/>
              <a:buChar char="•"/>
            </a:pPr>
            <a:endParaRPr lang="en-GB">
              <a:latin typeface="Arial"/>
              <a:ea typeface="+mn-lt"/>
              <a:cs typeface="Arial"/>
            </a:endParaRPr>
          </a:p>
          <a:p>
            <a:pPr>
              <a:buFont typeface="Arial" panose="020B0604020202020204" pitchFamily="34" charset="0"/>
              <a:buChar char="•"/>
            </a:pPr>
            <a:r>
              <a:rPr lang="en-GB">
                <a:latin typeface="Arial"/>
                <a:ea typeface="+mn-lt"/>
                <a:cs typeface="Arial"/>
              </a:rPr>
              <a:t>This is to be worn at all parades and everyday working.</a:t>
            </a:r>
          </a:p>
          <a:p>
            <a:pPr>
              <a:buFont typeface="Arial" panose="020B0604020202020204" pitchFamily="34" charset="0"/>
              <a:buChar char="•"/>
            </a:pPr>
            <a:endParaRPr lang="en-GB">
              <a:latin typeface="Arial"/>
              <a:ea typeface="+mn-lt"/>
              <a:cs typeface="+mn-lt"/>
            </a:endParaRPr>
          </a:p>
          <a:p>
            <a:pPr>
              <a:buFont typeface="Arial" panose="020B0604020202020204" pitchFamily="34" charset="0"/>
              <a:buChar char="•"/>
            </a:pPr>
            <a:r>
              <a:rPr lang="en-GB">
                <a:latin typeface="Arial"/>
                <a:ea typeface="+mn-lt"/>
                <a:cs typeface="Arial"/>
              </a:rPr>
              <a:t>Blue shirt, top button is not done up, sleeves can be worn either rolled up or buttoned down. Epaulettes are worn on the shirt. The shirt is always worn tucked into the trousers. </a:t>
            </a:r>
          </a:p>
          <a:p>
            <a:pPr>
              <a:buFont typeface="Arial" panose="020B0604020202020204" pitchFamily="34" charset="0"/>
              <a:buChar char="•"/>
            </a:pPr>
            <a:r>
              <a:rPr lang="en-GB">
                <a:latin typeface="Arial"/>
                <a:ea typeface="+mn-lt"/>
                <a:cs typeface="Arial"/>
              </a:rPr>
              <a:t>Blue Trousers, when new these trousers are inflexible!  They can be ironed with a steam iron and creases can be put into them. There is a large size range available so there should be a pair to fit any size cadet. </a:t>
            </a:r>
          </a:p>
          <a:p>
            <a:pPr>
              <a:buFont typeface="Arial" panose="020B0604020202020204" pitchFamily="34" charset="0"/>
              <a:buChar char="•"/>
            </a:pPr>
            <a:endParaRPr lang="en-GB">
              <a:latin typeface="Arial"/>
              <a:ea typeface="+mn-lt"/>
              <a:cs typeface="+mn-lt"/>
            </a:endParaRPr>
          </a:p>
          <a:p>
            <a:pPr>
              <a:buFont typeface="Arial" panose="020B0604020202020204" pitchFamily="34" charset="0"/>
              <a:buChar char="•"/>
            </a:pPr>
            <a:r>
              <a:rPr lang="en-GB">
                <a:latin typeface="Arial"/>
                <a:ea typeface="+mn-lt"/>
                <a:cs typeface="Arial"/>
              </a:rPr>
              <a:t>Blue Jersey Heavy Wool, this is normally worn during the Autumn and winter terms, epaulettes are worn with this jumper.  </a:t>
            </a:r>
          </a:p>
          <a:p>
            <a:pPr>
              <a:buFont typeface="Arial" panose="020B0604020202020204" pitchFamily="34" charset="0"/>
              <a:buChar char="•"/>
            </a:pPr>
            <a:r>
              <a:rPr lang="en-GB">
                <a:latin typeface="Arial"/>
                <a:ea typeface="+mn-lt"/>
                <a:cs typeface="Arial"/>
              </a:rPr>
              <a:t>Headgear, for Junior Cadets is a beret, with the RN brass badge secured into the eyelets on the beret (cloth beret badges may continue to be used), the badge is worn above the left eye.</a:t>
            </a:r>
          </a:p>
          <a:p>
            <a:pPr>
              <a:buFont typeface="Arial" panose="020B0604020202020204" pitchFamily="34" charset="0"/>
              <a:buChar char="•"/>
            </a:pPr>
            <a:endParaRPr lang="en-GB">
              <a:latin typeface="Arial"/>
              <a:ea typeface="+mn-lt"/>
              <a:cs typeface="+mn-lt"/>
            </a:endParaRPr>
          </a:p>
          <a:p>
            <a:pPr>
              <a:buFont typeface="Arial" panose="020B0604020202020204" pitchFamily="34" charset="0"/>
              <a:buChar char="•"/>
            </a:pPr>
            <a:r>
              <a:rPr lang="en-GB">
                <a:latin typeface="Arial"/>
                <a:ea typeface="+mn-lt"/>
                <a:cs typeface="Arial"/>
              </a:rPr>
              <a:t> If the beret is new it will need to be “Shaped”, for Senior Cadets a peaked cap can be worn, the cloth CCF badge is sewn on centrally. </a:t>
            </a:r>
            <a:endParaRPr lang="en-GB">
              <a:cs typeface="Arial"/>
            </a:endParaRPr>
          </a:p>
          <a:p>
            <a:pPr>
              <a:buFont typeface="Arial" panose="020B0604020202020204" pitchFamily="34" charset="0"/>
              <a:buChar char="•"/>
            </a:pPr>
            <a:r>
              <a:rPr lang="en-GB">
                <a:latin typeface="Arial"/>
                <a:ea typeface="Geneva"/>
                <a:cs typeface="Arial"/>
              </a:rPr>
              <a:t>Before every parade, you must Polish shoes, iron uniform, check for wear and tear, ensure you're clean shaven, long hair is tied up, be discreet on makeup and remove any excessive jewellery</a:t>
            </a:r>
            <a:endParaRPr lang="en-GB">
              <a:cs typeface="Arial" charset="0"/>
            </a:endParaRPr>
          </a:p>
          <a:p>
            <a:endParaRPr lang="en-GB">
              <a:cs typeface="Arial" charset="0"/>
            </a:endParaRPr>
          </a:p>
        </p:txBody>
      </p:sp>
      <p:sp>
        <p:nvSpPr>
          <p:cNvPr id="4" name="Slide Number Placeholder 3"/>
          <p:cNvSpPr>
            <a:spLocks noGrp="1"/>
          </p:cNvSpPr>
          <p:nvPr>
            <p:ph type="sldNum" sz="quarter" idx="5"/>
          </p:nvPr>
        </p:nvSpPr>
        <p:spPr/>
        <p:txBody>
          <a:bodyPr/>
          <a:lstStyle/>
          <a:p>
            <a:fld id="{4575C3C1-D5B7-4B04-BD5D-C7F42964968B}" type="slidenum">
              <a:rPr lang="en-US" altLang="en-US" smtClean="0"/>
              <a:pPr/>
              <a:t>6</a:t>
            </a:fld>
            <a:endParaRPr lang="en-US" altLang="en-US"/>
          </a:p>
        </p:txBody>
      </p:sp>
    </p:spTree>
    <p:extLst>
      <p:ext uri="{BB962C8B-B14F-4D97-AF65-F5344CB8AC3E}">
        <p14:creationId xmlns:p14="http://schemas.microsoft.com/office/powerpoint/2010/main" val="75597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7</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a:buFont typeface="Arial" panose="020B0604020202020204" pitchFamily="34" charset="0"/>
              <a:buChar char="•"/>
            </a:pPr>
            <a:r>
              <a:rPr lang="en-GB">
                <a:latin typeface="Arial"/>
                <a:cs typeface="Calibri"/>
              </a:rPr>
              <a:t>Brassards are worn on the right arm Only</a:t>
            </a:r>
            <a:endParaRPr lang="en-GB">
              <a:latin typeface="Arial"/>
              <a:cs typeface="Arial"/>
            </a:endParaRPr>
          </a:p>
          <a:p>
            <a:pPr>
              <a:buFont typeface="Arial" panose="020B0604020202020204" pitchFamily="34" charset="0"/>
              <a:buChar char="•"/>
            </a:pPr>
            <a:r>
              <a:rPr lang="en-GB">
                <a:latin typeface="Arial"/>
                <a:cs typeface="Calibri"/>
              </a:rPr>
              <a:t>The School or Section name is  to be centrally aligned at the top of the brassard</a:t>
            </a:r>
          </a:p>
          <a:p>
            <a:pPr>
              <a:buFont typeface="Arial" panose="020B0604020202020204" pitchFamily="34" charset="0"/>
              <a:buChar char="•"/>
            </a:pPr>
            <a:r>
              <a:rPr lang="en-GB">
                <a:latin typeface="Arial"/>
                <a:cs typeface="Arial"/>
              </a:rPr>
              <a:t>Flashes are supplied by the School or Section - not CCF RN</a:t>
            </a:r>
          </a:p>
          <a:p>
            <a:pPr>
              <a:buFont typeface="Arial" panose="020B0604020202020204" pitchFamily="34" charset="0"/>
              <a:buChar char="•"/>
            </a:pPr>
            <a:r>
              <a:rPr lang="en-GB">
                <a:latin typeface="Arial"/>
                <a:cs typeface="Calibri"/>
              </a:rPr>
              <a:t>The lettering may be embroidered directly onto the brassard in Red Thread, again this is at school or section cost. </a:t>
            </a: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265046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spcAft>
                <a:spcPts val="600"/>
              </a:spcAft>
              <a:buClr>
                <a:srgbClr val="FFFFFF"/>
              </a:buClr>
              <a:buSzPct val="80000"/>
              <a:buFont typeface="Wingdings 3" panose="05040102010807070707" pitchFamily="18" charset="2"/>
              <a:buChar char=""/>
            </a:pPr>
            <a:r>
              <a:rPr lang="en-US" sz="1200">
                <a:latin typeface="Arial"/>
                <a:cs typeface="Arial"/>
              </a:rPr>
              <a:t>Only the following Badges may be worn with the approved Brassard </a:t>
            </a:r>
          </a:p>
          <a:p>
            <a:pPr>
              <a:spcBef>
                <a:spcPct val="20000"/>
              </a:spcBef>
              <a:spcAft>
                <a:spcPts val="600"/>
              </a:spcAft>
              <a:buClr>
                <a:srgbClr val="FFFFFF"/>
              </a:buClr>
              <a:buSzPct val="80000"/>
              <a:buFont typeface="Wingdings 3" panose="05040102010807070707" pitchFamily="18" charset="2"/>
              <a:buChar char=""/>
            </a:pPr>
            <a:endParaRPr lang="en-US" sz="1200">
              <a:latin typeface="Arial"/>
              <a:cs typeface="Arial"/>
            </a:endParaRPr>
          </a:p>
          <a:p>
            <a:pPr>
              <a:spcBef>
                <a:spcPct val="20000"/>
              </a:spcBef>
              <a:spcAft>
                <a:spcPts val="600"/>
              </a:spcAft>
              <a:buClr>
                <a:schemeClr val="tx1"/>
              </a:buClr>
              <a:buSzPct val="80000"/>
              <a:buFont typeface="Wingdings 3" panose="05040102010807070707" pitchFamily="18" charset="2"/>
              <a:buChar char=""/>
            </a:pPr>
            <a:r>
              <a:rPr lang="en-US" sz="1200">
                <a:latin typeface="Arial"/>
                <a:cs typeface="Arial"/>
              </a:rPr>
              <a:t>Top Left - RYA Offshore Competent Crew</a:t>
            </a:r>
          </a:p>
          <a:p>
            <a:pPr>
              <a:spcBef>
                <a:spcPct val="20000"/>
              </a:spcBef>
              <a:spcAft>
                <a:spcPts val="600"/>
              </a:spcAft>
              <a:buClr>
                <a:schemeClr val="tx1"/>
              </a:buClr>
              <a:buSzPct val="80000"/>
              <a:buFont typeface="Wingdings 3" panose="05040102010807070707" pitchFamily="18" charset="2"/>
              <a:buChar char=""/>
            </a:pPr>
            <a:r>
              <a:rPr lang="en-US" sz="1200">
                <a:latin typeface="Arial"/>
                <a:cs typeface="Arial"/>
              </a:rPr>
              <a:t>Top Right - RYA Offshore Sail Day Skipper</a:t>
            </a:r>
          </a:p>
          <a:p>
            <a:pPr>
              <a:spcBef>
                <a:spcPct val="20000"/>
              </a:spcBef>
              <a:spcAft>
                <a:spcPts val="600"/>
              </a:spcAft>
              <a:buClr>
                <a:schemeClr val="tx1"/>
              </a:buClr>
              <a:buSzPct val="80000"/>
              <a:buFont typeface="Wingdings 3" panose="05040102010807070707" pitchFamily="18" charset="2"/>
              <a:buChar char=""/>
            </a:pPr>
            <a:r>
              <a:rPr lang="en-US" sz="1200">
                <a:latin typeface="Arial"/>
                <a:cs typeface="Arial"/>
              </a:rPr>
              <a:t>Bottom Left - RYA Offshore sail Watch Leader</a:t>
            </a:r>
          </a:p>
          <a:p>
            <a:pPr>
              <a:spcBef>
                <a:spcPct val="20000"/>
              </a:spcBef>
              <a:spcAft>
                <a:spcPts val="600"/>
              </a:spcAft>
              <a:buClr>
                <a:schemeClr val="tx1"/>
              </a:buClr>
              <a:buSzPct val="80000"/>
              <a:buFont typeface="Wingdings 3" panose="05040102010807070707" pitchFamily="18" charset="2"/>
              <a:buChar char=""/>
            </a:pPr>
            <a:r>
              <a:rPr lang="en-US" sz="1200">
                <a:latin typeface="Arial"/>
                <a:cs typeface="Arial"/>
              </a:rPr>
              <a:t>Bottom Right - BCU 1 Star</a:t>
            </a:r>
          </a:p>
          <a:p>
            <a:endParaRPr lang="en-GB"/>
          </a:p>
        </p:txBody>
      </p:sp>
      <p:sp>
        <p:nvSpPr>
          <p:cNvPr id="4" name="Slide Number Placeholder 3"/>
          <p:cNvSpPr>
            <a:spLocks noGrp="1"/>
          </p:cNvSpPr>
          <p:nvPr>
            <p:ph type="sldNum" sz="quarter" idx="5"/>
          </p:nvPr>
        </p:nvSpPr>
        <p:spPr/>
        <p:txBody>
          <a:bodyPr/>
          <a:lstStyle/>
          <a:p>
            <a:fld id="{4575C3C1-D5B7-4B04-BD5D-C7F42964968B}" type="slidenum">
              <a:rPr lang="en-US" altLang="en-US" smtClean="0"/>
              <a:pPr/>
              <a:t>8</a:t>
            </a:fld>
            <a:endParaRPr lang="en-US" altLang="en-US"/>
          </a:p>
        </p:txBody>
      </p:sp>
    </p:spTree>
    <p:extLst>
      <p:ext uri="{BB962C8B-B14F-4D97-AF65-F5344CB8AC3E}">
        <p14:creationId xmlns:p14="http://schemas.microsoft.com/office/powerpoint/2010/main" val="189299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Top Left - BCU 2 Star</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Top Right - RYA Sail Level 1 </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Bottom Left - RYA Sail Level 2</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Bottom Right - RYA Sail Dinghy Instructor.</a:t>
            </a:r>
          </a:p>
          <a:p>
            <a:endParaRPr lang="en-GB"/>
          </a:p>
        </p:txBody>
      </p:sp>
      <p:sp>
        <p:nvSpPr>
          <p:cNvPr id="4" name="Slide Number Placeholder 3"/>
          <p:cNvSpPr>
            <a:spLocks noGrp="1"/>
          </p:cNvSpPr>
          <p:nvPr>
            <p:ph type="sldNum" sz="quarter" idx="5"/>
          </p:nvPr>
        </p:nvSpPr>
        <p:spPr/>
        <p:txBody>
          <a:bodyPr/>
          <a:lstStyle/>
          <a:p>
            <a:fld id="{4575C3C1-D5B7-4B04-BD5D-C7F42964968B}" type="slidenum">
              <a:rPr lang="en-US" altLang="en-US" smtClean="0"/>
              <a:pPr/>
              <a:t>9</a:t>
            </a:fld>
            <a:endParaRPr lang="en-US" altLang="en-US"/>
          </a:p>
        </p:txBody>
      </p:sp>
    </p:spTree>
    <p:extLst>
      <p:ext uri="{BB962C8B-B14F-4D97-AF65-F5344CB8AC3E}">
        <p14:creationId xmlns:p14="http://schemas.microsoft.com/office/powerpoint/2010/main" val="2139149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10" name="Text Placeholder 2"/>
          <p:cNvSpPr>
            <a:spLocks noGrp="1"/>
          </p:cNvSpPr>
          <p:nvPr>
            <p:ph idx="1" hasCustomPrompt="1"/>
          </p:nvPr>
        </p:nvSpPr>
        <p:spPr>
          <a:xfrm>
            <a:off x="467542" y="2132856"/>
            <a:ext cx="6554867" cy="3551646"/>
          </a:xfrm>
          <a:prstGeom prst="rect">
            <a:avLst/>
          </a:prstGeom>
        </p:spPr>
        <p:txBody>
          <a:bodyPr vert="horz" lIns="0" tIns="0" rIns="0" bIns="0" rtlCol="0" anchor="t">
            <a:normAutofit/>
          </a:bodyPr>
          <a:lstStyle>
            <a:lvl1pPr marL="285750" indent="-285750">
              <a:spcAft>
                <a:spcPts val="1200"/>
              </a:spcAft>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41338" indent="-269875">
              <a:spcAft>
                <a:spcPts val="1200"/>
              </a:spcAft>
              <a:buFont typeface="Arial" panose="020B0604020202020204" pitchFamily="34" charset="0"/>
              <a:buChar char="•"/>
              <a:tabLst>
                <a:tab pos="541338" algn="l"/>
              </a:tabLst>
              <a:defRPr>
                <a:solidFill>
                  <a:schemeClr val="tx1"/>
                </a:solidFill>
                <a:latin typeface="Arial" panose="020B0604020202020204" pitchFamily="34" charset="0"/>
                <a:cs typeface="Arial" panose="020B0604020202020204" pitchFamily="34" charset="0"/>
              </a:defRPr>
            </a:lvl2pPr>
            <a:lvl3pPr marL="896938" indent="-355600">
              <a:spcAft>
                <a:spcPts val="120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252538" indent="-355600">
              <a:spcAft>
                <a:spcPts val="120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Title Placeholder 1"/>
          <p:cNvSpPr>
            <a:spLocks noGrp="1"/>
          </p:cNvSpPr>
          <p:nvPr>
            <p:ph type="title"/>
          </p:nvPr>
        </p:nvSpPr>
        <p:spPr>
          <a:xfrm>
            <a:off x="467543" y="332656"/>
            <a:ext cx="6554867" cy="1224136"/>
          </a:xfrm>
          <a:prstGeom prst="rect">
            <a:avLst/>
          </a:prstGeom>
          <a:effectLst/>
        </p:spPr>
        <p:txBody>
          <a:bodyPr vert="horz" lIns="0" tIns="0" rIns="0" bIns="0" rtlCol="0" anchor="ctr">
            <a:normAutofit/>
          </a:bodyPr>
          <a:lstStyle>
            <a:lvl1pPr algn="ctr">
              <a:defRPr cap="none" baseline="0">
                <a:solidFill>
                  <a:srgbClr val="FFFF00"/>
                </a:solidFill>
              </a:defRPr>
            </a:lvl1pPr>
          </a:lstStyle>
          <a:p>
            <a:r>
              <a:rPr lang="en-US"/>
              <a:t>Click to edit Master title style</a:t>
            </a:r>
          </a:p>
        </p:txBody>
      </p:sp>
    </p:spTree>
    <p:extLst>
      <p:ext uri="{BB962C8B-B14F-4D97-AF65-F5344CB8AC3E}">
        <p14:creationId xmlns:p14="http://schemas.microsoft.com/office/powerpoint/2010/main" val="157037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533400" y="3886200"/>
            <a:ext cx="6382361" cy="1049866"/>
          </a:xfrm>
          <a:prstGeom prst="rect">
            <a:avLst/>
          </a:prstGeo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375254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533400" y="3928534"/>
            <a:ext cx="6382361" cy="838200"/>
          </a:xfrm>
          <a:prstGeom prst="rect">
            <a:avLst/>
          </a:prstGeo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10629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p>
        </p:txBody>
      </p:sp>
      <p:sp>
        <p:nvSpPr>
          <p:cNvPr id="3" name="Vertical Text Placeholder 2"/>
          <p:cNvSpPr>
            <a:spLocks noGrp="1"/>
          </p:cNvSpPr>
          <p:nvPr>
            <p:ph type="body" orient="vert" idx="1"/>
          </p:nvPr>
        </p:nvSpPr>
        <p:spPr>
          <a:xfrm>
            <a:off x="533400" y="533401"/>
            <a:ext cx="6554867" cy="376767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4202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a:xfrm>
            <a:off x="533400" y="533400"/>
            <a:ext cx="5850012" cy="548640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14472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10" name="Text Placeholder 2"/>
          <p:cNvSpPr>
            <a:spLocks noGrp="1"/>
          </p:cNvSpPr>
          <p:nvPr>
            <p:ph idx="1" hasCustomPrompt="1"/>
          </p:nvPr>
        </p:nvSpPr>
        <p:spPr>
          <a:xfrm>
            <a:off x="467542" y="2132856"/>
            <a:ext cx="6554867" cy="3551646"/>
          </a:xfrm>
          <a:prstGeom prst="rect">
            <a:avLst/>
          </a:prstGeom>
        </p:spPr>
        <p:txBody>
          <a:bodyPr vert="horz" lIns="0" tIns="0" rIns="0" bIns="0" rtlCol="0" anchor="t">
            <a:normAutofit/>
          </a:bodyPr>
          <a:lstStyle>
            <a:lvl1pPr marL="285750" indent="-285750">
              <a:spcAft>
                <a:spcPts val="1200"/>
              </a:spcAft>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41338" indent="-269875">
              <a:spcAft>
                <a:spcPts val="1200"/>
              </a:spcAft>
              <a:buFont typeface="Arial" panose="020B0604020202020204" pitchFamily="34" charset="0"/>
              <a:buChar char="•"/>
              <a:tabLst>
                <a:tab pos="541338" algn="l"/>
              </a:tabLst>
              <a:defRPr>
                <a:solidFill>
                  <a:schemeClr val="tx1"/>
                </a:solidFill>
                <a:latin typeface="Arial" panose="020B0604020202020204" pitchFamily="34" charset="0"/>
                <a:cs typeface="Arial" panose="020B0604020202020204" pitchFamily="34" charset="0"/>
              </a:defRPr>
            </a:lvl2pPr>
            <a:lvl3pPr marL="896938" indent="-355600">
              <a:spcAft>
                <a:spcPts val="120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252538" indent="-355600">
              <a:spcAft>
                <a:spcPts val="120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Title Placeholder 1"/>
          <p:cNvSpPr>
            <a:spLocks noGrp="1"/>
          </p:cNvSpPr>
          <p:nvPr>
            <p:ph type="title"/>
          </p:nvPr>
        </p:nvSpPr>
        <p:spPr>
          <a:xfrm>
            <a:off x="467543" y="332656"/>
            <a:ext cx="6554867" cy="1224136"/>
          </a:xfrm>
          <a:prstGeom prst="rect">
            <a:avLst/>
          </a:prstGeom>
          <a:effectLst/>
        </p:spPr>
        <p:txBody>
          <a:bodyPr vert="horz" lIns="0" tIns="0" rIns="0" bIns="0" rtlCol="0" anchor="ctr">
            <a:normAutofit/>
          </a:bodyPr>
          <a:lstStyle>
            <a:lvl1pPr algn="ctr">
              <a:defRPr>
                <a:solidFill>
                  <a:srgbClr val="FFFF00"/>
                </a:solidFill>
              </a:defRPr>
            </a:lvl1pPr>
          </a:lstStyle>
          <a:p>
            <a:r>
              <a:rPr lang="en-US"/>
              <a:t>Click to edit Master title style</a:t>
            </a:r>
          </a:p>
        </p:txBody>
      </p:sp>
    </p:spTree>
    <p:extLst>
      <p:ext uri="{BB962C8B-B14F-4D97-AF65-F5344CB8AC3E}">
        <p14:creationId xmlns:p14="http://schemas.microsoft.com/office/powerpoint/2010/main" val="541133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4" name="Footer Placeholder 3"/>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5" name="Slide Number Placeholder 4"/>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95931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3" name="Footer Placeholder 2"/>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4" name="Slide Number Placeholder 3"/>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73641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p>
        </p:txBody>
      </p:sp>
      <p:sp>
        <p:nvSpPr>
          <p:cNvPr id="3" name="Content Placeholder 2"/>
          <p:cNvSpPr>
            <a:spLocks noGrp="1"/>
          </p:cNvSpPr>
          <p:nvPr>
            <p:ph idx="1"/>
          </p:nvPr>
        </p:nvSpPr>
        <p:spPr>
          <a:xfrm>
            <a:off x="533399" y="533400"/>
            <a:ext cx="4438755" cy="5486400"/>
          </a:xfrm>
          <a:prstGeom prst="rect">
            <a:avLst/>
          </a:prstGeo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8667" y="2209802"/>
            <a:ext cx="3200400" cy="2091267"/>
          </a:xfrm>
          <a:prstGeom prst="rect">
            <a:avLst/>
          </a:prstGeo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6" name="Footer Placeholder 5"/>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7" name="Slide Number Placeholder 6"/>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2223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496027" y="2743200"/>
            <a:ext cx="3564223" cy="2082800"/>
          </a:xfrm>
          <a:prstGeom prst="rect">
            <a:avLst/>
          </a:prstGeo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6" name="Footer Placeholder 5"/>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7" name="Slide Number Placeholder 6"/>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75189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9" name="Text Placeholder 9"/>
          <p:cNvSpPr>
            <a:spLocks noGrp="1"/>
          </p:cNvSpPr>
          <p:nvPr>
            <p:ph type="body" sz="quarter" idx="14"/>
          </p:nvPr>
        </p:nvSpPr>
        <p:spPr>
          <a:xfrm>
            <a:off x="762002" y="3843867"/>
            <a:ext cx="7281332" cy="457200"/>
          </a:xfrm>
          <a:prstGeom prst="rect">
            <a:avLst/>
          </a:prstGeo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4" name="Footer Placeholder 3"/>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5" name="Slide Number Placeholder 4"/>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6595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4" name="Footer Placeholder 3"/>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5" name="Slide Number Placeholder 4"/>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38857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533400" y="4114800"/>
            <a:ext cx="6383552" cy="1905000"/>
          </a:xfrm>
          <a:prstGeom prst="rect">
            <a:avLst/>
          </a:prstGeo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77509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66800" y="3429000"/>
            <a:ext cx="6402467" cy="482600"/>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a:prstGeom prst="rect">
            <a:avLst/>
          </a:prstGeo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495341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533400" y="5132980"/>
            <a:ext cx="6383552" cy="886819"/>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69444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533400" y="3886200"/>
            <a:ext cx="6382361" cy="1049866"/>
          </a:xfrm>
          <a:prstGeom prst="rect">
            <a:avLst/>
          </a:prstGeo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150961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533400" y="3928534"/>
            <a:ext cx="6382361" cy="838200"/>
          </a:xfrm>
          <a:prstGeom prst="rect">
            <a:avLst/>
          </a:prstGeo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97484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p>
        </p:txBody>
      </p:sp>
      <p:sp>
        <p:nvSpPr>
          <p:cNvPr id="3" name="Vertical Text Placeholder 2"/>
          <p:cNvSpPr>
            <a:spLocks noGrp="1"/>
          </p:cNvSpPr>
          <p:nvPr>
            <p:ph type="body" orient="vert" idx="1"/>
          </p:nvPr>
        </p:nvSpPr>
        <p:spPr>
          <a:xfrm>
            <a:off x="533400" y="533401"/>
            <a:ext cx="6554867" cy="376767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55715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a:xfrm>
            <a:off x="533400" y="533400"/>
            <a:ext cx="5850012" cy="548640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0613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3" name="Footer Placeholder 2"/>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4" name="Slide Number Placeholder 3"/>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726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p>
        </p:txBody>
      </p:sp>
      <p:sp>
        <p:nvSpPr>
          <p:cNvPr id="3" name="Content Placeholder 2"/>
          <p:cNvSpPr>
            <a:spLocks noGrp="1"/>
          </p:cNvSpPr>
          <p:nvPr>
            <p:ph idx="1"/>
          </p:nvPr>
        </p:nvSpPr>
        <p:spPr>
          <a:xfrm>
            <a:off x="533399" y="533400"/>
            <a:ext cx="4438755" cy="5486400"/>
          </a:xfrm>
          <a:prstGeom prst="rect">
            <a:avLst/>
          </a:prstGeo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8667" y="2209802"/>
            <a:ext cx="3200400" cy="2091267"/>
          </a:xfrm>
          <a:prstGeom prst="rect">
            <a:avLst/>
          </a:prstGeo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6" name="Footer Placeholder 5"/>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7" name="Slide Number Placeholder 6"/>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4768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496027" y="2743200"/>
            <a:ext cx="3564223" cy="2082800"/>
          </a:xfrm>
          <a:prstGeom prst="rect">
            <a:avLst/>
          </a:prstGeo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6" name="Footer Placeholder 5"/>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7" name="Slide Number Placeholder 6"/>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6078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9" name="Text Placeholder 9"/>
          <p:cNvSpPr>
            <a:spLocks noGrp="1"/>
          </p:cNvSpPr>
          <p:nvPr>
            <p:ph type="body" sz="quarter" idx="14"/>
          </p:nvPr>
        </p:nvSpPr>
        <p:spPr>
          <a:xfrm>
            <a:off x="762002" y="3843867"/>
            <a:ext cx="7281332" cy="457200"/>
          </a:xfrm>
          <a:prstGeom prst="rect">
            <a:avLst/>
          </a:prstGeo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4" name="Footer Placeholder 3"/>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5" name="Slide Number Placeholder 4"/>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4533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6918920" cy="2895600"/>
          </a:xfrm>
        </p:spPr>
        <p:txBody>
          <a:bodyPr anchor="ctr">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533400" y="4114800"/>
            <a:ext cx="6383552" cy="1905000"/>
          </a:xfrm>
          <a:prstGeom prst="rect">
            <a:avLst/>
          </a:prstGeo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9401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66800" y="3429000"/>
            <a:ext cx="6402467" cy="482600"/>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a:prstGeom prst="rect">
            <a:avLst/>
          </a:prstGeo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24714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533400" y="5132980"/>
            <a:ext cx="6383552" cy="886819"/>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7463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jpeg"/><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8C26FE4-2F52-43BC-BC39-E19DE1EC1694}"/>
              </a:ext>
            </a:extLst>
          </p:cNvPr>
          <p:cNvSpPr>
            <a:spLocks noChangeArrowheads="1"/>
          </p:cNvSpPr>
          <p:nvPr userDrawn="1"/>
        </p:nvSpPr>
        <p:spPr bwMode="auto">
          <a:xfrm>
            <a:off x="0" y="6570663"/>
            <a:ext cx="9134751" cy="287337"/>
          </a:xfrm>
          <a:prstGeom prst="rect">
            <a:avLst/>
          </a:prstGeom>
          <a:solidFill>
            <a:srgbClr val="00163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pPr algn="l"/>
            <a:r>
              <a:rPr lang="en-US" altLang="en-US" sz="1000" i="0"/>
              <a:t>Inspired by</a:t>
            </a:r>
            <a:r>
              <a:rPr lang="en-US" altLang="en-US" sz="1000" i="0" baseline="0"/>
              <a:t> History to “Train for the Future</a:t>
            </a:r>
            <a:r>
              <a:rPr lang="en-US" altLang="en-US" sz="1000" i="1" baseline="0"/>
              <a:t>”</a:t>
            </a:r>
            <a:endParaRPr lang="en-GB" altLang="en-US" sz="1000" i="1"/>
          </a:p>
        </p:txBody>
      </p:sp>
      <p:sp>
        <p:nvSpPr>
          <p:cNvPr id="2" name="Title Placeholder 1"/>
          <p:cNvSpPr>
            <a:spLocks noGrp="1"/>
          </p:cNvSpPr>
          <p:nvPr>
            <p:ph type="title"/>
          </p:nvPr>
        </p:nvSpPr>
        <p:spPr>
          <a:xfrm>
            <a:off x="323528" y="260648"/>
            <a:ext cx="7080572" cy="1524000"/>
          </a:xfrm>
          <a:prstGeom prst="rect">
            <a:avLst/>
          </a:prstGeom>
          <a:effectLst/>
        </p:spPr>
        <p:txBody>
          <a:bodyPr vert="horz" lIns="0" tIns="0" rIns="0" bIns="0" rtlCol="0" anchor="t">
            <a:normAutofit/>
          </a:bodyPr>
          <a:lstStyle/>
          <a:p>
            <a:r>
              <a:rPr lang="en-US"/>
              <a:t>Click to edit Master title style</a:t>
            </a:r>
          </a:p>
        </p:txBody>
      </p:sp>
      <p:pic>
        <p:nvPicPr>
          <p:cNvPr id="13" name="Picture 7" descr="RN Curve">
            <a:extLst>
              <a:ext uri="{FF2B5EF4-FFF2-40B4-BE49-F238E27FC236}">
                <a16:creationId xmlns:a16="http://schemas.microsoft.com/office/drawing/2014/main" id="{2CB84FD2-8FD2-4465-845E-8FDEFAC1C07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32712" y="-19050"/>
            <a:ext cx="1447800" cy="690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ombined Cadet Force - Wikipedia">
            <a:extLst>
              <a:ext uri="{FF2B5EF4-FFF2-40B4-BE49-F238E27FC236}">
                <a16:creationId xmlns:a16="http://schemas.microsoft.com/office/drawing/2014/main" id="{F94E50FF-BCC1-484A-B61D-8D92B0BC0705}"/>
              </a:ext>
            </a:extLst>
          </p:cNvPr>
          <p:cNvPicPr>
            <a:picLocks noChangeAspect="1" noChangeArrowheads="1"/>
          </p:cNvPicPr>
          <p:nvPr userDrawn="1"/>
        </p:nvPicPr>
        <p:blipFill>
          <a:blip r:embed="rId16" cstate="hqprint">
            <a:extLst>
              <a:ext uri="{28A0092B-C50C-407E-A947-70E740481C1C}">
                <a14:useLocalDpi xmlns:a14="http://schemas.microsoft.com/office/drawing/2010/main" val="0"/>
              </a:ext>
            </a:extLst>
          </a:blip>
          <a:srcRect/>
          <a:stretch>
            <a:fillRect/>
          </a:stretch>
        </p:blipFill>
        <p:spPr bwMode="auto">
          <a:xfrm>
            <a:off x="8070782" y="1784648"/>
            <a:ext cx="855449" cy="8473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olour_shadow">
            <a:extLst>
              <a:ext uri="{FF2B5EF4-FFF2-40B4-BE49-F238E27FC236}">
                <a16:creationId xmlns:a16="http://schemas.microsoft.com/office/drawing/2014/main" id="{ACC29791-96F4-4ECD-825D-7D68604E34D5}"/>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079914" y="239242"/>
            <a:ext cx="824831" cy="98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969471"/>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hdr="0"/>
  <p:txStyles>
    <p:titleStyle>
      <a:lvl1pPr algn="ctr" defTabSz="457200" rtl="0" eaLnBrk="1" latinLnBrk="0" hangingPunct="1">
        <a:spcBef>
          <a:spcPct val="0"/>
        </a:spcBef>
        <a:buNone/>
        <a:defRPr sz="3600" b="1" kern="1200" cap="all">
          <a:ln w="3175" cmpd="sng">
            <a:noFill/>
          </a:ln>
          <a:solidFill>
            <a:srgbClr val="FFFF00"/>
          </a:solidFill>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panose="05000000000000000000" pitchFamily="2" charset="2"/>
        <a:buChar char="§"/>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panose="05000000000000000000" pitchFamily="2" charset="2"/>
        <a:buNone/>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panose="05000000000000000000" pitchFamily="2"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panose="05000000000000000000" pitchFamily="2"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panose="05000000000000000000" pitchFamily="2"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8C26FE4-2F52-43BC-BC39-E19DE1EC1694}"/>
              </a:ext>
            </a:extLst>
          </p:cNvPr>
          <p:cNvSpPr>
            <a:spLocks noChangeArrowheads="1"/>
          </p:cNvSpPr>
          <p:nvPr userDrawn="1"/>
        </p:nvSpPr>
        <p:spPr bwMode="auto">
          <a:xfrm>
            <a:off x="0" y="6570663"/>
            <a:ext cx="9134751" cy="287337"/>
          </a:xfrm>
          <a:prstGeom prst="rect">
            <a:avLst/>
          </a:prstGeom>
          <a:solidFill>
            <a:srgbClr val="00163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pPr algn="l"/>
            <a:r>
              <a:rPr lang="en-US" altLang="en-US" sz="1000" i="0"/>
              <a:t>Inspired by</a:t>
            </a:r>
            <a:r>
              <a:rPr lang="en-US" altLang="en-US" sz="1000" i="0" baseline="0"/>
              <a:t> History to “Train for the Future</a:t>
            </a:r>
            <a:r>
              <a:rPr lang="en-US" altLang="en-US" sz="1000" i="1" baseline="0"/>
              <a:t>”</a:t>
            </a:r>
            <a:endParaRPr lang="en-GB" altLang="en-US" sz="1000" i="1"/>
          </a:p>
        </p:txBody>
      </p:sp>
      <p:sp>
        <p:nvSpPr>
          <p:cNvPr id="2" name="Title Placeholder 1"/>
          <p:cNvSpPr>
            <a:spLocks noGrp="1"/>
          </p:cNvSpPr>
          <p:nvPr>
            <p:ph type="title"/>
          </p:nvPr>
        </p:nvSpPr>
        <p:spPr>
          <a:xfrm>
            <a:off x="323528" y="260648"/>
            <a:ext cx="7080572" cy="1524000"/>
          </a:xfrm>
          <a:prstGeom prst="rect">
            <a:avLst/>
          </a:prstGeom>
          <a:effectLst/>
        </p:spPr>
        <p:txBody>
          <a:bodyPr vert="horz" lIns="0" tIns="0" rIns="0" bIns="0" rtlCol="0" anchor="t">
            <a:normAutofit/>
          </a:bodyPr>
          <a:lstStyle/>
          <a:p>
            <a:r>
              <a:rPr lang="en-US"/>
              <a:t>Click to edit Master title style</a:t>
            </a:r>
          </a:p>
        </p:txBody>
      </p:sp>
      <p:pic>
        <p:nvPicPr>
          <p:cNvPr id="13" name="Picture 7" descr="RN Curve">
            <a:extLst>
              <a:ext uri="{FF2B5EF4-FFF2-40B4-BE49-F238E27FC236}">
                <a16:creationId xmlns:a16="http://schemas.microsoft.com/office/drawing/2014/main" id="{2CB84FD2-8FD2-4465-845E-8FDEFAC1C07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32712" y="10782"/>
            <a:ext cx="1447800" cy="687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ombined Cadet Force - Wikipedia">
            <a:extLst>
              <a:ext uri="{FF2B5EF4-FFF2-40B4-BE49-F238E27FC236}">
                <a16:creationId xmlns:a16="http://schemas.microsoft.com/office/drawing/2014/main" id="{F94E50FF-BCC1-484A-B61D-8D92B0BC0705}"/>
              </a:ext>
            </a:extLst>
          </p:cNvPr>
          <p:cNvPicPr>
            <a:picLocks noChangeAspect="1" noChangeArrowheads="1"/>
          </p:cNvPicPr>
          <p:nvPr userDrawn="1"/>
        </p:nvPicPr>
        <p:blipFill>
          <a:blip r:embed="rId16" cstate="hqprint">
            <a:extLst>
              <a:ext uri="{28A0092B-C50C-407E-A947-70E740481C1C}">
                <a14:useLocalDpi xmlns:a14="http://schemas.microsoft.com/office/drawing/2010/main" val="0"/>
              </a:ext>
            </a:extLst>
          </a:blip>
          <a:srcRect/>
          <a:stretch>
            <a:fillRect/>
          </a:stretch>
        </p:blipFill>
        <p:spPr bwMode="auto">
          <a:xfrm>
            <a:off x="8050958" y="3312280"/>
            <a:ext cx="855449" cy="847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 is the significance of the word 'Gibraltar' on the Royal Marines badge?  - Quora"/>
          <p:cNvPicPr/>
          <p:nvPr userDrawn="1"/>
        </p:nvPicPr>
        <p:blipFill>
          <a:blip r:embed="rId17" cstate="hqprint">
            <a:extLst>
              <a:ext uri="{28A0092B-C50C-407E-A947-70E740481C1C}">
                <a14:useLocalDpi xmlns:a14="http://schemas.microsoft.com/office/drawing/2010/main" val="0"/>
              </a:ext>
            </a:extLst>
          </a:blip>
          <a:srcRect/>
          <a:stretch>
            <a:fillRect/>
          </a:stretch>
        </p:blipFill>
        <p:spPr bwMode="auto">
          <a:xfrm>
            <a:off x="7923548" y="1645210"/>
            <a:ext cx="1137563" cy="1137563"/>
          </a:xfrm>
          <a:prstGeom prst="rect">
            <a:avLst/>
          </a:prstGeom>
          <a:noFill/>
          <a:ln>
            <a:noFill/>
          </a:ln>
        </p:spPr>
      </p:pic>
      <p:pic>
        <p:nvPicPr>
          <p:cNvPr id="8" name="Picture 8" descr="Colour_shadow">
            <a:extLst>
              <a:ext uri="{FF2B5EF4-FFF2-40B4-BE49-F238E27FC236}">
                <a16:creationId xmlns:a16="http://schemas.microsoft.com/office/drawing/2014/main" id="{ACC29791-96F4-4ECD-825D-7D68604E34D5}"/>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79914" y="239242"/>
            <a:ext cx="824831" cy="98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65110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p:txStyles>
    <p:titleStyle>
      <a:lvl1pPr algn="ctr" defTabSz="457200" rtl="0" eaLnBrk="1" latinLnBrk="0" hangingPunct="1">
        <a:spcBef>
          <a:spcPct val="0"/>
        </a:spcBef>
        <a:buNone/>
        <a:defRPr sz="3600" b="1" kern="1200" cap="all">
          <a:ln w="3175" cmpd="sng">
            <a:noFill/>
          </a:ln>
          <a:solidFill>
            <a:srgbClr val="FFFF00"/>
          </a:solidFill>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panose="05000000000000000000" pitchFamily="2" charset="2"/>
        <a:buChar char="§"/>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panose="05000000000000000000" pitchFamily="2" charset="2"/>
        <a:buNone/>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panose="05000000000000000000" pitchFamily="2"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panose="05000000000000000000" pitchFamily="2"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panose="05000000000000000000" pitchFamily="2"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olour_sha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763" y="287338"/>
            <a:ext cx="719137"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a:p>
        </p:txBody>
      </p:sp>
      <p:sp>
        <p:nvSpPr>
          <p:cNvPr id="6" name="Rectangle 5"/>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descr="Logo&#10;&#10;Description automatically generated">
            <a:extLst>
              <a:ext uri="{FF2B5EF4-FFF2-40B4-BE49-F238E27FC236}">
                <a16:creationId xmlns:a16="http://schemas.microsoft.com/office/drawing/2014/main" id="{EEE57AC3-B51E-427B-8371-E47FF28C7A1C}"/>
              </a:ext>
            </a:extLst>
          </p:cNvPr>
          <p:cNvSpPr/>
          <p:nvPr/>
        </p:nvSpPr>
        <p:spPr>
          <a:xfrm>
            <a:off x="2285984" y="1232756"/>
            <a:ext cx="4572032" cy="4392488"/>
          </a:xfrm>
          <a:prstGeom prst="ellipse">
            <a:avLst/>
          </a:prstGeom>
          <a:blipFill>
            <a:blip r:embed="rId4">
              <a:extLst>
                <a:ext uri="{28A0092B-C50C-407E-A947-70E740481C1C}">
                  <a14:useLocalDpi xmlns:a14="http://schemas.microsoft.com/office/drawing/2010/main" val="0"/>
                </a:ext>
              </a:extLst>
            </a:blip>
            <a:srcRect/>
            <a:stretch>
              <a:fillRect/>
            </a:stretch>
          </a:blipFill>
          <a:effectLst>
            <a:glow rad="419100">
              <a:schemeClr val="tx1">
                <a:alpha val="21000"/>
              </a:schemeClr>
            </a:glo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96358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331C-5648-46FB-8173-BF0EEE605051}"/>
              </a:ext>
            </a:extLst>
          </p:cNvPr>
          <p:cNvSpPr>
            <a:spLocks noGrp="1"/>
          </p:cNvSpPr>
          <p:nvPr>
            <p:ph type="title"/>
          </p:nvPr>
        </p:nvSpPr>
        <p:spPr>
          <a:xfrm>
            <a:off x="428874" y="204733"/>
            <a:ext cx="7031292" cy="600270"/>
          </a:xfrm>
        </p:spPr>
        <p:txBody>
          <a:bodyPr>
            <a:normAutofit/>
          </a:bodyPr>
          <a:lstStyle/>
          <a:p>
            <a:pPr algn="ctr"/>
            <a:r>
              <a:rPr lang="en-US" sz="3600" b="1" cap="none">
                <a:latin typeface="Arial"/>
                <a:cs typeface="Arial"/>
              </a:rPr>
              <a:t>Badges </a:t>
            </a:r>
            <a:r>
              <a:rPr lang="en-US" sz="3600" b="1" cap="none" err="1">
                <a:latin typeface="Arial"/>
                <a:cs typeface="Arial"/>
              </a:rPr>
              <a:t>cont</a:t>
            </a:r>
            <a:r>
              <a:rPr lang="en-US" sz="3600" b="1" cap="none">
                <a:latin typeface="Arial"/>
                <a:cs typeface="Arial"/>
              </a:rPr>
              <a:t>;</a:t>
            </a:r>
            <a:endParaRPr lang="en-US" sz="3600" cap="none">
              <a:latin typeface="Arial"/>
              <a:cs typeface="Arial"/>
            </a:endParaRPr>
          </a:p>
        </p:txBody>
      </p:sp>
      <p:pic>
        <p:nvPicPr>
          <p:cNvPr id="14" name="Picture 14" descr="A picture containing hat, shirt&#10;&#10;Description automatically generated">
            <a:extLst>
              <a:ext uri="{FF2B5EF4-FFF2-40B4-BE49-F238E27FC236}">
                <a16:creationId xmlns:a16="http://schemas.microsoft.com/office/drawing/2014/main" id="{F1D4AC3C-B047-4852-8FBB-3B811C036B8B}"/>
              </a:ext>
            </a:extLst>
          </p:cNvPr>
          <p:cNvPicPr>
            <a:picLocks noGrp="1" noChangeAspect="1"/>
          </p:cNvPicPr>
          <p:nvPr>
            <p:ph idx="1"/>
          </p:nvPr>
        </p:nvPicPr>
        <p:blipFill>
          <a:blip r:embed="rId3"/>
          <a:stretch>
            <a:fillRect/>
          </a:stretch>
        </p:blipFill>
        <p:spPr>
          <a:xfrm>
            <a:off x="428874" y="3885739"/>
            <a:ext cx="1722087" cy="2515017"/>
          </a:xfrm>
        </p:spPr>
      </p:pic>
      <p:pic>
        <p:nvPicPr>
          <p:cNvPr id="9" name="Picture 7" descr="Logo&#10;&#10;Description automatically generated">
            <a:extLst>
              <a:ext uri="{FF2B5EF4-FFF2-40B4-BE49-F238E27FC236}">
                <a16:creationId xmlns:a16="http://schemas.microsoft.com/office/drawing/2014/main" id="{8ED450EF-EA9E-4D9E-8217-D8D5760846F7}"/>
              </a:ext>
            </a:extLst>
          </p:cNvPr>
          <p:cNvPicPr>
            <a:picLocks noChangeAspect="1"/>
          </p:cNvPicPr>
          <p:nvPr/>
        </p:nvPicPr>
        <p:blipFill>
          <a:blip r:embed="rId4"/>
          <a:stretch>
            <a:fillRect/>
          </a:stretch>
        </p:blipFill>
        <p:spPr>
          <a:xfrm>
            <a:off x="428874" y="1075352"/>
            <a:ext cx="1722087" cy="2515018"/>
          </a:xfrm>
          <a:prstGeom prst="rect">
            <a:avLst/>
          </a:prstGeom>
        </p:spPr>
      </p:pic>
      <p:pic>
        <p:nvPicPr>
          <p:cNvPr id="13" name="Picture 9" descr="A picture containing meter, street&#10;&#10;Description automatically generated">
            <a:extLst>
              <a:ext uri="{FF2B5EF4-FFF2-40B4-BE49-F238E27FC236}">
                <a16:creationId xmlns:a16="http://schemas.microsoft.com/office/drawing/2014/main" id="{2B5D9766-FD81-4547-9555-15702843ABE2}"/>
              </a:ext>
            </a:extLst>
          </p:cNvPr>
          <p:cNvPicPr>
            <a:picLocks noChangeAspect="1"/>
          </p:cNvPicPr>
          <p:nvPr/>
        </p:nvPicPr>
        <p:blipFill>
          <a:blip r:embed="rId5"/>
          <a:stretch>
            <a:fillRect/>
          </a:stretch>
        </p:blipFill>
        <p:spPr>
          <a:xfrm>
            <a:off x="2462846" y="3885739"/>
            <a:ext cx="1722087" cy="2515017"/>
          </a:xfrm>
          <a:prstGeom prst="rect">
            <a:avLst/>
          </a:prstGeom>
        </p:spPr>
      </p:pic>
      <p:pic>
        <p:nvPicPr>
          <p:cNvPr id="8" name="Picture 8" descr="A picture containing logo&#10;&#10;Description automatically generated">
            <a:extLst>
              <a:ext uri="{FF2B5EF4-FFF2-40B4-BE49-F238E27FC236}">
                <a16:creationId xmlns:a16="http://schemas.microsoft.com/office/drawing/2014/main" id="{174C6151-DAFA-4979-B8F5-6EEB5DFA8C43}"/>
              </a:ext>
            </a:extLst>
          </p:cNvPr>
          <p:cNvPicPr>
            <a:picLocks noChangeAspect="1"/>
          </p:cNvPicPr>
          <p:nvPr/>
        </p:nvPicPr>
        <p:blipFill>
          <a:blip r:embed="rId6"/>
          <a:stretch>
            <a:fillRect/>
          </a:stretch>
        </p:blipFill>
        <p:spPr>
          <a:xfrm>
            <a:off x="2448469" y="1082206"/>
            <a:ext cx="1722087" cy="2508163"/>
          </a:xfrm>
          <a:prstGeom prst="rect">
            <a:avLst/>
          </a:prstGeom>
        </p:spPr>
      </p:pic>
      <p:sp>
        <p:nvSpPr>
          <p:cNvPr id="10" name="Rectangle 9">
            <a:extLst>
              <a:ext uri="{FF2B5EF4-FFF2-40B4-BE49-F238E27FC236}">
                <a16:creationId xmlns:a16="http://schemas.microsoft.com/office/drawing/2014/main" id="{C125A0F8-C93C-4ACD-B3F0-BAF27DB8B28E}"/>
              </a:ext>
            </a:extLst>
          </p:cNvPr>
          <p:cNvSpPr/>
          <p:nvPr/>
        </p:nvSpPr>
        <p:spPr>
          <a:xfrm>
            <a:off x="4468064" y="2968694"/>
            <a:ext cx="3281137" cy="1597360"/>
          </a:xfrm>
          <a:prstGeom prst="rect">
            <a:avLst/>
          </a:prstGeom>
        </p:spPr>
        <p:txBody>
          <a:bodyPr wrap="square" lIns="91440" tIns="45720" rIns="91440" bIns="45720" anchor="t">
            <a:spAutoFit/>
          </a:bodyPr>
          <a:lstStyle/>
          <a:p>
            <a:pPr marL="285750" indent="-285750">
              <a:spcBef>
                <a:spcPct val="20000"/>
              </a:spcBef>
              <a:spcAft>
                <a:spcPts val="600"/>
              </a:spcAft>
              <a:buClr>
                <a:schemeClr val="tx1"/>
              </a:buClr>
              <a:buSzPct val="80000"/>
              <a:buFont typeface="Arial" panose="020B0604020202020204" pitchFamily="34" charset="0"/>
              <a:buChar char="•"/>
            </a:pPr>
            <a:r>
              <a:rPr lang="en-US">
                <a:latin typeface="Arial"/>
                <a:cs typeface="Arial"/>
              </a:rPr>
              <a:t>RYA Windsurfing</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a:cs typeface="Arial"/>
              </a:rPr>
              <a:t>RYA Windsurfing Level 2</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a:cs typeface="Arial"/>
              </a:rPr>
              <a:t>Musician</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a:cs typeface="Arial"/>
              </a:rPr>
              <a:t>Air Rifle.</a:t>
            </a:r>
          </a:p>
        </p:txBody>
      </p:sp>
    </p:spTree>
    <p:extLst>
      <p:ext uri="{BB962C8B-B14F-4D97-AF65-F5344CB8AC3E}">
        <p14:creationId xmlns:p14="http://schemas.microsoft.com/office/powerpoint/2010/main" val="3382587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7826-E0FB-48EC-ADB1-85B7978B3797}"/>
              </a:ext>
            </a:extLst>
          </p:cNvPr>
          <p:cNvSpPr>
            <a:spLocks noGrp="1"/>
          </p:cNvSpPr>
          <p:nvPr>
            <p:ph type="title"/>
          </p:nvPr>
        </p:nvSpPr>
        <p:spPr>
          <a:xfrm>
            <a:off x="475039" y="316368"/>
            <a:ext cx="6996277" cy="628262"/>
          </a:xfrm>
        </p:spPr>
        <p:txBody>
          <a:bodyPr>
            <a:normAutofit/>
          </a:bodyPr>
          <a:lstStyle/>
          <a:p>
            <a:pPr algn="ctr"/>
            <a:r>
              <a:rPr lang="en-US" sz="3600" b="1" cap="none">
                <a:latin typeface="Arial"/>
                <a:cs typeface="Arial"/>
              </a:rPr>
              <a:t>Badges cont.</a:t>
            </a:r>
            <a:endParaRPr lang="en-US" sz="3600" cap="none">
              <a:latin typeface="Arial"/>
              <a:cs typeface="Arial"/>
            </a:endParaRPr>
          </a:p>
        </p:txBody>
      </p:sp>
      <p:pic>
        <p:nvPicPr>
          <p:cNvPr id="9" name="Picture 9" descr="A picture containing object, meter, hat, clock&#10;&#10;Description automatically generated">
            <a:extLst>
              <a:ext uri="{FF2B5EF4-FFF2-40B4-BE49-F238E27FC236}">
                <a16:creationId xmlns:a16="http://schemas.microsoft.com/office/drawing/2014/main" id="{231926D9-084C-483E-BC18-02DDE54F2919}"/>
              </a:ext>
            </a:extLst>
          </p:cNvPr>
          <p:cNvPicPr>
            <a:picLocks noChangeAspect="1"/>
          </p:cNvPicPr>
          <p:nvPr/>
        </p:nvPicPr>
        <p:blipFill>
          <a:blip r:embed="rId3"/>
          <a:stretch>
            <a:fillRect/>
          </a:stretch>
        </p:blipFill>
        <p:spPr>
          <a:xfrm>
            <a:off x="2450355" y="1161663"/>
            <a:ext cx="1723310" cy="2515016"/>
          </a:xfrm>
          <a:prstGeom prst="rect">
            <a:avLst/>
          </a:prstGeom>
        </p:spPr>
      </p:pic>
      <p:pic>
        <p:nvPicPr>
          <p:cNvPr id="10" name="Picture 10" descr="A picture containing drawing, hat&#10;&#10;Description automatically generated">
            <a:extLst>
              <a:ext uri="{FF2B5EF4-FFF2-40B4-BE49-F238E27FC236}">
                <a16:creationId xmlns:a16="http://schemas.microsoft.com/office/drawing/2014/main" id="{5D035D42-ABF0-474C-B921-CE3C52EAC611}"/>
              </a:ext>
            </a:extLst>
          </p:cNvPr>
          <p:cNvPicPr>
            <a:picLocks noChangeAspect="1"/>
          </p:cNvPicPr>
          <p:nvPr/>
        </p:nvPicPr>
        <p:blipFill rotWithShape="1">
          <a:blip r:embed="rId4"/>
          <a:srcRect l="7143" t="4972" r="7056" b="7182"/>
          <a:stretch/>
        </p:blipFill>
        <p:spPr>
          <a:xfrm>
            <a:off x="2450355" y="3893711"/>
            <a:ext cx="1726808" cy="2515016"/>
          </a:xfrm>
          <a:prstGeom prst="rect">
            <a:avLst/>
          </a:prstGeom>
        </p:spPr>
      </p:pic>
      <p:pic>
        <p:nvPicPr>
          <p:cNvPr id="11" name="Picture 11" descr="A picture containing drawing, hat, mug&#10;&#10;Description automatically generated">
            <a:extLst>
              <a:ext uri="{FF2B5EF4-FFF2-40B4-BE49-F238E27FC236}">
                <a16:creationId xmlns:a16="http://schemas.microsoft.com/office/drawing/2014/main" id="{0225BEBA-5018-4C85-A2D0-B256CE070D3A}"/>
              </a:ext>
            </a:extLst>
          </p:cNvPr>
          <p:cNvPicPr>
            <a:picLocks noChangeAspect="1"/>
          </p:cNvPicPr>
          <p:nvPr/>
        </p:nvPicPr>
        <p:blipFill>
          <a:blip r:embed="rId5"/>
          <a:stretch>
            <a:fillRect/>
          </a:stretch>
        </p:blipFill>
        <p:spPr>
          <a:xfrm>
            <a:off x="475040" y="3893711"/>
            <a:ext cx="1723310" cy="2515016"/>
          </a:xfrm>
          <a:prstGeom prst="rect">
            <a:avLst/>
          </a:prstGeom>
        </p:spPr>
      </p:pic>
      <p:pic>
        <p:nvPicPr>
          <p:cNvPr id="13" name="Picture 8" descr="A picture containing object, drawing, meter, clock&#10;&#10;Description automatically generated">
            <a:extLst>
              <a:ext uri="{FF2B5EF4-FFF2-40B4-BE49-F238E27FC236}">
                <a16:creationId xmlns:a16="http://schemas.microsoft.com/office/drawing/2014/main" id="{995CEFEF-66E2-468D-A257-0E2CCE824ED6}"/>
              </a:ext>
            </a:extLst>
          </p:cNvPr>
          <p:cNvPicPr>
            <a:picLocks noChangeAspect="1"/>
          </p:cNvPicPr>
          <p:nvPr/>
        </p:nvPicPr>
        <p:blipFill>
          <a:blip r:embed="rId6"/>
          <a:stretch>
            <a:fillRect/>
          </a:stretch>
        </p:blipFill>
        <p:spPr>
          <a:xfrm>
            <a:off x="475040" y="1161662"/>
            <a:ext cx="1723311" cy="2515017"/>
          </a:xfrm>
          <a:prstGeom prst="rect">
            <a:avLst/>
          </a:prstGeom>
        </p:spPr>
      </p:pic>
      <p:sp>
        <p:nvSpPr>
          <p:cNvPr id="14" name="Rectangle 13">
            <a:extLst>
              <a:ext uri="{FF2B5EF4-FFF2-40B4-BE49-F238E27FC236}">
                <a16:creationId xmlns:a16="http://schemas.microsoft.com/office/drawing/2014/main" id="{C610496B-6522-470F-B94B-66DE3E9453CF}"/>
              </a:ext>
            </a:extLst>
          </p:cNvPr>
          <p:cNvSpPr/>
          <p:nvPr/>
        </p:nvSpPr>
        <p:spPr>
          <a:xfrm>
            <a:off x="4425669" y="2818032"/>
            <a:ext cx="3200400" cy="2151358"/>
          </a:xfrm>
          <a:prstGeom prst="rect">
            <a:avLst/>
          </a:prstGeom>
        </p:spPr>
        <p:txBody>
          <a:bodyPr wrap="square">
            <a:spAutoFit/>
          </a:bodyPr>
          <a:lstStyle/>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RYA Power Level 1 – Powerboat</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RYA Power Level 2 – Powerboat</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Diver</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First Aid.</a:t>
            </a:r>
          </a:p>
        </p:txBody>
      </p:sp>
    </p:spTree>
    <p:extLst>
      <p:ext uri="{BB962C8B-B14F-4D97-AF65-F5344CB8AC3E}">
        <p14:creationId xmlns:p14="http://schemas.microsoft.com/office/powerpoint/2010/main" val="2703956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51FF-3548-4D37-A294-2A9DC3038C0E}"/>
              </a:ext>
            </a:extLst>
          </p:cNvPr>
          <p:cNvSpPr>
            <a:spLocks noGrp="1"/>
          </p:cNvSpPr>
          <p:nvPr>
            <p:ph type="title"/>
          </p:nvPr>
        </p:nvSpPr>
        <p:spPr>
          <a:xfrm>
            <a:off x="368001" y="387144"/>
            <a:ext cx="7047560" cy="665584"/>
          </a:xfrm>
        </p:spPr>
        <p:txBody>
          <a:bodyPr>
            <a:normAutofit/>
          </a:bodyPr>
          <a:lstStyle/>
          <a:p>
            <a:pPr algn="ctr"/>
            <a:r>
              <a:rPr lang="en-US" sz="3600" b="1" cap="none">
                <a:latin typeface="Arial"/>
                <a:cs typeface="Arial"/>
              </a:rPr>
              <a:t>Badges </a:t>
            </a:r>
            <a:r>
              <a:rPr lang="en-US" sz="3600" b="1" cap="none" err="1">
                <a:latin typeface="Arial"/>
                <a:cs typeface="Arial"/>
              </a:rPr>
              <a:t>cont</a:t>
            </a:r>
            <a:r>
              <a:rPr lang="en-US" sz="3600" b="1" cap="none">
                <a:latin typeface="Arial"/>
                <a:cs typeface="Arial"/>
              </a:rPr>
              <a:t>;</a:t>
            </a:r>
            <a:endParaRPr lang="en-US" sz="3600" cap="none">
              <a:latin typeface="Arial"/>
              <a:cs typeface="Arial"/>
            </a:endParaRPr>
          </a:p>
        </p:txBody>
      </p:sp>
      <p:pic>
        <p:nvPicPr>
          <p:cNvPr id="9" name="Picture 9" descr="A drawing of a cartoon character&#10;&#10;Description automatically generated">
            <a:extLst>
              <a:ext uri="{FF2B5EF4-FFF2-40B4-BE49-F238E27FC236}">
                <a16:creationId xmlns:a16="http://schemas.microsoft.com/office/drawing/2014/main" id="{131A9156-E4CA-41B9-BC87-4402FBEF4DC2}"/>
              </a:ext>
            </a:extLst>
          </p:cNvPr>
          <p:cNvPicPr>
            <a:picLocks noChangeAspect="1"/>
          </p:cNvPicPr>
          <p:nvPr/>
        </p:nvPicPr>
        <p:blipFill>
          <a:blip r:embed="rId3"/>
          <a:stretch>
            <a:fillRect/>
          </a:stretch>
        </p:blipFill>
        <p:spPr>
          <a:xfrm>
            <a:off x="2368657" y="2493246"/>
            <a:ext cx="1686215" cy="2515015"/>
          </a:xfrm>
          <a:prstGeom prst="rect">
            <a:avLst/>
          </a:prstGeom>
        </p:spPr>
      </p:pic>
      <p:pic>
        <p:nvPicPr>
          <p:cNvPr id="10" name="Picture 10" descr="A picture containing drawing&#10;&#10;Description automatically generated">
            <a:extLst>
              <a:ext uri="{FF2B5EF4-FFF2-40B4-BE49-F238E27FC236}">
                <a16:creationId xmlns:a16="http://schemas.microsoft.com/office/drawing/2014/main" id="{00B5C415-E575-4E39-8F60-FEDE5372C3E8}"/>
              </a:ext>
            </a:extLst>
          </p:cNvPr>
          <p:cNvPicPr>
            <a:picLocks noChangeAspect="1"/>
          </p:cNvPicPr>
          <p:nvPr/>
        </p:nvPicPr>
        <p:blipFill>
          <a:blip r:embed="rId4"/>
          <a:stretch>
            <a:fillRect/>
          </a:stretch>
        </p:blipFill>
        <p:spPr>
          <a:xfrm>
            <a:off x="368001" y="3860256"/>
            <a:ext cx="1686215" cy="2515015"/>
          </a:xfrm>
          <a:prstGeom prst="rect">
            <a:avLst/>
          </a:prstGeom>
        </p:spPr>
      </p:pic>
      <p:pic>
        <p:nvPicPr>
          <p:cNvPr id="11" name="Picture 8" descr="A picture containing drawing, flower&#10;&#10;Description automatically generated">
            <a:extLst>
              <a:ext uri="{FF2B5EF4-FFF2-40B4-BE49-F238E27FC236}">
                <a16:creationId xmlns:a16="http://schemas.microsoft.com/office/drawing/2014/main" id="{E1531250-E148-438D-97AF-970C13FAC5E8}"/>
              </a:ext>
            </a:extLst>
          </p:cNvPr>
          <p:cNvPicPr>
            <a:picLocks noGrp="1" noChangeAspect="1"/>
          </p:cNvPicPr>
          <p:nvPr>
            <p:ph idx="1"/>
          </p:nvPr>
        </p:nvPicPr>
        <p:blipFill>
          <a:blip r:embed="rId5"/>
          <a:stretch>
            <a:fillRect/>
          </a:stretch>
        </p:blipFill>
        <p:spPr>
          <a:xfrm>
            <a:off x="368001" y="1198984"/>
            <a:ext cx="1686215" cy="2515016"/>
          </a:xfrm>
        </p:spPr>
      </p:pic>
      <p:sp>
        <p:nvSpPr>
          <p:cNvPr id="6" name="Rectangle 5">
            <a:extLst>
              <a:ext uri="{FF2B5EF4-FFF2-40B4-BE49-F238E27FC236}">
                <a16:creationId xmlns:a16="http://schemas.microsoft.com/office/drawing/2014/main" id="{BA3861E0-9479-4D13-8EC4-0E8F7179FDFA}"/>
              </a:ext>
            </a:extLst>
          </p:cNvPr>
          <p:cNvSpPr/>
          <p:nvPr/>
        </p:nvSpPr>
        <p:spPr>
          <a:xfrm>
            <a:off x="4369313" y="2712248"/>
            <a:ext cx="3291575" cy="2296013"/>
          </a:xfrm>
          <a:prstGeom prst="rect">
            <a:avLst/>
          </a:prstGeom>
        </p:spPr>
        <p:txBody>
          <a:bodyPr wrap="square">
            <a:spAutoFit/>
          </a:bodyPr>
          <a:lstStyle/>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Offshore Power Seamanship &amp; Navigation</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Offshore Power Seamanship &amp; Navigation Advanced</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Offshore Power Watch Leader.</a:t>
            </a:r>
          </a:p>
        </p:txBody>
      </p:sp>
    </p:spTree>
    <p:extLst>
      <p:ext uri="{BB962C8B-B14F-4D97-AF65-F5344CB8AC3E}">
        <p14:creationId xmlns:p14="http://schemas.microsoft.com/office/powerpoint/2010/main" val="90385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C66B-27F9-40DD-9D89-FF5DCBCB4F6C}"/>
              </a:ext>
            </a:extLst>
          </p:cNvPr>
          <p:cNvSpPr>
            <a:spLocks noGrp="1"/>
          </p:cNvSpPr>
          <p:nvPr>
            <p:ph type="title"/>
          </p:nvPr>
        </p:nvSpPr>
        <p:spPr>
          <a:xfrm>
            <a:off x="441374" y="462135"/>
            <a:ext cx="6963036" cy="664029"/>
          </a:xfrm>
        </p:spPr>
        <p:txBody>
          <a:bodyPr>
            <a:normAutofit/>
          </a:bodyPr>
          <a:lstStyle/>
          <a:p>
            <a:pPr algn="ctr"/>
            <a:r>
              <a:rPr lang="en-US" sz="3600" b="1" cap="none">
                <a:latin typeface="Arial"/>
                <a:cs typeface="Arial"/>
              </a:rPr>
              <a:t>Badges </a:t>
            </a:r>
            <a:r>
              <a:rPr lang="en-US" sz="3600" b="1" cap="none" err="1">
                <a:latin typeface="Arial"/>
                <a:cs typeface="Arial"/>
              </a:rPr>
              <a:t>cont</a:t>
            </a:r>
            <a:r>
              <a:rPr lang="en-US" sz="3600" b="1" cap="none">
                <a:latin typeface="Arial"/>
                <a:cs typeface="Arial"/>
              </a:rPr>
              <a:t>;</a:t>
            </a:r>
            <a:endParaRPr lang="en-US" sz="3600" cap="none">
              <a:latin typeface="Arial"/>
              <a:cs typeface="Arial"/>
            </a:endParaRPr>
          </a:p>
        </p:txBody>
      </p:sp>
      <p:pic>
        <p:nvPicPr>
          <p:cNvPr id="8" name="Picture 8" descr="Logo&#10;&#10;Description automatically generated">
            <a:extLst>
              <a:ext uri="{FF2B5EF4-FFF2-40B4-BE49-F238E27FC236}">
                <a16:creationId xmlns:a16="http://schemas.microsoft.com/office/drawing/2014/main" id="{17601387-19FC-4177-9CEE-6D46CACCEB7C}"/>
              </a:ext>
            </a:extLst>
          </p:cNvPr>
          <p:cNvPicPr>
            <a:picLocks noGrp="1" noChangeAspect="1"/>
          </p:cNvPicPr>
          <p:nvPr>
            <p:ph idx="1"/>
          </p:nvPr>
        </p:nvPicPr>
        <p:blipFill>
          <a:blip r:embed="rId3"/>
          <a:stretch>
            <a:fillRect/>
          </a:stretch>
        </p:blipFill>
        <p:spPr>
          <a:xfrm>
            <a:off x="441374" y="1720920"/>
            <a:ext cx="1696540" cy="1708080"/>
          </a:xfrm>
        </p:spPr>
      </p:pic>
      <p:pic>
        <p:nvPicPr>
          <p:cNvPr id="9" name="Picture 9" descr="Logo&#10;&#10;Description automatically generated">
            <a:extLst>
              <a:ext uri="{FF2B5EF4-FFF2-40B4-BE49-F238E27FC236}">
                <a16:creationId xmlns:a16="http://schemas.microsoft.com/office/drawing/2014/main" id="{C1D90E8C-38A6-45BB-9012-CBCB12691A81}"/>
              </a:ext>
            </a:extLst>
          </p:cNvPr>
          <p:cNvPicPr>
            <a:picLocks noChangeAspect="1"/>
          </p:cNvPicPr>
          <p:nvPr/>
        </p:nvPicPr>
        <p:blipFill>
          <a:blip r:embed="rId4"/>
          <a:stretch>
            <a:fillRect/>
          </a:stretch>
        </p:blipFill>
        <p:spPr>
          <a:xfrm>
            <a:off x="2416155" y="1720920"/>
            <a:ext cx="1696539" cy="1708080"/>
          </a:xfrm>
          <a:prstGeom prst="rect">
            <a:avLst/>
          </a:prstGeom>
        </p:spPr>
      </p:pic>
      <p:pic>
        <p:nvPicPr>
          <p:cNvPr id="10" name="Picture 10" descr="A picture containing plate, drawing&#10;&#10;Description automatically generated">
            <a:extLst>
              <a:ext uri="{FF2B5EF4-FFF2-40B4-BE49-F238E27FC236}">
                <a16:creationId xmlns:a16="http://schemas.microsoft.com/office/drawing/2014/main" id="{FBBC7806-726E-4F6D-AAEF-770E0ABCC1EE}"/>
              </a:ext>
            </a:extLst>
          </p:cNvPr>
          <p:cNvPicPr>
            <a:picLocks noChangeAspect="1"/>
          </p:cNvPicPr>
          <p:nvPr/>
        </p:nvPicPr>
        <p:blipFill rotWithShape="1">
          <a:blip r:embed="rId5"/>
          <a:srcRect t="9375" r="571" b="-781"/>
          <a:stretch/>
        </p:blipFill>
        <p:spPr>
          <a:xfrm>
            <a:off x="2457786" y="4391394"/>
            <a:ext cx="1613276" cy="1092818"/>
          </a:xfrm>
          <a:prstGeom prst="rect">
            <a:avLst/>
          </a:prstGeom>
        </p:spPr>
      </p:pic>
      <p:pic>
        <p:nvPicPr>
          <p:cNvPr id="12" name="Picture 11" descr="A picture containing object, clock, hat&#10;&#10;Description automatically generated">
            <a:extLst>
              <a:ext uri="{FF2B5EF4-FFF2-40B4-BE49-F238E27FC236}">
                <a16:creationId xmlns:a16="http://schemas.microsoft.com/office/drawing/2014/main" id="{4C04375F-C64E-4D90-A367-D89856B7713C}"/>
              </a:ext>
            </a:extLst>
          </p:cNvPr>
          <p:cNvPicPr>
            <a:picLocks noChangeAspect="1"/>
          </p:cNvPicPr>
          <p:nvPr/>
        </p:nvPicPr>
        <p:blipFill rotWithShape="1">
          <a:blip r:embed="rId6"/>
          <a:srcRect l="7692" t="3727" r="10681" b="-621"/>
          <a:stretch/>
        </p:blipFill>
        <p:spPr>
          <a:xfrm>
            <a:off x="451699" y="3776133"/>
            <a:ext cx="1686215" cy="2619732"/>
          </a:xfrm>
          <a:prstGeom prst="rect">
            <a:avLst/>
          </a:prstGeom>
        </p:spPr>
      </p:pic>
      <p:sp>
        <p:nvSpPr>
          <p:cNvPr id="13" name="Rectangle 12">
            <a:extLst>
              <a:ext uri="{FF2B5EF4-FFF2-40B4-BE49-F238E27FC236}">
                <a16:creationId xmlns:a16="http://schemas.microsoft.com/office/drawing/2014/main" id="{93E6AAA4-6580-48EE-BC34-41FA835516B7}"/>
              </a:ext>
            </a:extLst>
          </p:cNvPr>
          <p:cNvSpPr/>
          <p:nvPr/>
        </p:nvSpPr>
        <p:spPr>
          <a:xfrm>
            <a:off x="4357480" y="2423455"/>
            <a:ext cx="3291575" cy="2705356"/>
          </a:xfrm>
          <a:prstGeom prst="rect">
            <a:avLst/>
          </a:prstGeom>
        </p:spPr>
        <p:txBody>
          <a:bodyPr wrap="square">
            <a:spAutoFit/>
          </a:bodyPr>
          <a:lstStyle/>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Completed Junior Leadership Course</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Completed Senior Leadership Course</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Completed any CCF RN AT Course</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Attended BRNC Summer Camp.</a:t>
            </a:r>
          </a:p>
        </p:txBody>
      </p:sp>
    </p:spTree>
    <p:extLst>
      <p:ext uri="{BB962C8B-B14F-4D97-AF65-F5344CB8AC3E}">
        <p14:creationId xmlns:p14="http://schemas.microsoft.com/office/powerpoint/2010/main" val="4165737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2FB6-8840-4068-A8A7-5137EF5BCDC3}"/>
              </a:ext>
            </a:extLst>
          </p:cNvPr>
          <p:cNvSpPr>
            <a:spLocks noGrp="1"/>
          </p:cNvSpPr>
          <p:nvPr>
            <p:ph type="title"/>
          </p:nvPr>
        </p:nvSpPr>
        <p:spPr>
          <a:xfrm>
            <a:off x="345688" y="296388"/>
            <a:ext cx="7170234" cy="684245"/>
          </a:xfrm>
        </p:spPr>
        <p:txBody>
          <a:bodyPr>
            <a:normAutofit/>
          </a:bodyPr>
          <a:lstStyle/>
          <a:p>
            <a:pPr algn="ctr"/>
            <a:r>
              <a:rPr lang="en-US" sz="3600" b="1" cap="none">
                <a:latin typeface="Arial"/>
                <a:cs typeface="Arial"/>
              </a:rPr>
              <a:t>Badges </a:t>
            </a:r>
            <a:r>
              <a:rPr lang="en-US" sz="3600" b="1" cap="none" err="1">
                <a:latin typeface="Arial"/>
                <a:cs typeface="Arial"/>
              </a:rPr>
              <a:t>cont</a:t>
            </a:r>
            <a:r>
              <a:rPr lang="en-US" sz="3600" b="1" cap="none">
                <a:latin typeface="Arial"/>
                <a:cs typeface="Arial"/>
              </a:rPr>
              <a:t>;</a:t>
            </a:r>
            <a:endParaRPr lang="en-GB" sz="3600" cap="none"/>
          </a:p>
        </p:txBody>
      </p:sp>
      <p:pic>
        <p:nvPicPr>
          <p:cNvPr id="8" name="Picture 8" descr="A close up of a logo&#10;&#10;Description automatically generated">
            <a:extLst>
              <a:ext uri="{FF2B5EF4-FFF2-40B4-BE49-F238E27FC236}">
                <a16:creationId xmlns:a16="http://schemas.microsoft.com/office/drawing/2014/main" id="{14EF32CC-6E05-4D7A-AD7A-4C1B835D8DAD}"/>
              </a:ext>
            </a:extLst>
          </p:cNvPr>
          <p:cNvPicPr>
            <a:picLocks noGrp="1" noChangeAspect="1"/>
          </p:cNvPicPr>
          <p:nvPr>
            <p:ph idx="1"/>
          </p:nvPr>
        </p:nvPicPr>
        <p:blipFill>
          <a:blip r:embed="rId3"/>
          <a:stretch>
            <a:fillRect/>
          </a:stretch>
        </p:blipFill>
        <p:spPr>
          <a:xfrm>
            <a:off x="522865" y="1174869"/>
            <a:ext cx="3505437" cy="1600004"/>
          </a:xfrm>
        </p:spPr>
      </p:pic>
      <p:sp>
        <p:nvSpPr>
          <p:cNvPr id="4" name="Text Placeholder 3">
            <a:extLst>
              <a:ext uri="{FF2B5EF4-FFF2-40B4-BE49-F238E27FC236}">
                <a16:creationId xmlns:a16="http://schemas.microsoft.com/office/drawing/2014/main" id="{844B0365-FB27-4FA8-84DA-A4D0C9E022E3}"/>
              </a:ext>
            </a:extLst>
          </p:cNvPr>
          <p:cNvSpPr>
            <a:spLocks noGrp="1"/>
          </p:cNvSpPr>
          <p:nvPr>
            <p:ph type="body" sz="half" idx="2"/>
          </p:nvPr>
        </p:nvSpPr>
        <p:spPr>
          <a:xfrm>
            <a:off x="4240176" y="3131786"/>
            <a:ext cx="3398409" cy="1405318"/>
          </a:xfrm>
        </p:spPr>
        <p:txBody>
          <a:bodyPr lIns="91440" tIns="45720" rIns="91440" bIns="45720" anchor="t">
            <a:noAutofit/>
          </a:bodyPr>
          <a:lstStyle/>
          <a:p>
            <a:pPr marL="285750" indent="-285750">
              <a:buClr>
                <a:srgbClr val="FFFFFF"/>
              </a:buClr>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 Flying Course Bronze</a:t>
            </a:r>
            <a:endParaRPr lang="en-US" sz="1800">
              <a:solidFill>
                <a:schemeClr val="tx1"/>
              </a:solidFill>
              <a:latin typeface="Arial" panose="020B0604020202020204" pitchFamily="34" charset="0"/>
              <a:ea typeface="+mn-lt"/>
              <a:cs typeface="Arial" panose="020B0604020202020204" pitchFamily="34" charset="0"/>
            </a:endParaRPr>
          </a:p>
          <a:p>
            <a:pPr marL="285750" indent="-285750">
              <a:buClr>
                <a:srgbClr val="FFFFFF"/>
              </a:buClr>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 Flying Course Silver</a:t>
            </a:r>
            <a:endParaRPr lang="en-US" sz="1800">
              <a:solidFill>
                <a:schemeClr val="tx1"/>
              </a:solidFill>
              <a:latin typeface="Arial" panose="020B0604020202020204" pitchFamily="34" charset="0"/>
              <a:ea typeface="+mn-lt"/>
              <a:cs typeface="Arial" panose="020B0604020202020204" pitchFamily="34" charset="0"/>
            </a:endParaRPr>
          </a:p>
          <a:p>
            <a:pPr marL="285750" indent="-285750">
              <a:buClr>
                <a:srgbClr val="FFFFFF"/>
              </a:buClr>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 Flying Course Gold.</a:t>
            </a:r>
            <a:endParaRPr lang="en-GB" sz="1800">
              <a:solidFill>
                <a:schemeClr val="tx1"/>
              </a:solidFill>
              <a:latin typeface="Arial" panose="020B0604020202020204" pitchFamily="34" charset="0"/>
              <a:cs typeface="Arial" panose="020B0604020202020204" pitchFamily="34" charset="0"/>
            </a:endParaRPr>
          </a:p>
        </p:txBody>
      </p:sp>
      <p:pic>
        <p:nvPicPr>
          <p:cNvPr id="9" name="Picture 9" descr="A close up of a logo&#10;&#10;Description automatically generated">
            <a:extLst>
              <a:ext uri="{FF2B5EF4-FFF2-40B4-BE49-F238E27FC236}">
                <a16:creationId xmlns:a16="http://schemas.microsoft.com/office/drawing/2014/main" id="{D2B35699-C6C4-457D-9311-E3C4982823D0}"/>
              </a:ext>
            </a:extLst>
          </p:cNvPr>
          <p:cNvPicPr>
            <a:picLocks noChangeAspect="1"/>
          </p:cNvPicPr>
          <p:nvPr/>
        </p:nvPicPr>
        <p:blipFill>
          <a:blip r:embed="rId4"/>
          <a:stretch>
            <a:fillRect/>
          </a:stretch>
        </p:blipFill>
        <p:spPr>
          <a:xfrm>
            <a:off x="522865" y="3036016"/>
            <a:ext cx="3505437" cy="1596858"/>
          </a:xfrm>
          <a:prstGeom prst="rect">
            <a:avLst/>
          </a:prstGeom>
        </p:spPr>
      </p:pic>
      <p:pic>
        <p:nvPicPr>
          <p:cNvPr id="10" name="Picture 10" descr="A close up of a logo&#10;&#10;Description automatically generated">
            <a:extLst>
              <a:ext uri="{FF2B5EF4-FFF2-40B4-BE49-F238E27FC236}">
                <a16:creationId xmlns:a16="http://schemas.microsoft.com/office/drawing/2014/main" id="{4EDF0819-EA85-42FB-86CC-4DC39CB3C81C}"/>
              </a:ext>
            </a:extLst>
          </p:cNvPr>
          <p:cNvPicPr>
            <a:picLocks noChangeAspect="1"/>
          </p:cNvPicPr>
          <p:nvPr/>
        </p:nvPicPr>
        <p:blipFill>
          <a:blip r:embed="rId5"/>
          <a:stretch>
            <a:fillRect/>
          </a:stretch>
        </p:blipFill>
        <p:spPr>
          <a:xfrm>
            <a:off x="522865" y="4890869"/>
            <a:ext cx="3505437" cy="1442783"/>
          </a:xfrm>
          <a:prstGeom prst="rect">
            <a:avLst/>
          </a:prstGeom>
        </p:spPr>
      </p:pic>
    </p:spTree>
    <p:extLst>
      <p:ext uri="{BB962C8B-B14F-4D97-AF65-F5344CB8AC3E}">
        <p14:creationId xmlns:p14="http://schemas.microsoft.com/office/powerpoint/2010/main" val="170753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15</a:t>
            </a:fld>
            <a:endParaRPr lang="en-US"/>
          </a:p>
        </p:txBody>
      </p:sp>
      <p:sp>
        <p:nvSpPr>
          <p:cNvPr id="2" name="TextBox 1"/>
          <p:cNvSpPr txBox="1"/>
          <p:nvPr/>
        </p:nvSpPr>
        <p:spPr>
          <a:xfrm>
            <a:off x="539552" y="2713419"/>
            <a:ext cx="6746677" cy="1431161"/>
          </a:xfrm>
          <a:prstGeom prst="rect">
            <a:avLst/>
          </a:prstGeom>
          <a:noFill/>
        </p:spPr>
        <p:txBody>
          <a:bodyPr wrap="square" lIns="91440" tIns="45720" rIns="91440" bIns="45720" rtlCol="0" anchor="t">
            <a:spAutoFit/>
          </a:bodyPr>
          <a:lstStyle/>
          <a:p>
            <a:pPr marL="285750" indent="-285750">
              <a:spcAft>
                <a:spcPts val="600"/>
              </a:spcAft>
              <a:buFont typeface="Arial,Sans-Serif" panose="020B0604020202020204" pitchFamily="34" charset="0"/>
              <a:buChar char="•"/>
            </a:pPr>
            <a:r>
              <a:rPr lang="en-US">
                <a:latin typeface="Arial"/>
                <a:cs typeface="Arial"/>
              </a:rPr>
              <a:t>No 3 Uniform</a:t>
            </a:r>
            <a:endParaRPr lang="en-US">
              <a:latin typeface="Arial"/>
              <a:ea typeface="+mn-lt"/>
              <a:cs typeface="Arial"/>
            </a:endParaRPr>
          </a:p>
          <a:p>
            <a:pPr marL="285750" indent="-285750">
              <a:spcAft>
                <a:spcPts val="600"/>
              </a:spcAft>
              <a:buFont typeface="Arial,Sans-Serif" panose="020B0604020202020204" pitchFamily="34" charset="0"/>
              <a:buChar char="•"/>
            </a:pPr>
            <a:r>
              <a:rPr lang="en-US">
                <a:latin typeface="Arial"/>
                <a:cs typeface="Arial"/>
              </a:rPr>
              <a:t>No 4 Uniform</a:t>
            </a:r>
            <a:endParaRPr lang="en-US">
              <a:latin typeface="Arial"/>
              <a:ea typeface="+mn-lt"/>
              <a:cs typeface="Arial"/>
            </a:endParaRPr>
          </a:p>
          <a:p>
            <a:pPr marL="285750" indent="-285750">
              <a:spcAft>
                <a:spcPts val="600"/>
              </a:spcAft>
              <a:buFont typeface="Arial,Sans-Serif" panose="020B0604020202020204" pitchFamily="34" charset="0"/>
              <a:buChar char="•"/>
            </a:pPr>
            <a:r>
              <a:rPr lang="en-US">
                <a:latin typeface="Arial"/>
                <a:cs typeface="Arial"/>
              </a:rPr>
              <a:t>Brassards</a:t>
            </a:r>
            <a:endParaRPr lang="en-US">
              <a:latin typeface="Arial"/>
              <a:ea typeface="+mn-lt"/>
              <a:cs typeface="Arial"/>
            </a:endParaRPr>
          </a:p>
          <a:p>
            <a:pPr marL="285750" indent="-285750">
              <a:spcAft>
                <a:spcPts val="600"/>
              </a:spcAft>
              <a:buFont typeface="Arial,Sans-Serif" panose="020B0604020202020204" pitchFamily="34" charset="0"/>
              <a:buChar char="•"/>
            </a:pPr>
            <a:r>
              <a:rPr lang="en-US">
                <a:latin typeface="Arial"/>
                <a:cs typeface="Arial"/>
              </a:rPr>
              <a:t>Badges.</a:t>
            </a:r>
            <a:endParaRPr lang="en-GB" altLang="en-US">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9552" y="332656"/>
            <a:ext cx="6554867" cy="1224136"/>
          </a:xfrm>
        </p:spPr>
        <p:txBody>
          <a:bodyPr/>
          <a:lstStyle/>
          <a:p>
            <a:r>
              <a:rPr lang="en-US">
                <a:latin typeface="Arial"/>
                <a:cs typeface="Arial"/>
              </a:rPr>
              <a:t>Summary</a:t>
            </a:r>
            <a:endParaRPr lang="en-GB"/>
          </a:p>
        </p:txBody>
      </p:sp>
    </p:spTree>
    <p:extLst>
      <p:ext uri="{BB962C8B-B14F-4D97-AF65-F5344CB8AC3E}">
        <p14:creationId xmlns:p14="http://schemas.microsoft.com/office/powerpoint/2010/main" val="171120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279" y="2782669"/>
            <a:ext cx="6968062" cy="646331"/>
          </a:xfrm>
          <a:prstGeom prst="rect">
            <a:avLst/>
          </a:prstGeom>
          <a:noFill/>
        </p:spPr>
        <p:txBody>
          <a:bodyPr wrap="square" rtlCol="0">
            <a:spAutoFit/>
          </a:bodyPr>
          <a:lstStyle/>
          <a:p>
            <a:pPr algn="ctr"/>
            <a:r>
              <a:rPr lang="en-GB" altLang="en-US" sz="3600" b="1">
                <a:solidFill>
                  <a:srgbClr val="FFFF00"/>
                </a:solidFill>
                <a:latin typeface="Arial" panose="020B0604020202020204" pitchFamily="34" charset="0"/>
                <a:cs typeface="Arial" panose="020B0604020202020204" pitchFamily="34" charset="0"/>
              </a:rPr>
              <a:t>Questions</a:t>
            </a:r>
            <a:endParaRPr lang="en-GB" alt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705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olour_sha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763" y="287338"/>
            <a:ext cx="719137"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a:p>
        </p:txBody>
      </p:sp>
      <p:sp>
        <p:nvSpPr>
          <p:cNvPr id="6" name="Rectangle 5"/>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descr="Logo&#10;&#10;Description automatically generated">
            <a:extLst>
              <a:ext uri="{FF2B5EF4-FFF2-40B4-BE49-F238E27FC236}">
                <a16:creationId xmlns:a16="http://schemas.microsoft.com/office/drawing/2014/main" id="{EEE57AC3-B51E-427B-8371-E47FF28C7A1C}"/>
              </a:ext>
            </a:extLst>
          </p:cNvPr>
          <p:cNvSpPr/>
          <p:nvPr/>
        </p:nvSpPr>
        <p:spPr>
          <a:xfrm>
            <a:off x="2285984" y="1232756"/>
            <a:ext cx="4572032" cy="4392488"/>
          </a:xfrm>
          <a:prstGeom prst="ellipse">
            <a:avLst/>
          </a:prstGeom>
          <a:blipFill>
            <a:blip r:embed="rId4">
              <a:extLst>
                <a:ext uri="{28A0092B-C50C-407E-A947-70E740481C1C}">
                  <a14:useLocalDpi xmlns:a14="http://schemas.microsoft.com/office/drawing/2010/main" val="0"/>
                </a:ext>
              </a:extLst>
            </a:blip>
            <a:srcRect/>
            <a:stretch>
              <a:fillRect/>
            </a:stretch>
          </a:blipFill>
          <a:effectLst>
            <a:glow rad="419100">
              <a:schemeClr val="tx1">
                <a:alpha val="21000"/>
              </a:schemeClr>
            </a:glo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4316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395" y="1825769"/>
            <a:ext cx="6746677" cy="3016210"/>
          </a:xfrm>
          <a:prstGeom prst="rect">
            <a:avLst/>
          </a:prstGeom>
          <a:noFill/>
        </p:spPr>
        <p:txBody>
          <a:bodyPr wrap="square" lIns="91440" tIns="45720" rIns="91440" bIns="45720" rtlCol="0" anchor="t">
            <a:spAutoFit/>
          </a:bodyPr>
          <a:lstStyle/>
          <a:p>
            <a:pPr algn="ctr"/>
            <a:endParaRPr lang="en-GB" altLang="en-US" sz="3600" b="1">
              <a:solidFill>
                <a:srgbClr val="FFFF00"/>
              </a:solidFill>
              <a:latin typeface="Arial"/>
              <a:cs typeface="Arial"/>
            </a:endParaRPr>
          </a:p>
          <a:p>
            <a:pPr algn="ctr"/>
            <a:r>
              <a:rPr lang="en-GB" altLang="en-US" sz="3600" b="1">
                <a:solidFill>
                  <a:srgbClr val="FFFF00"/>
                </a:solidFill>
                <a:latin typeface="Arial"/>
                <a:cs typeface="Arial"/>
              </a:rPr>
              <a:t>CCF RN Uniform Types, Wearing of Uniform, Brassards and Badges.</a:t>
            </a:r>
            <a:endParaRPr lang="en-GB">
              <a:solidFill>
                <a:srgbClr val="FFFFFF"/>
              </a:solidFill>
              <a:latin typeface="Century Gothic" panose="020B0502020202020204"/>
              <a:cs typeface="Arial"/>
            </a:endParaRPr>
          </a:p>
          <a:p>
            <a:pPr algn="ctr"/>
            <a:endParaRPr lang="en-GB">
              <a:solidFill>
                <a:srgbClr val="FFFFFF"/>
              </a:solidFill>
              <a:latin typeface="Arial"/>
              <a:cs typeface="Arial"/>
            </a:endParaRPr>
          </a:p>
          <a:p>
            <a:pPr algn="ctr"/>
            <a:r>
              <a:rPr lang="en-GB" sz="2800">
                <a:solidFill>
                  <a:srgbClr val="FFFFFF"/>
                </a:solidFill>
                <a:latin typeface="Arial"/>
                <a:cs typeface="Arial"/>
              </a:rPr>
              <a:t>Welcome</a:t>
            </a:r>
          </a:p>
        </p:txBody>
      </p:sp>
    </p:spTree>
    <p:extLst>
      <p:ext uri="{BB962C8B-B14F-4D97-AF65-F5344CB8AC3E}">
        <p14:creationId xmlns:p14="http://schemas.microsoft.com/office/powerpoint/2010/main" val="48121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3</a:t>
            </a:fld>
            <a:endParaRPr lang="en-US"/>
          </a:p>
        </p:txBody>
      </p:sp>
      <p:sp>
        <p:nvSpPr>
          <p:cNvPr id="2" name="TextBox 1"/>
          <p:cNvSpPr txBox="1"/>
          <p:nvPr/>
        </p:nvSpPr>
        <p:spPr>
          <a:xfrm>
            <a:off x="471805" y="2542700"/>
            <a:ext cx="6746677" cy="1287532"/>
          </a:xfrm>
          <a:prstGeom prst="rect">
            <a:avLst/>
          </a:prstGeom>
          <a:noFill/>
        </p:spPr>
        <p:txBody>
          <a:bodyPr wrap="square" lIns="91440" tIns="45720" rIns="91440" bIns="45720" rtlCol="0" anchor="t">
            <a:spAutoFit/>
          </a:bodyPr>
          <a:lstStyle/>
          <a:p>
            <a:pPr algn="ctr">
              <a:lnSpc>
                <a:spcPct val="150000"/>
              </a:lnSpc>
              <a:spcAft>
                <a:spcPts val="1800"/>
              </a:spcAft>
            </a:pPr>
            <a:r>
              <a:rPr lang="en-US" altLang="en-US" dirty="0">
                <a:latin typeface="Arial"/>
                <a:cs typeface="Arial"/>
              </a:rPr>
              <a:t>To provide you with the information required to ensure Cadets are dressed according to the approved CCF RN Uniform Regulations and that the Uniform is worn correctly.  </a:t>
            </a:r>
          </a:p>
        </p:txBody>
      </p:sp>
      <p:sp>
        <p:nvSpPr>
          <p:cNvPr id="4" name="Title 3"/>
          <p:cNvSpPr>
            <a:spLocks noGrp="1"/>
          </p:cNvSpPr>
          <p:nvPr>
            <p:ph type="title"/>
          </p:nvPr>
        </p:nvSpPr>
        <p:spPr/>
        <p:txBody>
          <a:bodyPr/>
          <a:lstStyle/>
          <a:p>
            <a:r>
              <a:rPr lang="en-US"/>
              <a:t>Aim</a:t>
            </a:r>
            <a:endParaRPr lang="en-GB"/>
          </a:p>
        </p:txBody>
      </p:sp>
    </p:spTree>
    <p:extLst>
      <p:ext uri="{BB962C8B-B14F-4D97-AF65-F5344CB8AC3E}">
        <p14:creationId xmlns:p14="http://schemas.microsoft.com/office/powerpoint/2010/main" val="14697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4</a:t>
            </a:fld>
            <a:endParaRPr lang="en-US"/>
          </a:p>
        </p:txBody>
      </p:sp>
      <p:sp>
        <p:nvSpPr>
          <p:cNvPr id="2" name="TextBox 1"/>
          <p:cNvSpPr txBox="1"/>
          <p:nvPr/>
        </p:nvSpPr>
        <p:spPr>
          <a:xfrm>
            <a:off x="539552" y="2002148"/>
            <a:ext cx="6746677" cy="2684068"/>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altLang="en-US">
                <a:latin typeface="Arial"/>
                <a:cs typeface="Arial"/>
              </a:rPr>
              <a:t>No 3 Uniform</a:t>
            </a:r>
          </a:p>
          <a:p>
            <a:pPr marL="285750" indent="-285750">
              <a:spcAft>
                <a:spcPts val="600"/>
              </a:spcAft>
              <a:buFont typeface="Arial" panose="020B0604020202020204" pitchFamily="34" charset="0"/>
              <a:buChar char="•"/>
            </a:pPr>
            <a:r>
              <a:rPr lang="en-US" altLang="en-US">
                <a:latin typeface="Arial"/>
                <a:cs typeface="Arial"/>
              </a:rPr>
              <a:t>No 4 Uniform</a:t>
            </a:r>
          </a:p>
          <a:p>
            <a:pPr marL="285750" indent="-285750">
              <a:spcAft>
                <a:spcPts val="600"/>
              </a:spcAft>
              <a:buFont typeface="Arial" panose="020B0604020202020204" pitchFamily="34" charset="0"/>
              <a:buChar char="•"/>
            </a:pPr>
            <a:r>
              <a:rPr lang="en-US" altLang="en-US">
                <a:latin typeface="Arial"/>
                <a:cs typeface="Arial"/>
              </a:rPr>
              <a:t>Brassards</a:t>
            </a:r>
          </a:p>
          <a:p>
            <a:pPr marL="285750" indent="-285750">
              <a:spcAft>
                <a:spcPts val="600"/>
              </a:spcAft>
              <a:buFont typeface="Arial" panose="020B0604020202020204" pitchFamily="34" charset="0"/>
              <a:buChar char="•"/>
            </a:pPr>
            <a:r>
              <a:rPr lang="en-US" altLang="en-US">
                <a:latin typeface="Arial"/>
                <a:cs typeface="Arial"/>
              </a:rPr>
              <a:t>Badges</a:t>
            </a:r>
          </a:p>
          <a:p>
            <a:pPr marL="285750" indent="-285750">
              <a:spcAft>
                <a:spcPts val="600"/>
              </a:spcAft>
              <a:buFont typeface="Arial" panose="020B0604020202020204" pitchFamily="34" charset="0"/>
              <a:buChar char="•"/>
            </a:pPr>
            <a:r>
              <a:rPr lang="en-US" altLang="en-US">
                <a:latin typeface="Arial"/>
                <a:cs typeface="Arial"/>
              </a:rPr>
              <a:t>Summary</a:t>
            </a:r>
          </a:p>
          <a:p>
            <a:pPr marL="285750" indent="-285750">
              <a:spcAft>
                <a:spcPts val="600"/>
              </a:spcAft>
              <a:buFont typeface="Arial" panose="020B0604020202020204" pitchFamily="34" charset="0"/>
              <a:buChar char="•"/>
            </a:pPr>
            <a:r>
              <a:rPr lang="en-US" altLang="en-US">
                <a:latin typeface="Arial"/>
                <a:cs typeface="Arial"/>
              </a:rPr>
              <a:t>Questions.</a:t>
            </a:r>
          </a:p>
          <a:p>
            <a:pPr marL="285750" indent="-285750" algn="ctr">
              <a:lnSpc>
                <a:spcPct val="200000"/>
              </a:lnSpc>
              <a:spcAft>
                <a:spcPts val="1800"/>
              </a:spcAft>
              <a:buFont typeface="Arial" panose="020B0604020202020204" pitchFamily="34" charset="0"/>
              <a:buChar char="•"/>
            </a:pPr>
            <a:endParaRPr lang="en-GB" altLang="en-US">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9552" y="332656"/>
            <a:ext cx="6554867" cy="1224136"/>
          </a:xfrm>
        </p:spPr>
        <p:txBody>
          <a:bodyPr/>
          <a:lstStyle/>
          <a:p>
            <a:r>
              <a:rPr lang="en-US"/>
              <a:t>Objectives</a:t>
            </a:r>
            <a:endParaRPr lang="en-GB"/>
          </a:p>
        </p:txBody>
      </p:sp>
    </p:spTree>
    <p:extLst>
      <p:ext uri="{BB962C8B-B14F-4D97-AF65-F5344CB8AC3E}">
        <p14:creationId xmlns:p14="http://schemas.microsoft.com/office/powerpoint/2010/main" val="310319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5</a:t>
            </a:fld>
            <a:endParaRPr lang="en-US"/>
          </a:p>
        </p:txBody>
      </p:sp>
      <p:sp>
        <p:nvSpPr>
          <p:cNvPr id="2" name="TextBox 1"/>
          <p:cNvSpPr txBox="1"/>
          <p:nvPr/>
        </p:nvSpPr>
        <p:spPr>
          <a:xfrm>
            <a:off x="4572000" y="1821763"/>
            <a:ext cx="2825741" cy="4108817"/>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GB" dirty="0">
                <a:latin typeface="Arial"/>
                <a:ea typeface="+mn-lt"/>
                <a:cs typeface="+mn-lt"/>
              </a:rPr>
              <a:t>Parade Uniform</a:t>
            </a:r>
          </a:p>
          <a:p>
            <a:pPr marL="285750" indent="-285750">
              <a:spcAft>
                <a:spcPts val="600"/>
              </a:spcAft>
              <a:buFont typeface="Arial" panose="020B0604020202020204" pitchFamily="34" charset="0"/>
              <a:buChar char="•"/>
            </a:pPr>
            <a:r>
              <a:rPr lang="en-GB" dirty="0">
                <a:latin typeface="Arial"/>
                <a:ea typeface="+mn-lt"/>
                <a:cs typeface="+mn-lt"/>
              </a:rPr>
              <a:t>Cadet No 1 Uniform</a:t>
            </a:r>
          </a:p>
          <a:p>
            <a:pPr marL="285750" indent="-285750">
              <a:spcAft>
                <a:spcPts val="600"/>
              </a:spcAft>
              <a:buFont typeface="Arial" panose="020B0604020202020204" pitchFamily="34" charset="0"/>
              <a:buChar char="•"/>
            </a:pPr>
            <a:r>
              <a:rPr lang="en-GB" dirty="0">
                <a:latin typeface="Arial"/>
                <a:ea typeface="+mn-lt"/>
                <a:cs typeface="+mn-lt"/>
              </a:rPr>
              <a:t>Beret</a:t>
            </a:r>
          </a:p>
          <a:p>
            <a:pPr marL="285750" indent="-285750">
              <a:spcAft>
                <a:spcPts val="600"/>
              </a:spcAft>
              <a:buFont typeface="Arial" panose="020B0604020202020204" pitchFamily="34" charset="0"/>
              <a:buChar char="•"/>
            </a:pPr>
            <a:r>
              <a:rPr lang="en-GB" dirty="0">
                <a:latin typeface="Arial"/>
                <a:ea typeface="+mn-lt"/>
                <a:cs typeface="+mn-lt"/>
              </a:rPr>
              <a:t>White Long Sleeve Shirt</a:t>
            </a:r>
          </a:p>
          <a:p>
            <a:pPr marL="285750" indent="-285750">
              <a:spcAft>
                <a:spcPts val="600"/>
              </a:spcAft>
              <a:buFont typeface="Arial" panose="020B0604020202020204" pitchFamily="34" charset="0"/>
              <a:buChar char="•"/>
            </a:pPr>
            <a:r>
              <a:rPr lang="en-GB" dirty="0">
                <a:latin typeface="Arial"/>
                <a:ea typeface="+mn-lt"/>
                <a:cs typeface="+mn-lt"/>
              </a:rPr>
              <a:t>Black Tie</a:t>
            </a:r>
          </a:p>
          <a:p>
            <a:pPr marL="285750" indent="-285750">
              <a:spcAft>
                <a:spcPts val="600"/>
              </a:spcAft>
              <a:buFont typeface="Arial" panose="020B0604020202020204" pitchFamily="34" charset="0"/>
              <a:buChar char="•"/>
            </a:pPr>
            <a:r>
              <a:rPr lang="en-GB" dirty="0">
                <a:latin typeface="Arial"/>
                <a:ea typeface="+mn-lt"/>
                <a:cs typeface="+mn-lt"/>
              </a:rPr>
              <a:t>Blue Jersey</a:t>
            </a:r>
          </a:p>
          <a:p>
            <a:pPr marL="285750" indent="-285750">
              <a:spcAft>
                <a:spcPts val="600"/>
              </a:spcAft>
              <a:buFont typeface="Arial" panose="020B0604020202020204" pitchFamily="34" charset="0"/>
              <a:buChar char="•"/>
            </a:pPr>
            <a:r>
              <a:rPr lang="en-GB" dirty="0">
                <a:latin typeface="Arial"/>
                <a:ea typeface="+mn-lt"/>
                <a:cs typeface="+mn-lt"/>
              </a:rPr>
              <a:t>Brassard on the Right Arm</a:t>
            </a:r>
          </a:p>
          <a:p>
            <a:pPr marL="285750" indent="-285750">
              <a:spcAft>
                <a:spcPts val="600"/>
              </a:spcAft>
              <a:buFont typeface="Arial" panose="020B0604020202020204" pitchFamily="34" charset="0"/>
              <a:buChar char="•"/>
            </a:pPr>
            <a:r>
              <a:rPr lang="en-GB" dirty="0">
                <a:latin typeface="Arial"/>
                <a:ea typeface="+mn-lt"/>
                <a:cs typeface="+mn-lt"/>
              </a:rPr>
              <a:t>Black Trousers</a:t>
            </a:r>
          </a:p>
          <a:p>
            <a:pPr marL="285750" indent="-285750">
              <a:spcAft>
                <a:spcPts val="600"/>
              </a:spcAft>
              <a:buFont typeface="Arial" panose="020B0604020202020204" pitchFamily="34" charset="0"/>
              <a:buChar char="•"/>
            </a:pPr>
            <a:r>
              <a:rPr lang="en-GB" dirty="0">
                <a:latin typeface="Arial"/>
                <a:ea typeface="+mn-lt"/>
                <a:cs typeface="+mn-lt"/>
              </a:rPr>
              <a:t>Belt</a:t>
            </a:r>
          </a:p>
          <a:p>
            <a:pPr marL="285750" indent="-285750">
              <a:spcAft>
                <a:spcPts val="600"/>
              </a:spcAft>
              <a:buFont typeface="Arial" panose="020B0604020202020204" pitchFamily="34" charset="0"/>
              <a:buChar char="•"/>
            </a:pPr>
            <a:r>
              <a:rPr lang="en-GB" dirty="0">
                <a:latin typeface="Arial"/>
                <a:ea typeface="+mn-lt"/>
                <a:cs typeface="+mn-lt"/>
              </a:rPr>
              <a:t>Black Shoes. </a:t>
            </a:r>
            <a:endParaRPr lang="en-US" dirty="0">
              <a:latin typeface="Arial"/>
              <a:ea typeface="+mn-lt"/>
              <a:cs typeface="+mn-lt"/>
            </a:endParaRPr>
          </a:p>
        </p:txBody>
      </p:sp>
      <p:sp>
        <p:nvSpPr>
          <p:cNvPr id="4" name="Title 3"/>
          <p:cNvSpPr>
            <a:spLocks noGrp="1"/>
          </p:cNvSpPr>
          <p:nvPr>
            <p:ph type="title"/>
          </p:nvPr>
        </p:nvSpPr>
        <p:spPr>
          <a:xfrm>
            <a:off x="539552" y="194318"/>
            <a:ext cx="6554867" cy="1224136"/>
          </a:xfrm>
        </p:spPr>
        <p:txBody>
          <a:bodyPr/>
          <a:lstStyle/>
          <a:p>
            <a:r>
              <a:rPr lang="en-US">
                <a:latin typeface="Arial"/>
                <a:cs typeface="Arial"/>
              </a:rPr>
              <a:t>No 3 Dress with Brassard</a:t>
            </a:r>
            <a:endParaRPr lang="en-US"/>
          </a:p>
        </p:txBody>
      </p:sp>
      <p:pic>
        <p:nvPicPr>
          <p:cNvPr id="1026" name="Picture 2" descr="Inline image">
            <a:extLst>
              <a:ext uri="{FF2B5EF4-FFF2-40B4-BE49-F238E27FC236}">
                <a16:creationId xmlns:a16="http://schemas.microsoft.com/office/drawing/2014/main" id="{654CC83E-7C8E-4E95-9874-F7039A646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62" y="1418453"/>
            <a:ext cx="1981587" cy="240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nline image">
            <a:extLst>
              <a:ext uri="{FF2B5EF4-FFF2-40B4-BE49-F238E27FC236}">
                <a16:creationId xmlns:a16="http://schemas.microsoft.com/office/drawing/2014/main" id="{D8CD8465-147D-4C72-9163-24A0DE792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386" y="3986656"/>
            <a:ext cx="1981587" cy="240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Inline image">
            <a:extLst>
              <a:ext uri="{FF2B5EF4-FFF2-40B4-BE49-F238E27FC236}">
                <a16:creationId xmlns:a16="http://schemas.microsoft.com/office/drawing/2014/main" id="{369B9908-F2C8-48B6-B8AE-D094A08BFA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4782" y="1418452"/>
            <a:ext cx="1981587" cy="240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91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D47D89-E68E-4772-B720-FB200AC4AEBA}"/>
              </a:ext>
            </a:extLst>
          </p:cNvPr>
          <p:cNvSpPr>
            <a:spLocks noGrp="1"/>
          </p:cNvSpPr>
          <p:nvPr>
            <p:ph type="title"/>
          </p:nvPr>
        </p:nvSpPr>
        <p:spPr>
          <a:xfrm>
            <a:off x="407058" y="234177"/>
            <a:ext cx="6963961" cy="1160072"/>
          </a:xfrm>
        </p:spPr>
        <p:txBody>
          <a:bodyPr>
            <a:noAutofit/>
          </a:bodyPr>
          <a:lstStyle/>
          <a:p>
            <a:pPr algn="ctr"/>
            <a:r>
              <a:rPr lang="en-US" sz="3600" b="1" cap="none">
                <a:latin typeface="Arial"/>
                <a:cs typeface="Arial"/>
              </a:rPr>
              <a:t>No 4 Dress Action Working Dress(AWD)</a:t>
            </a:r>
            <a:endParaRPr lang="en-GB" sz="3600" b="1" cap="none"/>
          </a:p>
        </p:txBody>
      </p:sp>
      <p:sp>
        <p:nvSpPr>
          <p:cNvPr id="7" name="Text Placeholder 6">
            <a:extLst>
              <a:ext uri="{FF2B5EF4-FFF2-40B4-BE49-F238E27FC236}">
                <a16:creationId xmlns:a16="http://schemas.microsoft.com/office/drawing/2014/main" id="{78B77FFB-3339-4E0E-A290-48CF39C890CD}"/>
              </a:ext>
            </a:extLst>
          </p:cNvPr>
          <p:cNvSpPr>
            <a:spLocks noGrp="1"/>
          </p:cNvSpPr>
          <p:nvPr>
            <p:ph type="body" sz="half" idx="2"/>
          </p:nvPr>
        </p:nvSpPr>
        <p:spPr>
          <a:xfrm>
            <a:off x="4436370" y="2282289"/>
            <a:ext cx="2934649" cy="3347673"/>
          </a:xfrm>
        </p:spPr>
        <p:txBody>
          <a:bodyPr>
            <a:normAutofit/>
          </a:bodyPr>
          <a:lstStyle/>
          <a:p>
            <a:pPr marL="285750" indent="-285750">
              <a:lnSpc>
                <a:spcPct val="120000"/>
              </a:lnSpc>
              <a:spcBef>
                <a:spcPts val="0"/>
              </a:spcBef>
              <a:buFont typeface="Arial" panose="020B0604020202020204" pitchFamily="34" charset="0"/>
              <a:buChar char="•"/>
            </a:pPr>
            <a:r>
              <a:rPr lang="en-GB" sz="1900" dirty="0">
                <a:solidFill>
                  <a:schemeClr val="tx1"/>
                </a:solidFill>
                <a:latin typeface="Arial"/>
                <a:ea typeface="+mn-lt"/>
                <a:cs typeface="+mn-lt"/>
              </a:rPr>
              <a:t>Fire Retardant</a:t>
            </a:r>
          </a:p>
          <a:p>
            <a:pPr marL="285750" indent="-285750">
              <a:lnSpc>
                <a:spcPct val="120000"/>
              </a:lnSpc>
              <a:spcBef>
                <a:spcPts val="0"/>
              </a:spcBef>
              <a:buFont typeface="Arial" panose="020B0604020202020204" pitchFamily="34" charset="0"/>
              <a:buChar char="•"/>
            </a:pPr>
            <a:r>
              <a:rPr lang="en-GB" sz="1900" dirty="0">
                <a:solidFill>
                  <a:schemeClr val="tx1"/>
                </a:solidFill>
                <a:latin typeface="Arial"/>
                <a:ea typeface="+mn-lt"/>
                <a:cs typeface="+mn-lt"/>
              </a:rPr>
              <a:t>Blue Shirt</a:t>
            </a:r>
          </a:p>
          <a:p>
            <a:pPr marL="285750" indent="-285750">
              <a:lnSpc>
                <a:spcPct val="120000"/>
              </a:lnSpc>
              <a:spcBef>
                <a:spcPts val="0"/>
              </a:spcBef>
              <a:buFont typeface="Arial" panose="020B0604020202020204" pitchFamily="34" charset="0"/>
              <a:buChar char="•"/>
            </a:pPr>
            <a:r>
              <a:rPr lang="en-GB" sz="1900" dirty="0">
                <a:solidFill>
                  <a:schemeClr val="tx1"/>
                </a:solidFill>
                <a:latin typeface="Arial"/>
                <a:ea typeface="+mn-lt"/>
                <a:cs typeface="+mn-lt"/>
              </a:rPr>
              <a:t>Rank Epaulette to be worn</a:t>
            </a:r>
          </a:p>
          <a:p>
            <a:pPr marL="285750" indent="-285750">
              <a:lnSpc>
                <a:spcPct val="120000"/>
              </a:lnSpc>
              <a:spcBef>
                <a:spcPts val="0"/>
              </a:spcBef>
              <a:buFont typeface="Arial" panose="020B0604020202020204" pitchFamily="34" charset="0"/>
              <a:buChar char="•"/>
            </a:pPr>
            <a:r>
              <a:rPr lang="en-GB" sz="1900" dirty="0">
                <a:solidFill>
                  <a:schemeClr val="tx1"/>
                </a:solidFill>
                <a:latin typeface="Arial"/>
                <a:ea typeface="+mn-lt"/>
                <a:cs typeface="+mn-lt"/>
              </a:rPr>
              <a:t>Blue Trousers</a:t>
            </a:r>
          </a:p>
          <a:p>
            <a:pPr marL="285750" indent="-285750">
              <a:lnSpc>
                <a:spcPct val="120000"/>
              </a:lnSpc>
              <a:spcBef>
                <a:spcPts val="0"/>
              </a:spcBef>
              <a:buFont typeface="Arial" panose="020B0604020202020204" pitchFamily="34" charset="0"/>
              <a:buChar char="•"/>
            </a:pPr>
            <a:r>
              <a:rPr lang="en-GB" sz="1900" dirty="0">
                <a:solidFill>
                  <a:schemeClr val="tx1"/>
                </a:solidFill>
                <a:latin typeface="Arial"/>
                <a:ea typeface="+mn-lt"/>
                <a:cs typeface="+mn-lt"/>
              </a:rPr>
              <a:t>Blue Jersey</a:t>
            </a:r>
          </a:p>
          <a:p>
            <a:pPr marL="285750" indent="-285750">
              <a:lnSpc>
                <a:spcPct val="120000"/>
              </a:lnSpc>
              <a:spcBef>
                <a:spcPts val="0"/>
              </a:spcBef>
              <a:buFont typeface="Arial" panose="020B0604020202020204" pitchFamily="34" charset="0"/>
              <a:buChar char="•"/>
            </a:pPr>
            <a:r>
              <a:rPr lang="en-GB" sz="1900" dirty="0">
                <a:solidFill>
                  <a:schemeClr val="tx1"/>
                </a:solidFill>
                <a:latin typeface="Arial"/>
                <a:ea typeface="+mn-lt"/>
                <a:cs typeface="+mn-lt"/>
              </a:rPr>
              <a:t>Beret (Outdoor Only)</a:t>
            </a:r>
          </a:p>
          <a:p>
            <a:pPr marL="285750" indent="-285750">
              <a:lnSpc>
                <a:spcPct val="120000"/>
              </a:lnSpc>
              <a:spcBef>
                <a:spcPts val="0"/>
              </a:spcBef>
              <a:buFont typeface="Arial" panose="020B0604020202020204" pitchFamily="34" charset="0"/>
              <a:buChar char="•"/>
            </a:pPr>
            <a:r>
              <a:rPr lang="en-GB" sz="1900" dirty="0">
                <a:solidFill>
                  <a:schemeClr val="tx1"/>
                </a:solidFill>
                <a:latin typeface="Arial"/>
                <a:ea typeface="+mn-lt"/>
                <a:cs typeface="+mn-lt"/>
              </a:rPr>
              <a:t>Black DMS Boots.</a:t>
            </a:r>
            <a:endParaRPr lang="en-US" sz="1900" dirty="0">
              <a:latin typeface="Arial"/>
              <a:ea typeface="+mn-lt"/>
              <a:cs typeface="+mn-lt"/>
            </a:endParaRPr>
          </a:p>
        </p:txBody>
      </p:sp>
      <p:pic>
        <p:nvPicPr>
          <p:cNvPr id="2050" name="Picture 2" descr="Inline image">
            <a:extLst>
              <a:ext uri="{FF2B5EF4-FFF2-40B4-BE49-F238E27FC236}">
                <a16:creationId xmlns:a16="http://schemas.microsoft.com/office/drawing/2014/main" id="{73FB2ACF-6B5C-43C7-B0CD-04BEDAEBB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78" y="1622965"/>
            <a:ext cx="4003287" cy="466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44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7</a:t>
            </a:fld>
            <a:endParaRPr lang="en-US"/>
          </a:p>
        </p:txBody>
      </p:sp>
      <p:sp>
        <p:nvSpPr>
          <p:cNvPr id="4" name="Title 3"/>
          <p:cNvSpPr>
            <a:spLocks noGrp="1"/>
          </p:cNvSpPr>
          <p:nvPr>
            <p:ph type="title"/>
          </p:nvPr>
        </p:nvSpPr>
        <p:spPr>
          <a:xfrm>
            <a:off x="635456" y="292559"/>
            <a:ext cx="6554867" cy="729614"/>
          </a:xfrm>
        </p:spPr>
        <p:txBody>
          <a:bodyPr/>
          <a:lstStyle/>
          <a:p>
            <a:r>
              <a:rPr lang="en-US">
                <a:latin typeface="Arial"/>
                <a:cs typeface="Arial"/>
              </a:rPr>
              <a:t>    Brassards</a:t>
            </a:r>
            <a:endParaRPr lang="en-US"/>
          </a:p>
        </p:txBody>
      </p:sp>
      <p:pic>
        <p:nvPicPr>
          <p:cNvPr id="7" name="Picture 7" descr="A picture containing shape&#10;&#10;Description automatically generated">
            <a:extLst>
              <a:ext uri="{FF2B5EF4-FFF2-40B4-BE49-F238E27FC236}">
                <a16:creationId xmlns:a16="http://schemas.microsoft.com/office/drawing/2014/main" id="{175113AA-E944-4699-863B-1EF3008D9A3C}"/>
              </a:ext>
            </a:extLst>
          </p:cNvPr>
          <p:cNvPicPr>
            <a:picLocks noChangeAspect="1"/>
          </p:cNvPicPr>
          <p:nvPr/>
        </p:nvPicPr>
        <p:blipFill>
          <a:blip r:embed="rId3"/>
          <a:stretch>
            <a:fillRect/>
          </a:stretch>
        </p:blipFill>
        <p:spPr>
          <a:xfrm>
            <a:off x="1857771" y="1022173"/>
            <a:ext cx="4562475" cy="5449858"/>
          </a:xfrm>
          <a:prstGeom prst="rect">
            <a:avLst/>
          </a:prstGeom>
        </p:spPr>
      </p:pic>
      <p:pic>
        <p:nvPicPr>
          <p:cNvPr id="8" name="Picture 8" descr="Text, chat or text message&#10;&#10;Description automatically generated">
            <a:extLst>
              <a:ext uri="{FF2B5EF4-FFF2-40B4-BE49-F238E27FC236}">
                <a16:creationId xmlns:a16="http://schemas.microsoft.com/office/drawing/2014/main" id="{62E80C92-0217-4138-A667-A86E10C3BCA6}"/>
              </a:ext>
            </a:extLst>
          </p:cNvPr>
          <p:cNvPicPr>
            <a:picLocks noChangeAspect="1"/>
          </p:cNvPicPr>
          <p:nvPr/>
        </p:nvPicPr>
        <p:blipFill>
          <a:blip r:embed="rId4"/>
          <a:stretch>
            <a:fillRect/>
          </a:stretch>
        </p:blipFill>
        <p:spPr>
          <a:xfrm>
            <a:off x="344031" y="1185939"/>
            <a:ext cx="2260578" cy="2238524"/>
          </a:xfrm>
          <a:prstGeom prst="rect">
            <a:avLst/>
          </a:prstGeom>
        </p:spPr>
      </p:pic>
      <p:pic>
        <p:nvPicPr>
          <p:cNvPr id="9" name="Picture 9" descr="Text&#10;&#10;Description automatically generated">
            <a:extLst>
              <a:ext uri="{FF2B5EF4-FFF2-40B4-BE49-F238E27FC236}">
                <a16:creationId xmlns:a16="http://schemas.microsoft.com/office/drawing/2014/main" id="{ADBCBBAD-D832-4C3B-819F-6C23DAD95F33}"/>
              </a:ext>
            </a:extLst>
          </p:cNvPr>
          <p:cNvPicPr>
            <a:picLocks noChangeAspect="1"/>
          </p:cNvPicPr>
          <p:nvPr/>
        </p:nvPicPr>
        <p:blipFill>
          <a:blip r:embed="rId5"/>
          <a:stretch>
            <a:fillRect/>
          </a:stretch>
        </p:blipFill>
        <p:spPr>
          <a:xfrm>
            <a:off x="5600511" y="5190692"/>
            <a:ext cx="2454902" cy="1281339"/>
          </a:xfrm>
          <a:prstGeom prst="rect">
            <a:avLst/>
          </a:prstGeom>
        </p:spPr>
      </p:pic>
      <p:pic>
        <p:nvPicPr>
          <p:cNvPr id="10" name="Picture 10">
            <a:extLst>
              <a:ext uri="{FF2B5EF4-FFF2-40B4-BE49-F238E27FC236}">
                <a16:creationId xmlns:a16="http://schemas.microsoft.com/office/drawing/2014/main" id="{D076DE22-194C-4C8F-83B8-448340F38F9E}"/>
              </a:ext>
            </a:extLst>
          </p:cNvPr>
          <p:cNvPicPr>
            <a:picLocks noChangeAspect="1"/>
          </p:cNvPicPr>
          <p:nvPr/>
        </p:nvPicPr>
        <p:blipFill>
          <a:blip r:embed="rId6"/>
          <a:stretch>
            <a:fillRect/>
          </a:stretch>
        </p:blipFill>
        <p:spPr>
          <a:xfrm>
            <a:off x="2829322" y="5843438"/>
            <a:ext cx="2619375" cy="276225"/>
          </a:xfrm>
          <a:prstGeom prst="rect">
            <a:avLst/>
          </a:prstGeom>
        </p:spPr>
      </p:pic>
      <p:pic>
        <p:nvPicPr>
          <p:cNvPr id="11" name="Picture 11">
            <a:extLst>
              <a:ext uri="{FF2B5EF4-FFF2-40B4-BE49-F238E27FC236}">
                <a16:creationId xmlns:a16="http://schemas.microsoft.com/office/drawing/2014/main" id="{AAC3A673-4314-456C-A2FB-089C749ECFBC}"/>
              </a:ext>
            </a:extLst>
          </p:cNvPr>
          <p:cNvPicPr>
            <a:picLocks noChangeAspect="1"/>
          </p:cNvPicPr>
          <p:nvPr/>
        </p:nvPicPr>
        <p:blipFill>
          <a:blip r:embed="rId7"/>
          <a:stretch>
            <a:fillRect/>
          </a:stretch>
        </p:blipFill>
        <p:spPr>
          <a:xfrm>
            <a:off x="3970572" y="2086117"/>
            <a:ext cx="161925" cy="447675"/>
          </a:xfrm>
          <a:prstGeom prst="rect">
            <a:avLst/>
          </a:prstGeom>
        </p:spPr>
      </p:pic>
      <p:pic>
        <p:nvPicPr>
          <p:cNvPr id="6" name="Picture 6" descr="A picture containing logo&#10;&#10;Description automatically generated">
            <a:extLst>
              <a:ext uri="{FF2B5EF4-FFF2-40B4-BE49-F238E27FC236}">
                <a16:creationId xmlns:a16="http://schemas.microsoft.com/office/drawing/2014/main" id="{DD7E59A0-FDF2-4707-8C6B-F3A9C8BE5059}"/>
              </a:ext>
            </a:extLst>
          </p:cNvPr>
          <p:cNvPicPr>
            <a:picLocks noChangeAspect="1"/>
          </p:cNvPicPr>
          <p:nvPr/>
        </p:nvPicPr>
        <p:blipFill>
          <a:blip r:embed="rId8"/>
          <a:stretch>
            <a:fillRect/>
          </a:stretch>
        </p:blipFill>
        <p:spPr>
          <a:xfrm>
            <a:off x="3351447" y="1563507"/>
            <a:ext cx="1562100" cy="828675"/>
          </a:xfrm>
          <a:prstGeom prst="rect">
            <a:avLst/>
          </a:prstGeom>
        </p:spPr>
      </p:pic>
    </p:spTree>
    <p:extLst>
      <p:ext uri="{BB962C8B-B14F-4D97-AF65-F5344CB8AC3E}">
        <p14:creationId xmlns:p14="http://schemas.microsoft.com/office/powerpoint/2010/main" val="241539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7E2D3415-149E-44DD-854D-2BE7FA957DAF}"/>
              </a:ext>
            </a:extLst>
          </p:cNvPr>
          <p:cNvSpPr txBox="1"/>
          <p:nvPr/>
        </p:nvSpPr>
        <p:spPr>
          <a:xfrm>
            <a:off x="4352457" y="2350971"/>
            <a:ext cx="3230372" cy="2784843"/>
          </a:xfrm>
          <a:prstGeom prst="rect">
            <a:avLst/>
          </a:prstGeom>
        </p:spPr>
        <p:txBody>
          <a:bodyPr vert="horz" lIns="91440" tIns="45720" rIns="91440" bIns="45720" rtlCol="0" anchor="ctr">
            <a:noAutofit/>
          </a:bodyPr>
          <a:lstStyle/>
          <a:p>
            <a:pPr>
              <a:spcBef>
                <a:spcPct val="20000"/>
              </a:spcBef>
              <a:spcAft>
                <a:spcPts val="600"/>
              </a:spcAft>
              <a:buClr>
                <a:schemeClr val="tx1"/>
              </a:buClr>
              <a:buSzPct val="80000"/>
              <a:buFont typeface="Wingdings 3" panose="05040102010807070707" pitchFamily="18" charset="2"/>
              <a:buChar char=""/>
            </a:pPr>
            <a:endParaRPr lang="en-US" sz="1600">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endParaRPr lang="en-US" b="1">
              <a:solidFill>
                <a:srgbClr val="FFFFFF"/>
              </a:solidFill>
              <a:latin typeface="Arial"/>
              <a:cs typeface="Arial"/>
            </a:endParaRPr>
          </a:p>
          <a:p>
            <a:pPr>
              <a:spcBef>
                <a:spcPct val="20000"/>
              </a:spcBef>
              <a:spcAft>
                <a:spcPts val="600"/>
              </a:spcAft>
              <a:buClr>
                <a:srgbClr val="FFFFFF"/>
              </a:buClr>
              <a:buSzPct val="80000"/>
              <a:buFont typeface="Wingdings 3" panose="05040102010807070707" pitchFamily="18" charset="2"/>
              <a:buChar char=""/>
            </a:pPr>
            <a:endParaRPr lang="en-US">
              <a:solidFill>
                <a:schemeClr val="bg2">
                  <a:lumMod val="75000"/>
                </a:schemeClr>
              </a:solidFill>
              <a:latin typeface="Arial" panose="020B0604020202020204" pitchFamily="34" charset="0"/>
              <a:cs typeface="Arial" panose="020B0604020202020204" pitchFamily="34" charset="0"/>
            </a:endParaRP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RYA Offshore Competent Crew</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RYA Offshore Sail Day Skipper</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RYA Offshore Sail Watch Leader</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BCU 1 Star.</a:t>
            </a:r>
          </a:p>
          <a:p>
            <a:pPr>
              <a:spcBef>
                <a:spcPct val="20000"/>
              </a:spcBef>
              <a:spcAft>
                <a:spcPts val="600"/>
              </a:spcAft>
              <a:buClr>
                <a:schemeClr val="tx1"/>
              </a:buClr>
              <a:buSzPct val="80000"/>
            </a:pPr>
            <a:endParaRPr lang="en-US" sz="1600">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endParaRPr lang="en-US" sz="1600">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endParaRPr lang="en-US" sz="1600">
              <a:solidFill>
                <a:schemeClr val="bg2">
                  <a:lumMod val="75000"/>
                </a:schemeClr>
              </a:solidFill>
            </a:endParaRPr>
          </a:p>
        </p:txBody>
      </p:sp>
      <p:pic>
        <p:nvPicPr>
          <p:cNvPr id="67" name="Picture 13" descr="A picture containing drawing, shirt, hat&#10;&#10;Description automatically generated">
            <a:extLst>
              <a:ext uri="{FF2B5EF4-FFF2-40B4-BE49-F238E27FC236}">
                <a16:creationId xmlns:a16="http://schemas.microsoft.com/office/drawing/2014/main" id="{B15118B1-C210-41C8-B7A6-851B19BBF9DF}"/>
              </a:ext>
            </a:extLst>
          </p:cNvPr>
          <p:cNvPicPr>
            <a:picLocks noChangeAspect="1"/>
          </p:cNvPicPr>
          <p:nvPr/>
        </p:nvPicPr>
        <p:blipFill>
          <a:blip r:embed="rId3"/>
          <a:stretch>
            <a:fillRect/>
          </a:stretch>
        </p:blipFill>
        <p:spPr>
          <a:xfrm>
            <a:off x="471465" y="1164720"/>
            <a:ext cx="1773238" cy="2490502"/>
          </a:xfrm>
          <a:prstGeom prst="rect">
            <a:avLst/>
          </a:prstGeom>
        </p:spPr>
      </p:pic>
      <p:pic>
        <p:nvPicPr>
          <p:cNvPr id="69" name="Picture 14" descr="A picture containing object, lamp, drawing&#10;&#10;Description automatically generated">
            <a:extLst>
              <a:ext uri="{FF2B5EF4-FFF2-40B4-BE49-F238E27FC236}">
                <a16:creationId xmlns:a16="http://schemas.microsoft.com/office/drawing/2014/main" id="{A4B5F7EA-E49B-492E-A2A4-A73164500159}"/>
              </a:ext>
            </a:extLst>
          </p:cNvPr>
          <p:cNvPicPr>
            <a:picLocks noChangeAspect="1"/>
          </p:cNvPicPr>
          <p:nvPr/>
        </p:nvPicPr>
        <p:blipFill>
          <a:blip r:embed="rId4"/>
          <a:stretch>
            <a:fillRect/>
          </a:stretch>
        </p:blipFill>
        <p:spPr>
          <a:xfrm>
            <a:off x="2462941" y="1164720"/>
            <a:ext cx="1769930" cy="2525210"/>
          </a:xfrm>
          <a:prstGeom prst="rect">
            <a:avLst/>
          </a:prstGeom>
        </p:spPr>
      </p:pic>
      <p:pic>
        <p:nvPicPr>
          <p:cNvPr id="71" name="Picture 15" descr="A picture containing mug, drawing, shirt&#10;&#10;Description automatically generated">
            <a:extLst>
              <a:ext uri="{FF2B5EF4-FFF2-40B4-BE49-F238E27FC236}">
                <a16:creationId xmlns:a16="http://schemas.microsoft.com/office/drawing/2014/main" id="{7462337E-F7A8-4107-9BCC-F3890A925242}"/>
              </a:ext>
            </a:extLst>
          </p:cNvPr>
          <p:cNvPicPr>
            <a:picLocks noChangeAspect="1"/>
          </p:cNvPicPr>
          <p:nvPr/>
        </p:nvPicPr>
        <p:blipFill>
          <a:blip r:embed="rId5"/>
          <a:stretch>
            <a:fillRect/>
          </a:stretch>
        </p:blipFill>
        <p:spPr>
          <a:xfrm>
            <a:off x="471465" y="3890563"/>
            <a:ext cx="1770498" cy="2490502"/>
          </a:xfrm>
          <a:prstGeom prst="rect">
            <a:avLst/>
          </a:prstGeom>
        </p:spPr>
      </p:pic>
      <p:pic>
        <p:nvPicPr>
          <p:cNvPr id="73" name="Picture 16" descr="A picture containing object, clock&#10;&#10;Description automatically generated">
            <a:extLst>
              <a:ext uri="{FF2B5EF4-FFF2-40B4-BE49-F238E27FC236}">
                <a16:creationId xmlns:a16="http://schemas.microsoft.com/office/drawing/2014/main" id="{FEE9DDAD-AEE2-4B9A-BF2F-38ED3705BEAB}"/>
              </a:ext>
            </a:extLst>
          </p:cNvPr>
          <p:cNvPicPr>
            <a:picLocks noChangeAspect="1"/>
          </p:cNvPicPr>
          <p:nvPr/>
        </p:nvPicPr>
        <p:blipFill>
          <a:blip r:embed="rId6"/>
          <a:stretch>
            <a:fillRect/>
          </a:stretch>
        </p:blipFill>
        <p:spPr>
          <a:xfrm>
            <a:off x="2462940" y="3874418"/>
            <a:ext cx="1769931" cy="2485800"/>
          </a:xfrm>
          <a:prstGeom prst="rect">
            <a:avLst/>
          </a:prstGeom>
        </p:spPr>
      </p:pic>
      <p:sp>
        <p:nvSpPr>
          <p:cNvPr id="10" name="Title 3">
            <a:extLst>
              <a:ext uri="{FF2B5EF4-FFF2-40B4-BE49-F238E27FC236}">
                <a16:creationId xmlns:a16="http://schemas.microsoft.com/office/drawing/2014/main" id="{EBA982D0-CB8D-44F3-8276-83FF4F54E8D6}"/>
              </a:ext>
            </a:extLst>
          </p:cNvPr>
          <p:cNvSpPr txBox="1">
            <a:spLocks/>
          </p:cNvSpPr>
          <p:nvPr/>
        </p:nvSpPr>
        <p:spPr>
          <a:xfrm>
            <a:off x="635456" y="292559"/>
            <a:ext cx="6554867" cy="729614"/>
          </a:xfrm>
          <a:prstGeom prst="rect">
            <a:avLst/>
          </a:prstGeom>
          <a:effectLst/>
        </p:spPr>
        <p:txBody>
          <a:bodyPr vert="horz" lIns="0" tIns="0" rIns="0" bIns="0" rtlCol="0" anchor="b">
            <a:normAutofit/>
          </a:bodyPr>
          <a:lstStyle>
            <a:lvl1pPr algn="l" defTabSz="457200" rtl="0" eaLnBrk="1" latinLnBrk="0" hangingPunct="1">
              <a:spcBef>
                <a:spcPct val="0"/>
              </a:spcBef>
              <a:buNone/>
              <a:defRPr sz="2000" b="0" kern="1200" cap="all">
                <a:ln w="3175" cmpd="sng">
                  <a:noFill/>
                </a:ln>
                <a:solidFill>
                  <a:srgbClr val="FFFF00"/>
                </a:solidFill>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atin typeface="Arial"/>
                <a:cs typeface="Arial"/>
              </a:rPr>
              <a:t>    </a:t>
            </a:r>
            <a:r>
              <a:rPr lang="en-US" sz="3600" b="1" cap="none">
                <a:latin typeface="Arial"/>
                <a:cs typeface="Arial"/>
              </a:rPr>
              <a:t>Badges</a:t>
            </a:r>
            <a:endParaRPr lang="en-US" sz="3600" b="1"/>
          </a:p>
        </p:txBody>
      </p:sp>
    </p:spTree>
    <p:extLst>
      <p:ext uri="{BB962C8B-B14F-4D97-AF65-F5344CB8AC3E}">
        <p14:creationId xmlns:p14="http://schemas.microsoft.com/office/powerpoint/2010/main" val="357699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CB69D-5486-4328-B553-E6E37F4A1AFE}"/>
              </a:ext>
            </a:extLst>
          </p:cNvPr>
          <p:cNvSpPr>
            <a:spLocks noGrp="1"/>
          </p:cNvSpPr>
          <p:nvPr>
            <p:ph type="title"/>
          </p:nvPr>
        </p:nvSpPr>
        <p:spPr>
          <a:xfrm>
            <a:off x="516616" y="316948"/>
            <a:ext cx="6798584" cy="618932"/>
          </a:xfrm>
        </p:spPr>
        <p:txBody>
          <a:bodyPr/>
          <a:lstStyle/>
          <a:p>
            <a:pPr algn="ctr"/>
            <a:r>
              <a:rPr lang="en-US" b="1">
                <a:latin typeface="Century Gothic"/>
                <a:cs typeface="Arial"/>
              </a:rPr>
              <a:t> </a:t>
            </a:r>
            <a:r>
              <a:rPr lang="en-US" sz="3600" b="1" cap="none">
                <a:latin typeface="Arial"/>
                <a:cs typeface="Arial"/>
              </a:rPr>
              <a:t>Badges </a:t>
            </a:r>
            <a:r>
              <a:rPr lang="en-US" sz="3600" b="1" cap="none" err="1">
                <a:latin typeface="Arial"/>
                <a:cs typeface="Arial"/>
              </a:rPr>
              <a:t>cont</a:t>
            </a:r>
            <a:r>
              <a:rPr lang="en-US" sz="3600" b="1" cap="none">
                <a:latin typeface="Arial"/>
                <a:cs typeface="Arial"/>
              </a:rPr>
              <a:t>;</a:t>
            </a:r>
            <a:endParaRPr lang="en-US" sz="3600">
              <a:latin typeface="Arial"/>
              <a:cs typeface="Arial"/>
            </a:endParaRPr>
          </a:p>
        </p:txBody>
      </p:sp>
      <p:pic>
        <p:nvPicPr>
          <p:cNvPr id="9" name="Picture 5" descr="A picture containing object, clock&#10;&#10;Description automatically generated">
            <a:extLst>
              <a:ext uri="{FF2B5EF4-FFF2-40B4-BE49-F238E27FC236}">
                <a16:creationId xmlns:a16="http://schemas.microsoft.com/office/drawing/2014/main" id="{6C364E19-3DBA-4EF3-B0CA-8051AC601F96}"/>
              </a:ext>
            </a:extLst>
          </p:cNvPr>
          <p:cNvPicPr>
            <a:picLocks noChangeAspect="1"/>
          </p:cNvPicPr>
          <p:nvPr/>
        </p:nvPicPr>
        <p:blipFill>
          <a:blip r:embed="rId3"/>
          <a:stretch>
            <a:fillRect/>
          </a:stretch>
        </p:blipFill>
        <p:spPr>
          <a:xfrm>
            <a:off x="516616" y="1156083"/>
            <a:ext cx="1744980" cy="2524902"/>
          </a:xfrm>
          <a:prstGeom prst="rect">
            <a:avLst/>
          </a:prstGeom>
        </p:spPr>
      </p:pic>
      <p:pic>
        <p:nvPicPr>
          <p:cNvPr id="11" name="Picture 6" descr="A picture containing drawing, hat, shirt&#10;&#10;Description automatically generated">
            <a:extLst>
              <a:ext uri="{FF2B5EF4-FFF2-40B4-BE49-F238E27FC236}">
                <a16:creationId xmlns:a16="http://schemas.microsoft.com/office/drawing/2014/main" id="{EB8766D8-B3D8-4939-822D-B695A772759C}"/>
              </a:ext>
            </a:extLst>
          </p:cNvPr>
          <p:cNvPicPr>
            <a:picLocks noChangeAspect="1"/>
          </p:cNvPicPr>
          <p:nvPr/>
        </p:nvPicPr>
        <p:blipFill>
          <a:blip r:embed="rId4"/>
          <a:stretch>
            <a:fillRect/>
          </a:stretch>
        </p:blipFill>
        <p:spPr>
          <a:xfrm>
            <a:off x="2540150" y="1172822"/>
            <a:ext cx="1744980" cy="2513742"/>
          </a:xfrm>
          <a:prstGeom prst="rect">
            <a:avLst/>
          </a:prstGeom>
        </p:spPr>
      </p:pic>
      <p:pic>
        <p:nvPicPr>
          <p:cNvPr id="13" name="Picture 7" descr="A close up of a sign&#10;&#10;Description automatically generated">
            <a:extLst>
              <a:ext uri="{FF2B5EF4-FFF2-40B4-BE49-F238E27FC236}">
                <a16:creationId xmlns:a16="http://schemas.microsoft.com/office/drawing/2014/main" id="{BAD762A3-745A-4F54-A810-75E4A969E3A8}"/>
              </a:ext>
            </a:extLst>
          </p:cNvPr>
          <p:cNvPicPr>
            <a:picLocks noChangeAspect="1"/>
          </p:cNvPicPr>
          <p:nvPr/>
        </p:nvPicPr>
        <p:blipFill>
          <a:blip r:embed="rId5"/>
          <a:stretch>
            <a:fillRect/>
          </a:stretch>
        </p:blipFill>
        <p:spPr>
          <a:xfrm>
            <a:off x="542384" y="3895514"/>
            <a:ext cx="1744980" cy="2524900"/>
          </a:xfrm>
          <a:prstGeom prst="rect">
            <a:avLst/>
          </a:prstGeom>
        </p:spPr>
      </p:pic>
      <p:pic>
        <p:nvPicPr>
          <p:cNvPr id="15" name="Picture 8" descr="A drawing of a face&#10;&#10;Description automatically generated">
            <a:extLst>
              <a:ext uri="{FF2B5EF4-FFF2-40B4-BE49-F238E27FC236}">
                <a16:creationId xmlns:a16="http://schemas.microsoft.com/office/drawing/2014/main" id="{7BB96BD5-880A-4F3F-A9FE-766608890916}"/>
              </a:ext>
            </a:extLst>
          </p:cNvPr>
          <p:cNvPicPr>
            <a:picLocks noChangeAspect="1"/>
          </p:cNvPicPr>
          <p:nvPr/>
        </p:nvPicPr>
        <p:blipFill>
          <a:blip r:embed="rId6"/>
          <a:stretch>
            <a:fillRect/>
          </a:stretch>
        </p:blipFill>
        <p:spPr>
          <a:xfrm>
            <a:off x="2540345" y="3891858"/>
            <a:ext cx="1744980" cy="2524902"/>
          </a:xfrm>
          <a:prstGeom prst="rect">
            <a:avLst/>
          </a:prstGeom>
        </p:spPr>
      </p:pic>
      <p:sp>
        <p:nvSpPr>
          <p:cNvPr id="5" name="Rectangle 4">
            <a:extLst>
              <a:ext uri="{FF2B5EF4-FFF2-40B4-BE49-F238E27FC236}">
                <a16:creationId xmlns:a16="http://schemas.microsoft.com/office/drawing/2014/main" id="{592C39E1-6F8B-42C7-8C42-88BD306E9B96}"/>
              </a:ext>
            </a:extLst>
          </p:cNvPr>
          <p:cNvSpPr/>
          <p:nvPr/>
        </p:nvSpPr>
        <p:spPr>
          <a:xfrm>
            <a:off x="4571999" y="3002147"/>
            <a:ext cx="3281137" cy="1597360"/>
          </a:xfrm>
          <a:prstGeom prst="rect">
            <a:avLst/>
          </a:prstGeom>
        </p:spPr>
        <p:txBody>
          <a:bodyPr wrap="square">
            <a:spAutoFit/>
          </a:bodyPr>
          <a:lstStyle/>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BCU 2 Star</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RYA Sail Level 1 </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RYA Sail Level 2</a:t>
            </a:r>
          </a:p>
          <a:p>
            <a:pPr marL="285750" indent="-285750">
              <a:spcBef>
                <a:spcPct val="20000"/>
              </a:spcBef>
              <a:spcAft>
                <a:spcPts val="600"/>
              </a:spcAft>
              <a:buClr>
                <a:schemeClr val="tx1"/>
              </a:buClr>
              <a:buSzPct val="80000"/>
              <a:buFont typeface="Arial" panose="020B0604020202020204" pitchFamily="34" charset="0"/>
              <a:buChar char="•"/>
            </a:pPr>
            <a:r>
              <a:rPr lang="en-US">
                <a:latin typeface="Arial" panose="020B0604020202020204" pitchFamily="34" charset="0"/>
                <a:cs typeface="Arial" panose="020B0604020202020204" pitchFamily="34" charset="0"/>
              </a:rPr>
              <a:t>RYA Sail Dinghy Instructor.</a:t>
            </a:r>
          </a:p>
        </p:txBody>
      </p:sp>
    </p:spTree>
    <p:extLst>
      <p:ext uri="{BB962C8B-B14F-4D97-AF65-F5344CB8AC3E}">
        <p14:creationId xmlns:p14="http://schemas.microsoft.com/office/powerpoint/2010/main" val="301043959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fc145e6-2425-40ed-8243-1b26340e7c9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LongProp xmlns="" name="TaxCatchAll"><![CDATA[17;# printing and graphics services|33042060-9152-400a-8277-bfc84a13679b;#4;#03_12 support operations|a985a573-636b-4c49-9f2b-5c6463c74b75;#3;#commander in chief fleet|bc1cc8df-30d4-4572-8444-164f821a350d;#16;# printing and graphics services|e96a7ad7-a6b9-497f-bc76-939fb050aa52]]></LongProp>
</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4DCDCEAE8FD774C9B1F8517B00C7480" ma:contentTypeVersion="7" ma:contentTypeDescription="Create a new document." ma:contentTypeScope="" ma:versionID="e9fb6be7d4a9a96448172729e691eaf6">
  <xsd:schema xmlns:xsd="http://www.w3.org/2001/XMLSchema" xmlns:xs="http://www.w3.org/2001/XMLSchema" xmlns:p="http://schemas.microsoft.com/office/2006/metadata/properties" xmlns:ns2="ffc145e6-2425-40ed-8243-1b26340e7c90" xmlns:ns3="ce6d4b20-983a-4abb-9133-08b6f6a1893a" targetNamespace="http://schemas.microsoft.com/office/2006/metadata/properties" ma:root="true" ma:fieldsID="fde1efe6d2f9c0ea3cc28f157f4ff588" ns2:_="" ns3:_="">
    <xsd:import namespace="ffc145e6-2425-40ed-8243-1b26340e7c90"/>
    <xsd:import namespace="ce6d4b20-983a-4abb-9133-08b6f6a1893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c145e6-2425-40ed-8243-1b26340e7c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6d4b20-983a-4abb-9133-08b6f6a1893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AD3821-B81D-4C8B-A4CF-443E2FC2AA79}">
  <ds:schemaRefs>
    <ds:schemaRef ds:uri="http://schemas.microsoft.com/office/2006/documentManagement/types"/>
    <ds:schemaRef ds:uri="http://purl.org/dc/dcmitype/"/>
    <ds:schemaRef ds:uri="ffc145e6-2425-40ed-8243-1b26340e7c90"/>
    <ds:schemaRef ds:uri="http://purl.org/dc/elements/1.1/"/>
    <ds:schemaRef ds:uri="http://schemas.microsoft.com/office/2006/metadata/properties"/>
    <ds:schemaRef ds:uri="http://purl.org/dc/terms/"/>
    <ds:schemaRef ds:uri="ce6d4b20-983a-4abb-9133-08b6f6a1893a"/>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1FD226B-0DFE-48EA-91E9-1E76595427EC}">
  <ds:schemaRefs>
    <ds:schemaRef ds:uri="http://schemas.microsoft.com/sharepoint/v3/contenttype/forms"/>
  </ds:schemaRefs>
</ds:datastoreItem>
</file>

<file path=customXml/itemProps3.xml><?xml version="1.0" encoding="utf-8"?>
<ds:datastoreItem xmlns:ds="http://schemas.openxmlformats.org/officeDocument/2006/customXml" ds:itemID="{A9889A0E-A6F1-450F-A668-90FA2204AF29}">
  <ds:schemaRefs>
    <ds:schemaRef ds:uri="http://schemas.microsoft.com/office/2006/metadata/longProperties"/>
    <ds:schemaRef ds:uri=""/>
  </ds:schemaRefs>
</ds:datastoreItem>
</file>

<file path=customXml/itemProps4.xml><?xml version="1.0" encoding="utf-8"?>
<ds:datastoreItem xmlns:ds="http://schemas.openxmlformats.org/officeDocument/2006/customXml" ds:itemID="{64664E26-3BEE-40B7-9536-C58D50BBB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c145e6-2425-40ed-8243-1b26340e7c90"/>
    <ds:schemaRef ds:uri="ce6d4b20-983a-4abb-9133-08b6f6a189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0</TotalTime>
  <Words>1137</Words>
  <Application>Microsoft Office PowerPoint</Application>
  <PresentationFormat>On-screen Show (4:3)</PresentationFormat>
  <Paragraphs>168</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Arial,Sans-Serif</vt:lpstr>
      <vt:lpstr>Calibri</vt:lpstr>
      <vt:lpstr>Century Gothic</vt:lpstr>
      <vt:lpstr>Wingdings</vt:lpstr>
      <vt:lpstr>Wingdings 3</vt:lpstr>
      <vt:lpstr>Slice</vt:lpstr>
      <vt:lpstr>1_Slice</vt:lpstr>
      <vt:lpstr>PowerPoint Presentation</vt:lpstr>
      <vt:lpstr>PowerPoint Presentation</vt:lpstr>
      <vt:lpstr>Aim</vt:lpstr>
      <vt:lpstr>Objectives</vt:lpstr>
      <vt:lpstr>No 3 Dress with Brassard</vt:lpstr>
      <vt:lpstr>No 4 Dress Action Working Dress(AWD)</vt:lpstr>
      <vt:lpstr>    Brassards</vt:lpstr>
      <vt:lpstr>PowerPoint Presentation</vt:lpstr>
      <vt:lpstr> Badges cont;</vt:lpstr>
      <vt:lpstr>Badges cont;</vt:lpstr>
      <vt:lpstr>Badges cont.</vt:lpstr>
      <vt:lpstr>Badges cont;</vt:lpstr>
      <vt:lpstr>Badges cont;</vt:lpstr>
      <vt:lpstr>Badges cont;</vt:lpstr>
      <vt:lpstr>Summary</vt:lpstr>
      <vt:lpstr>PowerPoint Presentation</vt:lpstr>
      <vt:lpstr>PowerPoint Presentation</vt:lpstr>
    </vt:vector>
  </TitlesOfParts>
  <Company>IT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Bonell, Richard CPO (NAVY CADETS-CCF RN YT HQ1)</dc:creator>
  <cp:lastModifiedBy>Bonell, Richard CPO (NAVY CADETS-CCF RN YT HQ1)</cp:lastModifiedBy>
  <cp:revision>1</cp:revision>
  <dcterms:created xsi:type="dcterms:W3CDTF">2009-10-15T15:56:44Z</dcterms:created>
  <dcterms:modified xsi:type="dcterms:W3CDTF">2021-05-14T08:29:22Z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MOD Document</vt:lpwstr>
  </property>
  <property fmtid="{D5CDD505-2E9C-101B-9397-08002B2CF9AE}" pid="3" name="Description0">
    <vt:lpwstr/>
  </property>
  <property fmtid="{D5CDD505-2E9C-101B-9397-08002B2CF9AE}" pid="4" name="Subject CategoryOOB">
    <vt:lpwstr>;#PRINTING AND GRAPHICS SERVICES;#</vt:lpwstr>
  </property>
  <property fmtid="{D5CDD505-2E9C-101B-9397-08002B2CF9AE}" pid="5" name="Subject KeywordsOOB">
    <vt:lpwstr>;#Printing and graphics services;#</vt:lpwstr>
  </property>
  <property fmtid="{D5CDD505-2E9C-101B-9397-08002B2CF9AE}" pid="6" name="Status">
    <vt:lpwstr/>
  </property>
  <property fmtid="{D5CDD505-2E9C-101B-9397-08002B2CF9AE}" pid="7" name="AuthorOriginator">
    <vt:lpwstr>Stephenson, Jon Mr</vt:lpwstr>
  </property>
  <property fmtid="{D5CDD505-2E9C-101B-9397-08002B2CF9AE}" pid="8" name="Copyright">
    <vt:lpwstr/>
  </property>
  <property fmtid="{D5CDD505-2E9C-101B-9397-08002B2CF9AE}" pid="9" name="Business OwnerOOB">
    <vt:lpwstr>Commander in Chief Fleet</vt:lpwstr>
  </property>
  <property fmtid="{D5CDD505-2E9C-101B-9397-08002B2CF9AE}" pid="10" name="fileplanIDOOB">
    <vt:lpwstr>03_12 Support Operations</vt:lpwstr>
  </property>
  <property fmtid="{D5CDD505-2E9C-101B-9397-08002B2CF9AE}" pid="11" name="fileplanIDPTH">
    <vt:lpwstr>03_Support/03_12 Support Operations</vt:lpwstr>
  </property>
  <property fmtid="{D5CDD505-2E9C-101B-9397-08002B2CF9AE}" pid="12" name="fileplanID">
    <vt:lpwstr>4;#03_12 support operations|a985a573-636b-4c49-9f2b-5c6463c74b75</vt:lpwstr>
  </property>
  <property fmtid="{D5CDD505-2E9C-101B-9397-08002B2CF9AE}" pid="13" name="SubjectCategory">
    <vt:lpwstr/>
  </property>
  <property fmtid="{D5CDD505-2E9C-101B-9397-08002B2CF9AE}" pid="14" name="BusinessOwner">
    <vt:lpwstr/>
  </property>
  <property fmtid="{D5CDD505-2E9C-101B-9397-08002B2CF9AE}" pid="15" name="LocalKeywords">
    <vt:lpwstr/>
  </property>
  <property fmtid="{D5CDD505-2E9C-101B-9397-08002B2CF9AE}" pid="16" name="SubjectKeywords">
    <vt:lpwstr/>
  </property>
  <property fmtid="{D5CDD505-2E9C-101B-9397-08002B2CF9AE}" pid="17" name="ItemRetentionFormula">
    <vt:lpwstr/>
  </property>
  <property fmtid="{D5CDD505-2E9C-101B-9397-08002B2CF9AE}" pid="18" name="_dlc_policyId">
    <vt:lpwstr/>
  </property>
  <property fmtid="{D5CDD505-2E9C-101B-9397-08002B2CF9AE}" pid="19" name="Subject Category">
    <vt:lpwstr>16;# printing and graphics services|e96a7ad7-a6b9-497f-bc76-939fb050aa52</vt:lpwstr>
  </property>
  <property fmtid="{D5CDD505-2E9C-101B-9397-08002B2CF9AE}" pid="20" name="display_urn:schemas-microsoft-com:office:office#Editor">
    <vt:lpwstr>Tew, Matthew Leading Rate</vt:lpwstr>
  </property>
  <property fmtid="{D5CDD505-2E9C-101B-9397-08002B2CF9AE}" pid="21" name="TaxKeyword">
    <vt:lpwstr/>
  </property>
  <property fmtid="{D5CDD505-2E9C-101B-9397-08002B2CF9AE}" pid="22" name="cc">
    <vt:lpwstr/>
  </property>
  <property fmtid="{D5CDD505-2E9C-101B-9397-08002B2CF9AE}" pid="23" name="Order">
    <vt:lpwstr>7300.00000000000</vt:lpwstr>
  </property>
  <property fmtid="{D5CDD505-2E9C-101B-9397-08002B2CF9AE}" pid="24" name="TemplateUrl">
    <vt:lpwstr/>
  </property>
  <property fmtid="{D5CDD505-2E9C-101B-9397-08002B2CF9AE}" pid="25" name="ComplianceAssetId">
    <vt:lpwstr/>
  </property>
  <property fmtid="{D5CDD505-2E9C-101B-9397-08002B2CF9AE}" pid="26" name="to">
    <vt:lpwstr/>
  </property>
  <property fmtid="{D5CDD505-2E9C-101B-9397-08002B2CF9AE}" pid="27" name="from">
    <vt:lpwstr/>
  </property>
  <property fmtid="{D5CDD505-2E9C-101B-9397-08002B2CF9AE}" pid="28" name="Business Owner">
    <vt:lpwstr>3;#commander in chief fleet|bc1cc8df-30d4-4572-8444-164f821a350d</vt:lpwstr>
  </property>
  <property fmtid="{D5CDD505-2E9C-101B-9397-08002B2CF9AE}" pid="29" name="Subject Keywords">
    <vt:lpwstr>17;# printing and graphics services|33042060-9152-400a-8277-bfc84a13679b</vt:lpwstr>
  </property>
  <property fmtid="{D5CDD505-2E9C-101B-9397-08002B2CF9AE}" pid="30" name="Email_x0020z_Subject">
    <vt:lpwstr/>
  </property>
  <property fmtid="{D5CDD505-2E9C-101B-9397-08002B2CF9AE}" pid="31" name="MODNumberOfPagesScanned">
    <vt:lpwstr/>
  </property>
  <property fmtid="{D5CDD505-2E9C-101B-9397-08002B2CF9AE}" pid="32" name="xd_ProgID">
    <vt:lpwstr/>
  </property>
  <property fmtid="{D5CDD505-2E9C-101B-9397-08002B2CF9AE}" pid="33" name="SharedWithUsers">
    <vt:lpwstr/>
  </property>
  <property fmtid="{D5CDD505-2E9C-101B-9397-08002B2CF9AE}" pid="34" name="MODImageCleaning">
    <vt:lpwstr/>
  </property>
  <property fmtid="{D5CDD505-2E9C-101B-9397-08002B2CF9AE}" pid="35" name="display_urn:schemas-microsoft-com:office:office#Author">
    <vt:lpwstr>Tew, Matthew Leading Rate</vt:lpwstr>
  </property>
  <property fmtid="{D5CDD505-2E9C-101B-9397-08002B2CF9AE}" pid="36" name="MODScanVerified">
    <vt:lpwstr/>
  </property>
  <property fmtid="{D5CDD505-2E9C-101B-9397-08002B2CF9AE}" pid="37" name="MODScanStandard">
    <vt:lpwstr/>
  </property>
  <property fmtid="{D5CDD505-2E9C-101B-9397-08002B2CF9AE}" pid="38" name="ContentTypeId">
    <vt:lpwstr>0x01010004DCDCEAE8FD774C9B1F8517B00C7480</vt:lpwstr>
  </property>
</Properties>
</file>