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notesMasterIdLst>
    <p:notesMasterId r:id="rId7"/>
  </p:notesMasterIdLst>
  <p:sldIdLst>
    <p:sldId id="256" r:id="rId2"/>
    <p:sldId id="301" r:id="rId3"/>
    <p:sldId id="302" r:id="rId4"/>
    <p:sldId id="303" r:id="rId5"/>
    <p:sldId id="304" r:id="rId6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F55"/>
    <a:srgbClr val="0B184A"/>
    <a:srgbClr val="D0A3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759BD9-EE2A-4CA9-AFF7-2B2FF38FB305}" v="20" dt="2026-03-24T14:30:28.9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2" autoAdjust="0"/>
    <p:restoredTop sz="87650" autoAdjust="0"/>
  </p:normalViewPr>
  <p:slideViewPr>
    <p:cSldViewPr snapToGrid="0">
      <p:cViewPr varScale="1">
        <p:scale>
          <a:sx n="81" d="100"/>
          <a:sy n="81" d="100"/>
        </p:scale>
        <p:origin x="234" y="5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 Robinson" userId="6e0e6842-bb67-4f78-86fa-53656fb3db0c" providerId="ADAL" clId="{F150CACA-EF16-4693-8A34-78068AB74A2E}"/>
    <pc:docChg chg="undo redo custSel addSld delSld modSld">
      <pc:chgData name="Alex Robinson" userId="6e0e6842-bb67-4f78-86fa-53656fb3db0c" providerId="ADAL" clId="{F150CACA-EF16-4693-8A34-78068AB74A2E}" dt="2026-03-25T15:43:39.029" v="292" actId="20577"/>
      <pc:docMkLst>
        <pc:docMk/>
      </pc:docMkLst>
      <pc:sldChg chg="modSp mod">
        <pc:chgData name="Alex Robinson" userId="6e0e6842-bb67-4f78-86fa-53656fb3db0c" providerId="ADAL" clId="{F150CACA-EF16-4693-8A34-78068AB74A2E}" dt="2026-03-25T15:43:39.029" v="292" actId="20577"/>
        <pc:sldMkLst>
          <pc:docMk/>
          <pc:sldMk cId="109857222" sldId="256"/>
        </pc:sldMkLst>
        <pc:spChg chg="mod">
          <ac:chgData name="Alex Robinson" userId="6e0e6842-bb67-4f78-86fa-53656fb3db0c" providerId="ADAL" clId="{F150CACA-EF16-4693-8A34-78068AB74A2E}" dt="2026-03-25T15:43:39.029" v="292" actId="20577"/>
          <ac:spMkLst>
            <pc:docMk/>
            <pc:sldMk cId="109857222" sldId="256"/>
            <ac:spMk id="2" creationId="{00000000-0000-0000-0000-000000000000}"/>
          </ac:spMkLst>
        </pc:spChg>
      </pc:sldChg>
      <pc:sldChg chg="modSp mod">
        <pc:chgData name="Alex Robinson" userId="6e0e6842-bb67-4f78-86fa-53656fb3db0c" providerId="ADAL" clId="{F150CACA-EF16-4693-8A34-78068AB74A2E}" dt="2026-03-24T14:29:59" v="219" actId="20577"/>
        <pc:sldMkLst>
          <pc:docMk/>
          <pc:sldMk cId="1593223125" sldId="301"/>
        </pc:sldMkLst>
        <pc:spChg chg="mod">
          <ac:chgData name="Alex Robinson" userId="6e0e6842-bb67-4f78-86fa-53656fb3db0c" providerId="ADAL" clId="{F150CACA-EF16-4693-8A34-78068AB74A2E}" dt="2026-03-24T13:45:32.270" v="123" actId="20577"/>
          <ac:spMkLst>
            <pc:docMk/>
            <pc:sldMk cId="1593223125" sldId="301"/>
            <ac:spMk id="5" creationId="{ABBC07C6-8D3D-BE54-8831-87D2D91976CF}"/>
          </ac:spMkLst>
        </pc:spChg>
        <pc:spChg chg="mod">
          <ac:chgData name="Alex Robinson" userId="6e0e6842-bb67-4f78-86fa-53656fb3db0c" providerId="ADAL" clId="{F150CACA-EF16-4693-8A34-78068AB74A2E}" dt="2026-03-24T13:45:35.991" v="124"/>
          <ac:spMkLst>
            <pc:docMk/>
            <pc:sldMk cId="1593223125" sldId="301"/>
            <ac:spMk id="7" creationId="{8923A0BF-470E-F62C-0777-19CD2D657DEC}"/>
          </ac:spMkLst>
        </pc:spChg>
        <pc:spChg chg="mod">
          <ac:chgData name="Alex Robinson" userId="6e0e6842-bb67-4f78-86fa-53656fb3db0c" providerId="ADAL" clId="{F150CACA-EF16-4693-8A34-78068AB74A2E}" dt="2026-03-24T13:45:37.072" v="125"/>
          <ac:spMkLst>
            <pc:docMk/>
            <pc:sldMk cId="1593223125" sldId="301"/>
            <ac:spMk id="8" creationId="{0B0E2569-AABC-829C-14E8-4DECB76ABCFA}"/>
          </ac:spMkLst>
        </pc:spChg>
        <pc:spChg chg="mod">
          <ac:chgData name="Alex Robinson" userId="6e0e6842-bb67-4f78-86fa-53656fb3db0c" providerId="ADAL" clId="{F150CACA-EF16-4693-8A34-78068AB74A2E}" dt="2026-03-24T14:29:59" v="219" actId="20577"/>
          <ac:spMkLst>
            <pc:docMk/>
            <pc:sldMk cId="1593223125" sldId="301"/>
            <ac:spMk id="9" creationId="{E2F66995-3730-50B1-78FC-88CBFE7B5606}"/>
          </ac:spMkLst>
        </pc:spChg>
        <pc:spChg chg="mod">
          <ac:chgData name="Alex Robinson" userId="6e0e6842-bb67-4f78-86fa-53656fb3db0c" providerId="ADAL" clId="{F150CACA-EF16-4693-8A34-78068AB74A2E}" dt="2026-03-24T09:26:27.397" v="76" actId="20577"/>
          <ac:spMkLst>
            <pc:docMk/>
            <pc:sldMk cId="1593223125" sldId="301"/>
            <ac:spMk id="112" creationId="{DB77EBE0-436B-CB92-6A7F-AA3A694DA95E}"/>
          </ac:spMkLst>
        </pc:spChg>
      </pc:sldChg>
      <pc:sldChg chg="modSp add mod">
        <pc:chgData name="Alex Robinson" userId="6e0e6842-bb67-4f78-86fa-53656fb3db0c" providerId="ADAL" clId="{F150CACA-EF16-4693-8A34-78068AB74A2E}" dt="2026-03-24T14:30:08.601" v="229" actId="20577"/>
        <pc:sldMkLst>
          <pc:docMk/>
          <pc:sldMk cId="168873864" sldId="302"/>
        </pc:sldMkLst>
        <pc:spChg chg="mod">
          <ac:chgData name="Alex Robinson" userId="6e0e6842-bb67-4f78-86fa-53656fb3db0c" providerId="ADAL" clId="{F150CACA-EF16-4693-8A34-78068AB74A2E}" dt="2026-03-24T13:45:59.081" v="139"/>
          <ac:spMkLst>
            <pc:docMk/>
            <pc:sldMk cId="168873864" sldId="302"/>
            <ac:spMk id="5" creationId="{7548D44A-A910-C772-8559-79CC73B91C94}"/>
          </ac:spMkLst>
        </pc:spChg>
        <pc:spChg chg="mod">
          <ac:chgData name="Alex Robinson" userId="6e0e6842-bb67-4f78-86fa-53656fb3db0c" providerId="ADAL" clId="{F150CACA-EF16-4693-8A34-78068AB74A2E}" dt="2026-03-24T13:45:56.725" v="138" actId="20577"/>
          <ac:spMkLst>
            <pc:docMk/>
            <pc:sldMk cId="168873864" sldId="302"/>
            <ac:spMk id="7" creationId="{6C8CA8CA-3A17-71A4-EC21-E8B473EBC6F9}"/>
          </ac:spMkLst>
        </pc:spChg>
        <pc:spChg chg="mod">
          <ac:chgData name="Alex Robinson" userId="6e0e6842-bb67-4f78-86fa-53656fb3db0c" providerId="ADAL" clId="{F150CACA-EF16-4693-8A34-78068AB74A2E}" dt="2026-03-24T13:45:59.875" v="140"/>
          <ac:spMkLst>
            <pc:docMk/>
            <pc:sldMk cId="168873864" sldId="302"/>
            <ac:spMk id="8" creationId="{D29689A7-0183-78F2-1CC6-35E325904A8D}"/>
          </ac:spMkLst>
        </pc:spChg>
        <pc:spChg chg="mod">
          <ac:chgData name="Alex Robinson" userId="6e0e6842-bb67-4f78-86fa-53656fb3db0c" providerId="ADAL" clId="{F150CACA-EF16-4693-8A34-78068AB74A2E}" dt="2026-03-24T14:30:08.601" v="229" actId="20577"/>
          <ac:spMkLst>
            <pc:docMk/>
            <pc:sldMk cId="168873864" sldId="302"/>
            <ac:spMk id="9" creationId="{8DD73EAD-D193-D465-E04D-31ACF81D124F}"/>
          </ac:spMkLst>
        </pc:spChg>
        <pc:spChg chg="mod">
          <ac:chgData name="Alex Robinson" userId="6e0e6842-bb67-4f78-86fa-53656fb3db0c" providerId="ADAL" clId="{F150CACA-EF16-4693-8A34-78068AB74A2E}" dt="2026-03-24T13:46:14.848" v="147" actId="20577"/>
          <ac:spMkLst>
            <pc:docMk/>
            <pc:sldMk cId="168873864" sldId="302"/>
            <ac:spMk id="112" creationId="{5BD4C726-E994-0C3D-0CF8-402CA5CF7813}"/>
          </ac:spMkLst>
        </pc:spChg>
      </pc:sldChg>
      <pc:sldChg chg="modSp add mod">
        <pc:chgData name="Alex Robinson" userId="6e0e6842-bb67-4f78-86fa-53656fb3db0c" providerId="ADAL" clId="{F150CACA-EF16-4693-8A34-78068AB74A2E}" dt="2026-03-24T14:30:24.376" v="241" actId="20577"/>
        <pc:sldMkLst>
          <pc:docMk/>
          <pc:sldMk cId="1292865628" sldId="303"/>
        </pc:sldMkLst>
        <pc:spChg chg="mod">
          <ac:chgData name="Alex Robinson" userId="6e0e6842-bb67-4f78-86fa-53656fb3db0c" providerId="ADAL" clId="{F150CACA-EF16-4693-8A34-78068AB74A2E}" dt="2026-03-24T13:46:41.610" v="169" actId="404"/>
          <ac:spMkLst>
            <pc:docMk/>
            <pc:sldMk cId="1292865628" sldId="303"/>
            <ac:spMk id="5" creationId="{6C6E883B-BE35-ABAD-3B24-766DF9C7F763}"/>
          </ac:spMkLst>
        </pc:spChg>
        <pc:spChg chg="mod">
          <ac:chgData name="Alex Robinson" userId="6e0e6842-bb67-4f78-86fa-53656fb3db0c" providerId="ADAL" clId="{F150CACA-EF16-4693-8A34-78068AB74A2E}" dt="2026-03-24T13:48:05.449" v="184"/>
          <ac:spMkLst>
            <pc:docMk/>
            <pc:sldMk cId="1292865628" sldId="303"/>
            <ac:spMk id="7" creationId="{0A9F26B6-788D-F2B0-15B7-B6C411FC9CB6}"/>
          </ac:spMkLst>
        </pc:spChg>
        <pc:spChg chg="mod">
          <ac:chgData name="Alex Robinson" userId="6e0e6842-bb67-4f78-86fa-53656fb3db0c" providerId="ADAL" clId="{F150CACA-EF16-4693-8A34-78068AB74A2E}" dt="2026-03-24T13:47:23.591" v="176" actId="108"/>
          <ac:spMkLst>
            <pc:docMk/>
            <pc:sldMk cId="1292865628" sldId="303"/>
            <ac:spMk id="8" creationId="{B0F686FE-2C48-6DAB-7B85-C65F1EA44A8B}"/>
          </ac:spMkLst>
        </pc:spChg>
        <pc:spChg chg="mod">
          <ac:chgData name="Alex Robinson" userId="6e0e6842-bb67-4f78-86fa-53656fb3db0c" providerId="ADAL" clId="{F150CACA-EF16-4693-8A34-78068AB74A2E}" dt="2026-03-24T14:30:24.376" v="241" actId="20577"/>
          <ac:spMkLst>
            <pc:docMk/>
            <pc:sldMk cId="1292865628" sldId="303"/>
            <ac:spMk id="9" creationId="{F5BCAB1E-FD41-866C-849C-31BD11B59D84}"/>
          </ac:spMkLst>
        </pc:spChg>
        <pc:spChg chg="mod">
          <ac:chgData name="Alex Robinson" userId="6e0e6842-bb67-4f78-86fa-53656fb3db0c" providerId="ADAL" clId="{F150CACA-EF16-4693-8A34-78068AB74A2E}" dt="2026-03-24T13:46:11.255" v="144" actId="20577"/>
          <ac:spMkLst>
            <pc:docMk/>
            <pc:sldMk cId="1292865628" sldId="303"/>
            <ac:spMk id="112" creationId="{788EE372-ED2E-ADCF-A18F-29ACED4185D9}"/>
          </ac:spMkLst>
        </pc:spChg>
      </pc:sldChg>
      <pc:sldChg chg="modSp add mod">
        <pc:chgData name="Alex Robinson" userId="6e0e6842-bb67-4f78-86fa-53656fb3db0c" providerId="ADAL" clId="{F150CACA-EF16-4693-8A34-78068AB74A2E}" dt="2026-03-24T14:30:31.532" v="256" actId="20577"/>
        <pc:sldMkLst>
          <pc:docMk/>
          <pc:sldMk cId="5999635" sldId="304"/>
        </pc:sldMkLst>
        <pc:spChg chg="mod">
          <ac:chgData name="Alex Robinson" userId="6e0e6842-bb67-4f78-86fa-53656fb3db0c" providerId="ADAL" clId="{F150CACA-EF16-4693-8A34-78068AB74A2E}" dt="2026-03-24T13:48:41.744" v="207" actId="20577"/>
          <ac:spMkLst>
            <pc:docMk/>
            <pc:sldMk cId="5999635" sldId="304"/>
            <ac:spMk id="5" creationId="{3BCD6B88-F848-1B0B-7750-1F2106EBAA08}"/>
          </ac:spMkLst>
        </pc:spChg>
        <pc:spChg chg="mod">
          <ac:chgData name="Alex Robinson" userId="6e0e6842-bb67-4f78-86fa-53656fb3db0c" providerId="ADAL" clId="{F150CACA-EF16-4693-8A34-78068AB74A2E}" dt="2026-03-24T13:48:46.007" v="208"/>
          <ac:spMkLst>
            <pc:docMk/>
            <pc:sldMk cId="5999635" sldId="304"/>
            <ac:spMk id="7" creationId="{38264BE0-82D6-34E5-72CC-140328F68797}"/>
          </ac:spMkLst>
        </pc:spChg>
        <pc:spChg chg="mod">
          <ac:chgData name="Alex Robinson" userId="6e0e6842-bb67-4f78-86fa-53656fb3db0c" providerId="ADAL" clId="{F150CACA-EF16-4693-8A34-78068AB74A2E}" dt="2026-03-24T13:48:46.920" v="209"/>
          <ac:spMkLst>
            <pc:docMk/>
            <pc:sldMk cId="5999635" sldId="304"/>
            <ac:spMk id="8" creationId="{625E9D3D-4720-4A7A-FA46-D813DC2B1561}"/>
          </ac:spMkLst>
        </pc:spChg>
        <pc:spChg chg="mod">
          <ac:chgData name="Alex Robinson" userId="6e0e6842-bb67-4f78-86fa-53656fb3db0c" providerId="ADAL" clId="{F150CACA-EF16-4693-8A34-78068AB74A2E}" dt="2026-03-24T14:30:31.532" v="256" actId="20577"/>
          <ac:spMkLst>
            <pc:docMk/>
            <pc:sldMk cId="5999635" sldId="304"/>
            <ac:spMk id="9" creationId="{A685522F-C6F9-801B-CF62-40CF53A25607}"/>
          </ac:spMkLst>
        </pc:spChg>
        <pc:spChg chg="mod">
          <ac:chgData name="Alex Robinson" userId="6e0e6842-bb67-4f78-86fa-53656fb3db0c" providerId="ADAL" clId="{F150CACA-EF16-4693-8A34-78068AB74A2E}" dt="2026-03-24T13:46:08.308" v="143" actId="20577"/>
          <ac:spMkLst>
            <pc:docMk/>
            <pc:sldMk cId="5999635" sldId="304"/>
            <ac:spMk id="112" creationId="{80DCF069-FA42-563D-F296-3B7B7C9B809B}"/>
          </ac:spMkLst>
        </pc:spChg>
      </pc:sldChg>
      <pc:sldChg chg="new del">
        <pc:chgData name="Alex Robinson" userId="6e0e6842-bb67-4f78-86fa-53656fb3db0c" providerId="ADAL" clId="{F150CACA-EF16-4693-8A34-78068AB74A2E}" dt="2026-03-24T16:08:58.461" v="258" actId="2696"/>
        <pc:sldMkLst>
          <pc:docMk/>
          <pc:sldMk cId="1169929956" sldId="30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85BF9-9D3B-486D-A017-4C3F0A1E4D65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9CD581-BF0B-4A83-9D5A-C480F52D8F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271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CD581-BF0B-4A83-9D5A-C480F52D8F1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2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32775-B1D7-265C-C655-A04FD6FB7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9B17E0-F2D4-1151-917C-26209ABC66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AFD6DD-F88A-F2D8-78C2-6DBE486CDF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D6A421-6154-E5BD-1733-37E4ECE9A6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CD581-BF0B-4A83-9D5A-C480F52D8F1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8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D982DE-DFEA-BFC6-E520-9B230A3034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03F863-818A-EF65-128F-1DFE5D5BDA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96AAEA-316B-A360-FDB9-81B6EF342E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1C0E96-B083-10E8-E4CD-9CEC914656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CD581-BF0B-4A83-9D5A-C480F52D8F1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4322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1C72-0314-3451-A719-CFE222CFA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1AC872-983F-8064-0D71-A3BE24B434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B224C7-5E5E-F964-4F0A-D380DFD25E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2E0FF1-02FE-DB17-CD27-BF0146F684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CD581-BF0B-4A83-9D5A-C480F52D8F1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51424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EF0CC-F20E-C24C-BB32-1C294BCB4E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64AE63-35C7-684C-DC19-6B77C050EB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A8752B-51E9-000A-FC52-7BFB5658B1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230122-1E2B-B180-C08C-7E259EBCEA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CD581-BF0B-4A83-9D5A-C480F52D8F1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788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1848782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3764430"/>
            <a:ext cx="8825658" cy="860400"/>
          </a:xfrm>
        </p:spPr>
        <p:txBody>
          <a:bodyPr anchor="t"/>
          <a:lstStyle>
            <a:lvl1pPr marL="0" indent="0" algn="l">
              <a:buNone/>
              <a:defRPr sz="2000" b="1" cap="all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1122DED5-B865-4598-8B55-49286B6466FE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rgbClr val="D0A35C"/>
                </a:solidFill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A black and white logo&#10;&#10;AI-generated content may be incorrect.">
            <a:extLst>
              <a:ext uri="{FF2B5EF4-FFF2-40B4-BE49-F238E27FC236}">
                <a16:creationId xmlns:a16="http://schemas.microsoft.com/office/drawing/2014/main" id="{D4F6E8E8-45D9-FC0D-6248-3B0FF615A0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64" y="5645182"/>
            <a:ext cx="3652398" cy="977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223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14B66BF0-226E-4B8C-B489-1EC1AF435ACD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541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0FE85F53-6286-4FA2-ABB5-A67CE11DC0BE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233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24405BF1-9E8D-4C8D-8BF8-33A2B01DCD50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2322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0A8FDFF1-7CAF-40D1-B80A-9E1747FEF372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6259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F03CEF1F-AFC2-47E4-88BE-575B2007650C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0602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BCBC5335-1FDC-40AC-8BF6-AAA86AFAB6DE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4097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6EB9F016-17F6-4BF9-B63E-F347604E11B4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260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2B5045CB-82AE-4350-B19D-B8B13D99BD8C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367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b="1" cap="all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 descr="A black and white logo&#10;&#10;AI-generated content may be incorrect.">
            <a:extLst>
              <a:ext uri="{FF2B5EF4-FFF2-40B4-BE49-F238E27FC236}">
                <a16:creationId xmlns:a16="http://schemas.microsoft.com/office/drawing/2014/main" id="{80F4E768-97BF-C4E7-3BFC-3A7BE8CC86B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64" y="5645182"/>
            <a:ext cx="3652398" cy="977366"/>
          </a:xfrm>
          <a:prstGeom prst="rect">
            <a:avLst/>
          </a:prstGeom>
        </p:spPr>
      </p:pic>
      <p:pic>
        <p:nvPicPr>
          <p:cNvPr id="1026" name="Picture 2" descr="Synergy – Millfield High School">
            <a:extLst>
              <a:ext uri="{FF2B5EF4-FFF2-40B4-BE49-F238E27FC236}">
                <a16:creationId xmlns:a16="http://schemas.microsoft.com/office/drawing/2014/main" id="{5D86F0B7-B13E-3DD8-8595-26E6B54E371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4011" y="4905995"/>
            <a:ext cx="1082381" cy="1716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138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53;p2">
            <a:extLst>
              <a:ext uri="{FF2B5EF4-FFF2-40B4-BE49-F238E27FC236}">
                <a16:creationId xmlns:a16="http://schemas.microsoft.com/office/drawing/2014/main" id="{FAA68BE8-EBA3-F650-FC5D-F6EA4CA83343}"/>
              </a:ext>
            </a:extLst>
          </p:cNvPr>
          <p:cNvSpPr/>
          <p:nvPr userDrawn="1"/>
        </p:nvSpPr>
        <p:spPr>
          <a:xfrm>
            <a:off x="0" y="0"/>
            <a:ext cx="8229603" cy="685799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  <a:lnTo>
                  <a:pt x="17272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002F55"/>
          </a:solidFill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16D0B340-369B-48CF-BF9D-6885BFD7E08C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0A35C"/>
                </a:solidFill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A black and white logo&#10;&#10;AI-generated content may be incorrect.">
            <a:extLst>
              <a:ext uri="{FF2B5EF4-FFF2-40B4-BE49-F238E27FC236}">
                <a16:creationId xmlns:a16="http://schemas.microsoft.com/office/drawing/2014/main" id="{88605EB9-1B17-E657-E59C-BB8A4CFEEF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64" y="5645182"/>
            <a:ext cx="3652398" cy="977366"/>
          </a:xfrm>
          <a:prstGeom prst="rect">
            <a:avLst/>
          </a:prstGeom>
        </p:spPr>
      </p:pic>
      <p:pic>
        <p:nvPicPr>
          <p:cNvPr id="8" name="Picture 2" descr="Synergy – Millfield High School">
            <a:extLst>
              <a:ext uri="{FF2B5EF4-FFF2-40B4-BE49-F238E27FC236}">
                <a16:creationId xmlns:a16="http://schemas.microsoft.com/office/drawing/2014/main" id="{5CB749F2-A3EE-0C1F-B411-2E1914959C3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4011" y="4905995"/>
            <a:ext cx="1082381" cy="1716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5009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E661AC11-7C2B-4408-967F-13EE2675879E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435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0D8797F2-1DF8-4392-AB88-2C37A03AB367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260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60434BA6-1852-489E-A221-5A65D6404286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54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BC598448-CD88-4A16-A4F4-09D8A54830AE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93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0EA1C318-6FC3-42CB-8F4D-5F385FD3C36B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138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F54C0C26-70D3-4A93-883D-6A26AEE5F9FE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151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1" i="0">
                <a:solidFill>
                  <a:srgbClr val="D0A35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813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7" r:id="rId1"/>
    <p:sldLayoutId id="2147483835" r:id="rId2"/>
    <p:sldLayoutId id="2147483836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  <p:sldLayoutId id="2147483849" r:id="rId15"/>
    <p:sldLayoutId id="2147483850" r:id="rId16"/>
    <p:sldLayoutId id="2147483851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12325"/>
            <a:ext cx="12191999" cy="2210442"/>
          </a:xfrm>
        </p:spPr>
        <p:txBody>
          <a:bodyPr anchor="ctr"/>
          <a:lstStyle/>
          <a:p>
            <a:pPr algn="ctr"/>
            <a:r>
              <a:rPr lang="en-GB" sz="6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Snowdonia &amp; Brecon </a:t>
            </a:r>
            <a:r>
              <a:rPr lang="en-GB" sz="60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Beacons </a:t>
            </a:r>
            <a:br>
              <a:rPr lang="en-GB" sz="60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60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Route </a:t>
            </a:r>
            <a:r>
              <a:rPr lang="en-GB" sz="6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284593"/>
            <a:ext cx="12192000" cy="861420"/>
          </a:xfrm>
        </p:spPr>
        <p:txBody>
          <a:bodyPr/>
          <a:lstStyle/>
          <a:p>
            <a:pPr algn="ctr"/>
            <a:r>
              <a:rPr lang="en-GB" dirty="0"/>
              <a:t>DofE expedition skills resources</a:t>
            </a:r>
          </a:p>
          <a:p>
            <a:pPr algn="ctr"/>
            <a:fld id="{ACA71263-534F-4AB8-8078-AF7D17D51021}" type="datetime1">
              <a:rPr lang="en-GB"/>
              <a:t>25/03/2026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BD347A-3F47-C15C-34DB-F9F532F0D2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53;p2">
            <a:extLst>
              <a:ext uri="{FF2B5EF4-FFF2-40B4-BE49-F238E27FC236}">
                <a16:creationId xmlns:a16="http://schemas.microsoft.com/office/drawing/2014/main" id="{79E1094B-B26B-B87D-356B-057B61EB71DA}"/>
              </a:ext>
            </a:extLst>
          </p:cNvPr>
          <p:cNvSpPr/>
          <p:nvPr/>
        </p:nvSpPr>
        <p:spPr>
          <a:xfrm>
            <a:off x="-3" y="7"/>
            <a:ext cx="8219212" cy="6857993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  <a:lnTo>
                  <a:pt x="17272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0C03F07-5A69-AF5F-1C6A-383DE96B2D57}"/>
              </a:ext>
            </a:extLst>
          </p:cNvPr>
          <p:cNvSpPr/>
          <p:nvPr/>
        </p:nvSpPr>
        <p:spPr>
          <a:xfrm>
            <a:off x="10448241" y="-2352"/>
            <a:ext cx="667577" cy="11430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C91803-783A-B4DE-BDBD-D3FF35083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2</a:t>
            </a:fld>
            <a:endParaRPr lang="en-US" dirty="0"/>
          </a:p>
        </p:txBody>
      </p:sp>
      <p:sp>
        <p:nvSpPr>
          <p:cNvPr id="112" name="Google Shape;112;p27">
            <a:extLst>
              <a:ext uri="{FF2B5EF4-FFF2-40B4-BE49-F238E27FC236}">
                <a16:creationId xmlns:a16="http://schemas.microsoft.com/office/drawing/2014/main" id="{DB77EBE0-436B-CB92-6A7F-AA3A694DA9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5600" y="370667"/>
            <a:ext cx="9857953" cy="1045757"/>
          </a:xfrm>
          <a:prstGeom prst="rect">
            <a:avLst/>
          </a:prstGeom>
          <a:solidFill>
            <a:srgbClr val="FFE599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-GB" sz="5067" b="1" dirty="0">
                <a:solidFill>
                  <a:srgbClr val="000000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Plotting YOUR Route – Day 1</a:t>
            </a:r>
            <a:endParaRPr sz="5067" b="1" dirty="0">
              <a:solidFill>
                <a:srgbClr val="000000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113" name="Google Shape;113;p27">
            <a:extLst>
              <a:ext uri="{FF2B5EF4-FFF2-40B4-BE49-F238E27FC236}">
                <a16:creationId xmlns:a16="http://schemas.microsoft.com/office/drawing/2014/main" id="{11CB1045-B797-A411-5855-D6FC4359B4E0}"/>
              </a:ext>
            </a:extLst>
          </p:cNvPr>
          <p:cNvSpPr/>
          <p:nvPr/>
        </p:nvSpPr>
        <p:spPr>
          <a:xfrm>
            <a:off x="415601" y="1676400"/>
            <a:ext cx="3950211" cy="373333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582082" indent="-514350">
              <a:buSzPts val="2800"/>
              <a:buFont typeface="+mj-lt"/>
              <a:buAutoNum type="arabicPeriod" startAt="8"/>
            </a:pPr>
            <a:endParaRPr lang="en-GB" sz="2800" b="1" dirty="0"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B157EAC5-FFEE-E7ED-2D51-2A1C0AB7FD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64" y="5645182"/>
            <a:ext cx="3652398" cy="977366"/>
          </a:xfrm>
          <a:prstGeom prst="rect">
            <a:avLst/>
          </a:prstGeom>
        </p:spPr>
      </p:pic>
      <p:sp>
        <p:nvSpPr>
          <p:cNvPr id="5" name="Google Shape;70;p15">
            <a:extLst>
              <a:ext uri="{FF2B5EF4-FFF2-40B4-BE49-F238E27FC236}">
                <a16:creationId xmlns:a16="http://schemas.microsoft.com/office/drawing/2014/main" id="{ABBC07C6-8D3D-BE54-8831-87D2D91976CF}"/>
              </a:ext>
            </a:extLst>
          </p:cNvPr>
          <p:cNvSpPr/>
          <p:nvPr/>
        </p:nvSpPr>
        <p:spPr>
          <a:xfrm>
            <a:off x="5141322" y="1589714"/>
            <a:ext cx="3336390" cy="23566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Group 1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S – 647525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CCP - 619523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F - 565542</a:t>
            </a:r>
            <a:endParaRPr sz="3733" b="1" dirty="0">
              <a:solidFill>
                <a:schemeClr val="bg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6" name="Google Shape;70;p15">
            <a:extLst>
              <a:ext uri="{FF2B5EF4-FFF2-40B4-BE49-F238E27FC236}">
                <a16:creationId xmlns:a16="http://schemas.microsoft.com/office/drawing/2014/main" id="{1D726E72-FEAD-4A62-328E-7201383703D9}"/>
              </a:ext>
            </a:extLst>
          </p:cNvPr>
          <p:cNvSpPr/>
          <p:nvPr/>
        </p:nvSpPr>
        <p:spPr>
          <a:xfrm>
            <a:off x="174162" y="1589714"/>
            <a:ext cx="4882822" cy="39497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Rules</a:t>
            </a:r>
          </a:p>
          <a:p>
            <a:r>
              <a:rPr lang="en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- Name the points listed.</a:t>
            </a:r>
          </a:p>
          <a:p>
            <a:r>
              <a:rPr lang="en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- Route must take 8 hours (incl. breaks, aim etc).</a:t>
            </a:r>
          </a:p>
          <a:p>
            <a:r>
              <a:rPr lang="en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- Must stop at compulsory check point (CCP)</a:t>
            </a:r>
          </a:p>
          <a:p>
            <a:r>
              <a:rPr lang="en-GB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- No main roads (allowed only to cross them).</a:t>
            </a:r>
          </a:p>
          <a:p>
            <a:r>
              <a:rPr lang="en-GB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- Roughly 16-20km travelled.</a:t>
            </a:r>
            <a:endParaRPr sz="2800" b="1" dirty="0">
              <a:solidFill>
                <a:schemeClr val="bg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7" name="Google Shape;70;p15">
            <a:extLst>
              <a:ext uri="{FF2B5EF4-FFF2-40B4-BE49-F238E27FC236}">
                <a16:creationId xmlns:a16="http://schemas.microsoft.com/office/drawing/2014/main" id="{8923A0BF-470E-F62C-0777-19CD2D657DEC}"/>
              </a:ext>
            </a:extLst>
          </p:cNvPr>
          <p:cNvSpPr/>
          <p:nvPr/>
        </p:nvSpPr>
        <p:spPr>
          <a:xfrm>
            <a:off x="5141322" y="4008449"/>
            <a:ext cx="3336390" cy="23566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Group 3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S – 647525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CCP - 634547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F - 565542</a:t>
            </a:r>
            <a:endParaRPr sz="3733" b="1" dirty="0">
              <a:solidFill>
                <a:schemeClr val="bg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8" name="Google Shape;70;p15">
            <a:extLst>
              <a:ext uri="{FF2B5EF4-FFF2-40B4-BE49-F238E27FC236}">
                <a16:creationId xmlns:a16="http://schemas.microsoft.com/office/drawing/2014/main" id="{0B0E2569-AABC-829C-14E8-4DECB76ABCFA}"/>
              </a:ext>
            </a:extLst>
          </p:cNvPr>
          <p:cNvSpPr/>
          <p:nvPr/>
        </p:nvSpPr>
        <p:spPr>
          <a:xfrm>
            <a:off x="8562050" y="1589714"/>
            <a:ext cx="3336390" cy="23566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Group 2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S – 647525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CCP - 647557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F - 565542</a:t>
            </a:r>
            <a:endParaRPr sz="3733" b="1" dirty="0">
              <a:solidFill>
                <a:schemeClr val="bg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9" name="Google Shape;70;p15">
            <a:extLst>
              <a:ext uri="{FF2B5EF4-FFF2-40B4-BE49-F238E27FC236}">
                <a16:creationId xmlns:a16="http://schemas.microsoft.com/office/drawing/2014/main" id="{E2F66995-3730-50B1-78FC-88CBFE7B5606}"/>
              </a:ext>
            </a:extLst>
          </p:cNvPr>
          <p:cNvSpPr/>
          <p:nvPr/>
        </p:nvSpPr>
        <p:spPr>
          <a:xfrm>
            <a:off x="8562050" y="4008449"/>
            <a:ext cx="3336390" cy="23566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Group 4 – Brecon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S - 895248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CCP -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F - TBOU</a:t>
            </a:r>
            <a:endParaRPr sz="3733" b="1" dirty="0">
              <a:solidFill>
                <a:schemeClr val="bg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</p:spTree>
    <p:extLst>
      <p:ext uri="{BB962C8B-B14F-4D97-AF65-F5344CB8AC3E}">
        <p14:creationId xmlns:p14="http://schemas.microsoft.com/office/powerpoint/2010/main" val="1593223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E65E12-E088-F4F0-DBAA-264FC1651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53;p2">
            <a:extLst>
              <a:ext uri="{FF2B5EF4-FFF2-40B4-BE49-F238E27FC236}">
                <a16:creationId xmlns:a16="http://schemas.microsoft.com/office/drawing/2014/main" id="{1FB5A5E8-14F1-3B31-2F9C-7344B303D2F0}"/>
              </a:ext>
            </a:extLst>
          </p:cNvPr>
          <p:cNvSpPr/>
          <p:nvPr/>
        </p:nvSpPr>
        <p:spPr>
          <a:xfrm>
            <a:off x="-3" y="7"/>
            <a:ext cx="8219212" cy="6857993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  <a:lnTo>
                  <a:pt x="17272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1BC2C27-1D5E-32D3-8593-F93219D1BA5D}"/>
              </a:ext>
            </a:extLst>
          </p:cNvPr>
          <p:cNvSpPr/>
          <p:nvPr/>
        </p:nvSpPr>
        <p:spPr>
          <a:xfrm>
            <a:off x="10448241" y="-2352"/>
            <a:ext cx="667577" cy="11430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C1355C-D681-C02B-8597-11B624752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3</a:t>
            </a:fld>
            <a:endParaRPr lang="en-US" dirty="0"/>
          </a:p>
        </p:txBody>
      </p:sp>
      <p:sp>
        <p:nvSpPr>
          <p:cNvPr id="112" name="Google Shape;112;p27">
            <a:extLst>
              <a:ext uri="{FF2B5EF4-FFF2-40B4-BE49-F238E27FC236}">
                <a16:creationId xmlns:a16="http://schemas.microsoft.com/office/drawing/2014/main" id="{5BD4C726-E994-0C3D-0CF8-402CA5CF781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5600" y="370667"/>
            <a:ext cx="9857953" cy="1045757"/>
          </a:xfrm>
          <a:prstGeom prst="rect">
            <a:avLst/>
          </a:prstGeom>
          <a:solidFill>
            <a:srgbClr val="FFE599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-GB" sz="5067" b="1" dirty="0">
                <a:solidFill>
                  <a:srgbClr val="000000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Plotting YOUR Route – Day 2</a:t>
            </a:r>
            <a:endParaRPr sz="5067" b="1" dirty="0">
              <a:solidFill>
                <a:srgbClr val="000000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113" name="Google Shape;113;p27">
            <a:extLst>
              <a:ext uri="{FF2B5EF4-FFF2-40B4-BE49-F238E27FC236}">
                <a16:creationId xmlns:a16="http://schemas.microsoft.com/office/drawing/2014/main" id="{5FEE3303-6EDB-C298-B230-816B72812CEB}"/>
              </a:ext>
            </a:extLst>
          </p:cNvPr>
          <p:cNvSpPr/>
          <p:nvPr/>
        </p:nvSpPr>
        <p:spPr>
          <a:xfrm>
            <a:off x="415601" y="1676400"/>
            <a:ext cx="3950211" cy="373333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582082" indent="-514350">
              <a:buSzPts val="2800"/>
              <a:buFont typeface="+mj-lt"/>
              <a:buAutoNum type="arabicPeriod" startAt="8"/>
            </a:pPr>
            <a:endParaRPr lang="en-GB" sz="2800" b="1" dirty="0"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CB971401-3E74-596F-7918-F68BB74A7FC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64" y="5645182"/>
            <a:ext cx="3652398" cy="977366"/>
          </a:xfrm>
          <a:prstGeom prst="rect">
            <a:avLst/>
          </a:prstGeom>
        </p:spPr>
      </p:pic>
      <p:sp>
        <p:nvSpPr>
          <p:cNvPr id="5" name="Google Shape;70;p15">
            <a:extLst>
              <a:ext uri="{FF2B5EF4-FFF2-40B4-BE49-F238E27FC236}">
                <a16:creationId xmlns:a16="http://schemas.microsoft.com/office/drawing/2014/main" id="{7548D44A-A910-C772-8559-79CC73B91C94}"/>
              </a:ext>
            </a:extLst>
          </p:cNvPr>
          <p:cNvSpPr/>
          <p:nvPr/>
        </p:nvSpPr>
        <p:spPr>
          <a:xfrm>
            <a:off x="5141322" y="1589714"/>
            <a:ext cx="3336390" cy="23566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Group 1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S – 565542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CCP -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F - 608585</a:t>
            </a:r>
            <a:endParaRPr sz="3733" b="1" dirty="0">
              <a:solidFill>
                <a:schemeClr val="bg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6" name="Google Shape;70;p15">
            <a:extLst>
              <a:ext uri="{FF2B5EF4-FFF2-40B4-BE49-F238E27FC236}">
                <a16:creationId xmlns:a16="http://schemas.microsoft.com/office/drawing/2014/main" id="{3716885F-CA73-CDDD-63BD-64C3C33AF105}"/>
              </a:ext>
            </a:extLst>
          </p:cNvPr>
          <p:cNvSpPr/>
          <p:nvPr/>
        </p:nvSpPr>
        <p:spPr>
          <a:xfrm>
            <a:off x="174162" y="1589714"/>
            <a:ext cx="4882822" cy="39497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Rules</a:t>
            </a:r>
          </a:p>
          <a:p>
            <a:r>
              <a:rPr lang="en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- Name the points listed.</a:t>
            </a:r>
          </a:p>
          <a:p>
            <a:r>
              <a:rPr lang="en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- Route must take 8 hours (incl. breaks, aim etc).</a:t>
            </a:r>
          </a:p>
          <a:p>
            <a:r>
              <a:rPr lang="en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- Must stop at compulsory check point (CCP)</a:t>
            </a:r>
          </a:p>
          <a:p>
            <a:r>
              <a:rPr lang="en-GB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- No main roads (allowed only to cross them).</a:t>
            </a:r>
          </a:p>
          <a:p>
            <a:r>
              <a:rPr lang="en-GB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- Roughly 16-20km travelled.</a:t>
            </a:r>
            <a:endParaRPr sz="2800" b="1" dirty="0">
              <a:solidFill>
                <a:schemeClr val="bg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7" name="Google Shape;70;p15">
            <a:extLst>
              <a:ext uri="{FF2B5EF4-FFF2-40B4-BE49-F238E27FC236}">
                <a16:creationId xmlns:a16="http://schemas.microsoft.com/office/drawing/2014/main" id="{6C8CA8CA-3A17-71A4-EC21-E8B473EBC6F9}"/>
              </a:ext>
            </a:extLst>
          </p:cNvPr>
          <p:cNvSpPr/>
          <p:nvPr/>
        </p:nvSpPr>
        <p:spPr>
          <a:xfrm>
            <a:off x="5141322" y="4008449"/>
            <a:ext cx="3336390" cy="23566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Group 3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S – 565542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CCP -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F - 608585</a:t>
            </a:r>
            <a:endParaRPr sz="3733" b="1" dirty="0">
              <a:solidFill>
                <a:schemeClr val="bg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8" name="Google Shape;70;p15">
            <a:extLst>
              <a:ext uri="{FF2B5EF4-FFF2-40B4-BE49-F238E27FC236}">
                <a16:creationId xmlns:a16="http://schemas.microsoft.com/office/drawing/2014/main" id="{D29689A7-0183-78F2-1CC6-35E325904A8D}"/>
              </a:ext>
            </a:extLst>
          </p:cNvPr>
          <p:cNvSpPr/>
          <p:nvPr/>
        </p:nvSpPr>
        <p:spPr>
          <a:xfrm>
            <a:off x="8562050" y="1589714"/>
            <a:ext cx="3336390" cy="23566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Group 2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S – 565542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CCP -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F - 608585</a:t>
            </a:r>
            <a:endParaRPr sz="3733" b="1" dirty="0">
              <a:solidFill>
                <a:schemeClr val="bg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9" name="Google Shape;70;p15">
            <a:extLst>
              <a:ext uri="{FF2B5EF4-FFF2-40B4-BE49-F238E27FC236}">
                <a16:creationId xmlns:a16="http://schemas.microsoft.com/office/drawing/2014/main" id="{8DD73EAD-D193-D465-E04D-31ACF81D124F}"/>
              </a:ext>
            </a:extLst>
          </p:cNvPr>
          <p:cNvSpPr/>
          <p:nvPr/>
        </p:nvSpPr>
        <p:spPr>
          <a:xfrm>
            <a:off x="8562050" y="4008449"/>
            <a:ext cx="3336390" cy="23566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Group 4 – Brecon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S - TBOU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CCP -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F - 061145</a:t>
            </a:r>
            <a:endParaRPr sz="3733" b="1" dirty="0">
              <a:solidFill>
                <a:schemeClr val="bg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</p:spTree>
    <p:extLst>
      <p:ext uri="{BB962C8B-B14F-4D97-AF65-F5344CB8AC3E}">
        <p14:creationId xmlns:p14="http://schemas.microsoft.com/office/powerpoint/2010/main" val="168873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485957-EDCF-99E2-8D86-61538A0B52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53;p2">
            <a:extLst>
              <a:ext uri="{FF2B5EF4-FFF2-40B4-BE49-F238E27FC236}">
                <a16:creationId xmlns:a16="http://schemas.microsoft.com/office/drawing/2014/main" id="{65C5C7C7-932D-83B3-7116-78CC5B99842F}"/>
              </a:ext>
            </a:extLst>
          </p:cNvPr>
          <p:cNvSpPr/>
          <p:nvPr/>
        </p:nvSpPr>
        <p:spPr>
          <a:xfrm>
            <a:off x="-3" y="7"/>
            <a:ext cx="8219212" cy="6857993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  <a:lnTo>
                  <a:pt x="17272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1349792-FF21-26D5-822E-740512D51E81}"/>
              </a:ext>
            </a:extLst>
          </p:cNvPr>
          <p:cNvSpPr/>
          <p:nvPr/>
        </p:nvSpPr>
        <p:spPr>
          <a:xfrm>
            <a:off x="10448241" y="-2352"/>
            <a:ext cx="667577" cy="11430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7A61EF-AE99-3BFA-4370-9F8C56C38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4</a:t>
            </a:fld>
            <a:endParaRPr lang="en-US" dirty="0"/>
          </a:p>
        </p:txBody>
      </p:sp>
      <p:sp>
        <p:nvSpPr>
          <p:cNvPr id="112" name="Google Shape;112;p27">
            <a:extLst>
              <a:ext uri="{FF2B5EF4-FFF2-40B4-BE49-F238E27FC236}">
                <a16:creationId xmlns:a16="http://schemas.microsoft.com/office/drawing/2014/main" id="{788EE372-ED2E-ADCF-A18F-29ACED4185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5600" y="370667"/>
            <a:ext cx="9857953" cy="1045757"/>
          </a:xfrm>
          <a:prstGeom prst="rect">
            <a:avLst/>
          </a:prstGeom>
          <a:solidFill>
            <a:srgbClr val="FFE599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-GB" sz="5067" b="1" dirty="0">
                <a:solidFill>
                  <a:srgbClr val="000000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Plotting YOUR Route – Day 3</a:t>
            </a:r>
            <a:endParaRPr sz="5067" b="1" dirty="0">
              <a:solidFill>
                <a:srgbClr val="000000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113" name="Google Shape;113;p27">
            <a:extLst>
              <a:ext uri="{FF2B5EF4-FFF2-40B4-BE49-F238E27FC236}">
                <a16:creationId xmlns:a16="http://schemas.microsoft.com/office/drawing/2014/main" id="{7E4CA1B4-416B-B1CF-1CB1-20369D498548}"/>
              </a:ext>
            </a:extLst>
          </p:cNvPr>
          <p:cNvSpPr/>
          <p:nvPr/>
        </p:nvSpPr>
        <p:spPr>
          <a:xfrm>
            <a:off x="415601" y="1676400"/>
            <a:ext cx="3950211" cy="373333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582082" indent="-514350">
              <a:buSzPts val="2800"/>
              <a:buFont typeface="+mj-lt"/>
              <a:buAutoNum type="arabicPeriod" startAt="8"/>
            </a:pPr>
            <a:endParaRPr lang="en-GB" sz="2800" b="1" dirty="0"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3A8112F3-CB81-3D82-59CB-93004F4A5F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64" y="5645182"/>
            <a:ext cx="3652398" cy="977366"/>
          </a:xfrm>
          <a:prstGeom prst="rect">
            <a:avLst/>
          </a:prstGeom>
        </p:spPr>
      </p:pic>
      <p:sp>
        <p:nvSpPr>
          <p:cNvPr id="5" name="Google Shape;70;p15">
            <a:extLst>
              <a:ext uri="{FF2B5EF4-FFF2-40B4-BE49-F238E27FC236}">
                <a16:creationId xmlns:a16="http://schemas.microsoft.com/office/drawing/2014/main" id="{6C6E883B-BE35-ABAD-3B24-766DF9C7F763}"/>
              </a:ext>
            </a:extLst>
          </p:cNvPr>
          <p:cNvSpPr/>
          <p:nvPr/>
        </p:nvSpPr>
        <p:spPr>
          <a:xfrm>
            <a:off x="5141322" y="1589714"/>
            <a:ext cx="3336390" cy="23566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Group 1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S – 608585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CCP -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F – </a:t>
            </a:r>
            <a:r>
              <a:rPr lang="en-GB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673605 / 687602</a:t>
            </a:r>
            <a:endParaRPr sz="3733" b="1" dirty="0">
              <a:solidFill>
                <a:schemeClr val="bg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6" name="Google Shape;70;p15">
            <a:extLst>
              <a:ext uri="{FF2B5EF4-FFF2-40B4-BE49-F238E27FC236}">
                <a16:creationId xmlns:a16="http://schemas.microsoft.com/office/drawing/2014/main" id="{933C7946-B60E-B028-6491-89AEBC479522}"/>
              </a:ext>
            </a:extLst>
          </p:cNvPr>
          <p:cNvSpPr/>
          <p:nvPr/>
        </p:nvSpPr>
        <p:spPr>
          <a:xfrm>
            <a:off x="174162" y="1589714"/>
            <a:ext cx="4882822" cy="39497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Rules</a:t>
            </a:r>
          </a:p>
          <a:p>
            <a:r>
              <a:rPr lang="en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- Name the points listed.</a:t>
            </a:r>
          </a:p>
          <a:p>
            <a:r>
              <a:rPr lang="en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- Route must take 8 hours (incl. breaks, aim etc).</a:t>
            </a:r>
          </a:p>
          <a:p>
            <a:r>
              <a:rPr lang="en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- Must stop at compulsory check point (CCP)</a:t>
            </a:r>
          </a:p>
          <a:p>
            <a:r>
              <a:rPr lang="en-GB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- No main roads (allowed only to cross them).</a:t>
            </a:r>
          </a:p>
          <a:p>
            <a:r>
              <a:rPr lang="en-GB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- Roughly 16-20km travelled.</a:t>
            </a:r>
            <a:endParaRPr sz="2800" b="1" dirty="0">
              <a:solidFill>
                <a:schemeClr val="bg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7" name="Google Shape;70;p15">
            <a:extLst>
              <a:ext uri="{FF2B5EF4-FFF2-40B4-BE49-F238E27FC236}">
                <a16:creationId xmlns:a16="http://schemas.microsoft.com/office/drawing/2014/main" id="{0A9F26B6-788D-F2B0-15B7-B6C411FC9CB6}"/>
              </a:ext>
            </a:extLst>
          </p:cNvPr>
          <p:cNvSpPr/>
          <p:nvPr/>
        </p:nvSpPr>
        <p:spPr>
          <a:xfrm>
            <a:off x="5141322" y="4008449"/>
            <a:ext cx="3336390" cy="23566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Group 3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S – 608585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CCP 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T Sans Narrow"/>
                <a:ea typeface="+mn-ea"/>
                <a:cs typeface="+mn-cs"/>
                <a:sym typeface="PT Sans Narrow"/>
              </a:rPr>
              <a:t>F – 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T Sans Narrow"/>
                <a:ea typeface="PT Sans Narrow"/>
                <a:cs typeface="PT Sans Narrow"/>
                <a:sym typeface="PT Sans Narrow"/>
              </a:rPr>
              <a:t>673605 / 687602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8" name="Google Shape;70;p15">
            <a:extLst>
              <a:ext uri="{FF2B5EF4-FFF2-40B4-BE49-F238E27FC236}">
                <a16:creationId xmlns:a16="http://schemas.microsoft.com/office/drawing/2014/main" id="{B0F686FE-2C48-6DAB-7B85-C65F1EA44A8B}"/>
              </a:ext>
            </a:extLst>
          </p:cNvPr>
          <p:cNvSpPr/>
          <p:nvPr/>
        </p:nvSpPr>
        <p:spPr>
          <a:xfrm>
            <a:off x="8562050" y="1589714"/>
            <a:ext cx="3336390" cy="23566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Group 2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S – 608585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CCP -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sym typeface="PT Sans Narrow"/>
              </a:rPr>
              <a:t>F – </a:t>
            </a:r>
            <a:r>
              <a:rPr lang="en-GB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673605 / 687602</a:t>
            </a:r>
            <a:endParaRPr lang="en-GB" sz="4000" b="1" dirty="0">
              <a:solidFill>
                <a:schemeClr val="bg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9" name="Google Shape;70;p15">
            <a:extLst>
              <a:ext uri="{FF2B5EF4-FFF2-40B4-BE49-F238E27FC236}">
                <a16:creationId xmlns:a16="http://schemas.microsoft.com/office/drawing/2014/main" id="{F5BCAB1E-FD41-866C-849C-31BD11B59D84}"/>
              </a:ext>
            </a:extLst>
          </p:cNvPr>
          <p:cNvSpPr/>
          <p:nvPr/>
        </p:nvSpPr>
        <p:spPr>
          <a:xfrm>
            <a:off x="8562050" y="4008449"/>
            <a:ext cx="3336390" cy="23566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Group 4 – Brecon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S - 061145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CCP -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F - 983204</a:t>
            </a:r>
            <a:endParaRPr sz="3733" b="1" dirty="0">
              <a:solidFill>
                <a:schemeClr val="bg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</p:spTree>
    <p:extLst>
      <p:ext uri="{BB962C8B-B14F-4D97-AF65-F5344CB8AC3E}">
        <p14:creationId xmlns:p14="http://schemas.microsoft.com/office/powerpoint/2010/main" val="1292865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0A95C9-09BD-E194-D2EA-EDC1DA5B4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53;p2">
            <a:extLst>
              <a:ext uri="{FF2B5EF4-FFF2-40B4-BE49-F238E27FC236}">
                <a16:creationId xmlns:a16="http://schemas.microsoft.com/office/drawing/2014/main" id="{49A8D339-7C4C-6871-CB07-D1A54681F749}"/>
              </a:ext>
            </a:extLst>
          </p:cNvPr>
          <p:cNvSpPr/>
          <p:nvPr/>
        </p:nvSpPr>
        <p:spPr>
          <a:xfrm>
            <a:off x="-3" y="7"/>
            <a:ext cx="8219212" cy="6857993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  <a:lnTo>
                  <a:pt x="17272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6B0AAF6-707C-5CDA-77B7-E9DB0AFD9B63}"/>
              </a:ext>
            </a:extLst>
          </p:cNvPr>
          <p:cNvSpPr/>
          <p:nvPr/>
        </p:nvSpPr>
        <p:spPr>
          <a:xfrm>
            <a:off x="10448241" y="-2352"/>
            <a:ext cx="667577" cy="11430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D73B51-738D-3E2B-AE87-150801C69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5</a:t>
            </a:fld>
            <a:endParaRPr lang="en-US" dirty="0"/>
          </a:p>
        </p:txBody>
      </p:sp>
      <p:sp>
        <p:nvSpPr>
          <p:cNvPr id="112" name="Google Shape;112;p27">
            <a:extLst>
              <a:ext uri="{FF2B5EF4-FFF2-40B4-BE49-F238E27FC236}">
                <a16:creationId xmlns:a16="http://schemas.microsoft.com/office/drawing/2014/main" id="{80DCF069-FA42-563D-F296-3B7B7C9B809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5600" y="370667"/>
            <a:ext cx="9857953" cy="1045757"/>
          </a:xfrm>
          <a:prstGeom prst="rect">
            <a:avLst/>
          </a:prstGeom>
          <a:solidFill>
            <a:srgbClr val="FFE599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-GB" sz="5067" b="1" dirty="0">
                <a:solidFill>
                  <a:srgbClr val="000000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Plotting YOUR Route – Day 4</a:t>
            </a:r>
            <a:endParaRPr sz="5067" b="1" dirty="0">
              <a:solidFill>
                <a:srgbClr val="000000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113" name="Google Shape;113;p27">
            <a:extLst>
              <a:ext uri="{FF2B5EF4-FFF2-40B4-BE49-F238E27FC236}">
                <a16:creationId xmlns:a16="http://schemas.microsoft.com/office/drawing/2014/main" id="{383B1B35-6C87-ED73-7D63-ABCA6B565116}"/>
              </a:ext>
            </a:extLst>
          </p:cNvPr>
          <p:cNvSpPr/>
          <p:nvPr/>
        </p:nvSpPr>
        <p:spPr>
          <a:xfrm>
            <a:off x="415601" y="1676400"/>
            <a:ext cx="3950211" cy="373333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582082" indent="-514350">
              <a:buSzPts val="2800"/>
              <a:buFont typeface="+mj-lt"/>
              <a:buAutoNum type="arabicPeriod" startAt="8"/>
            </a:pPr>
            <a:endParaRPr lang="en-GB" sz="2800" b="1" dirty="0"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6D513F2D-EBF4-08ED-10AE-8ECCF3F8DB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64" y="5645182"/>
            <a:ext cx="3652398" cy="977366"/>
          </a:xfrm>
          <a:prstGeom prst="rect">
            <a:avLst/>
          </a:prstGeom>
        </p:spPr>
      </p:pic>
      <p:sp>
        <p:nvSpPr>
          <p:cNvPr id="5" name="Google Shape;70;p15">
            <a:extLst>
              <a:ext uri="{FF2B5EF4-FFF2-40B4-BE49-F238E27FC236}">
                <a16:creationId xmlns:a16="http://schemas.microsoft.com/office/drawing/2014/main" id="{3BCD6B88-F848-1B0B-7750-1F2106EBAA08}"/>
              </a:ext>
            </a:extLst>
          </p:cNvPr>
          <p:cNvSpPr/>
          <p:nvPr/>
        </p:nvSpPr>
        <p:spPr>
          <a:xfrm>
            <a:off x="5141322" y="1589714"/>
            <a:ext cx="3336390" cy="23566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Group 1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S – 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T Sans Narrow"/>
                <a:ea typeface="PT Sans Narrow"/>
                <a:cs typeface="PT Sans Narrow"/>
                <a:sym typeface="PT Sans Narrow"/>
              </a:rPr>
              <a:t>673605 / 687602</a:t>
            </a:r>
            <a:endParaRPr lang="en-GB" sz="3733" b="1" dirty="0">
              <a:solidFill>
                <a:schemeClr val="bg1"/>
              </a:solidFill>
              <a:latin typeface="PT Sans Narrow"/>
              <a:sym typeface="PT Sans Narrow"/>
            </a:endParaRP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CCP -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F – Your Choice</a:t>
            </a:r>
          </a:p>
        </p:txBody>
      </p:sp>
      <p:sp>
        <p:nvSpPr>
          <p:cNvPr id="6" name="Google Shape;70;p15">
            <a:extLst>
              <a:ext uri="{FF2B5EF4-FFF2-40B4-BE49-F238E27FC236}">
                <a16:creationId xmlns:a16="http://schemas.microsoft.com/office/drawing/2014/main" id="{AF042F23-F318-5BC3-8A54-368AAC1443FF}"/>
              </a:ext>
            </a:extLst>
          </p:cNvPr>
          <p:cNvSpPr/>
          <p:nvPr/>
        </p:nvSpPr>
        <p:spPr>
          <a:xfrm>
            <a:off x="174162" y="1589714"/>
            <a:ext cx="4882822" cy="39497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Rules</a:t>
            </a:r>
          </a:p>
          <a:p>
            <a:r>
              <a:rPr lang="en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- Name the points listed.</a:t>
            </a:r>
          </a:p>
          <a:p>
            <a:r>
              <a:rPr lang="en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- Route must take 8 hours (incl. breaks, aim etc).</a:t>
            </a:r>
          </a:p>
          <a:p>
            <a:r>
              <a:rPr lang="en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- Must stop at compulsory check point (CCP)</a:t>
            </a:r>
          </a:p>
          <a:p>
            <a:r>
              <a:rPr lang="en-GB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- No main roads (allowed only to cross them).</a:t>
            </a:r>
          </a:p>
          <a:p>
            <a:r>
              <a:rPr lang="en-GB" sz="2800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- Roughly 16-20km travelled.</a:t>
            </a:r>
            <a:endParaRPr sz="2800" b="1" dirty="0">
              <a:solidFill>
                <a:schemeClr val="bg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7" name="Google Shape;70;p15">
            <a:extLst>
              <a:ext uri="{FF2B5EF4-FFF2-40B4-BE49-F238E27FC236}">
                <a16:creationId xmlns:a16="http://schemas.microsoft.com/office/drawing/2014/main" id="{38264BE0-82D6-34E5-72CC-140328F68797}"/>
              </a:ext>
            </a:extLst>
          </p:cNvPr>
          <p:cNvSpPr/>
          <p:nvPr/>
        </p:nvSpPr>
        <p:spPr>
          <a:xfrm>
            <a:off x="5141322" y="4008449"/>
            <a:ext cx="3336390" cy="23566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Group 3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S – 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T Sans Narrow"/>
                <a:ea typeface="PT Sans Narrow"/>
                <a:cs typeface="PT Sans Narrow"/>
                <a:sym typeface="PT Sans Narrow"/>
              </a:rPr>
              <a:t>673605 / 687602</a:t>
            </a:r>
            <a:endParaRPr lang="en-GB" sz="3733" b="1" dirty="0">
              <a:solidFill>
                <a:schemeClr val="bg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CCP -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F - Your Choice</a:t>
            </a:r>
            <a:endParaRPr sz="3733" b="1" dirty="0">
              <a:solidFill>
                <a:schemeClr val="bg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8" name="Google Shape;70;p15">
            <a:extLst>
              <a:ext uri="{FF2B5EF4-FFF2-40B4-BE49-F238E27FC236}">
                <a16:creationId xmlns:a16="http://schemas.microsoft.com/office/drawing/2014/main" id="{625E9D3D-4720-4A7A-FA46-D813DC2B1561}"/>
              </a:ext>
            </a:extLst>
          </p:cNvPr>
          <p:cNvSpPr/>
          <p:nvPr/>
        </p:nvSpPr>
        <p:spPr>
          <a:xfrm>
            <a:off x="8562050" y="1589714"/>
            <a:ext cx="3336390" cy="23566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Group 2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S – 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T Sans Narrow"/>
                <a:ea typeface="PT Sans Narrow"/>
                <a:cs typeface="PT Sans Narrow"/>
                <a:sym typeface="PT Sans Narrow"/>
              </a:rPr>
              <a:t>673605 / 687602</a:t>
            </a:r>
            <a:endParaRPr lang="en-GB" sz="3733" b="1" dirty="0">
              <a:solidFill>
                <a:schemeClr val="bg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CCP -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F - Your Choice</a:t>
            </a:r>
            <a:endParaRPr sz="3733" b="1" dirty="0">
              <a:solidFill>
                <a:schemeClr val="bg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9" name="Google Shape;70;p15">
            <a:extLst>
              <a:ext uri="{FF2B5EF4-FFF2-40B4-BE49-F238E27FC236}">
                <a16:creationId xmlns:a16="http://schemas.microsoft.com/office/drawing/2014/main" id="{A685522F-C6F9-801B-CF62-40CF53A25607}"/>
              </a:ext>
            </a:extLst>
          </p:cNvPr>
          <p:cNvSpPr/>
          <p:nvPr/>
        </p:nvSpPr>
        <p:spPr>
          <a:xfrm>
            <a:off x="8562050" y="4008449"/>
            <a:ext cx="3336390" cy="23566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Group 4 – Brecon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S - 983204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CCP -</a:t>
            </a:r>
          </a:p>
          <a:p>
            <a:r>
              <a:rPr lang="en-GB" sz="3733" b="1" dirty="0">
                <a:solidFill>
                  <a:schemeClr val="bg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F – Your Choice</a:t>
            </a:r>
            <a:endParaRPr sz="3733" b="1" dirty="0">
              <a:solidFill>
                <a:schemeClr val="bg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</p:spTree>
    <p:extLst>
      <p:ext uri="{BB962C8B-B14F-4D97-AF65-F5344CB8AC3E}">
        <p14:creationId xmlns:p14="http://schemas.microsoft.com/office/powerpoint/2010/main" val="59996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Custom 5">
      <a:dk1>
        <a:sysClr val="windowText" lastClr="000000"/>
      </a:dk1>
      <a:lt1>
        <a:sysClr val="window" lastClr="FFFFFF"/>
      </a:lt1>
      <a:dk2>
        <a:srgbClr val="002F55"/>
      </a:dk2>
      <a:lt2>
        <a:srgbClr val="EBEBEB"/>
      </a:lt2>
      <a:accent1>
        <a:srgbClr val="B72842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420</Words>
  <Application>Microsoft Office PowerPoint</Application>
  <PresentationFormat>Widescreen</PresentationFormat>
  <Paragraphs>104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Calibri</vt:lpstr>
      <vt:lpstr>Century Gothic</vt:lpstr>
      <vt:lpstr>Helvetica Neue</vt:lpstr>
      <vt:lpstr>PT Sans Narrow</vt:lpstr>
      <vt:lpstr>Wingdings 3</vt:lpstr>
      <vt:lpstr>Ion</vt:lpstr>
      <vt:lpstr>Snowdonia &amp; Brecon Beacons  Route Planning</vt:lpstr>
      <vt:lpstr>Plotting YOUR Route – Day 1</vt:lpstr>
      <vt:lpstr>Plotting YOUR Route – Day 2</vt:lpstr>
      <vt:lpstr>Plotting YOUR Route – Day 3</vt:lpstr>
      <vt:lpstr>Plotting YOUR Route – Day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Alexander Robinson</dc:creator>
  <cp:lastModifiedBy>Alex Robinson</cp:lastModifiedBy>
  <cp:revision>20</cp:revision>
  <dcterms:created xsi:type="dcterms:W3CDTF">2013-07-15T20:26:40Z</dcterms:created>
  <dcterms:modified xsi:type="dcterms:W3CDTF">2026-03-25T15:43:39Z</dcterms:modified>
</cp:coreProperties>
</file>