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571" r:id="rId2"/>
    <p:sldId id="264" r:id="rId3"/>
    <p:sldId id="285" r:id="rId4"/>
    <p:sldId id="652" r:id="rId5"/>
    <p:sldId id="1144" r:id="rId6"/>
    <p:sldId id="1180" r:id="rId7"/>
    <p:sldId id="1185" r:id="rId8"/>
    <p:sldId id="1184" r:id="rId9"/>
    <p:sldId id="1186" r:id="rId10"/>
    <p:sldId id="1188" r:id="rId11"/>
    <p:sldId id="1187" r:id="rId12"/>
    <p:sldId id="118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0000"/>
    <a:srgbClr val="FF0066"/>
    <a:srgbClr val="008000"/>
    <a:srgbClr val="0000FF"/>
    <a:srgbClr val="FFCC99"/>
    <a:srgbClr val="66FF33"/>
    <a:srgbClr val="FF6600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4658" autoAdjust="0"/>
  </p:normalViewPr>
  <p:slideViewPr>
    <p:cSldViewPr>
      <p:cViewPr varScale="1">
        <p:scale>
          <a:sx n="64" d="100"/>
          <a:sy n="64" d="100"/>
        </p:scale>
        <p:origin x="8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728882F3-BF8A-4205-95F6-DFECD64ECD5C}" type="datetimeFigureOut">
              <a:rPr lang="en-GB" smtClean="0"/>
              <a:pPr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C4C3771A-AB26-4892-9CBB-2670F3487F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3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5C4AB3C5-98D1-4EAC-ABF3-C277989CA092}" type="datetimeFigureOut">
              <a:rPr lang="en-US" smtClean="0"/>
              <a:pPr/>
              <a:t>11/7/2019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8" tIns="46374" rIns="92748" bIns="4637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748" tIns="46374" rIns="92748" bIns="463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BCC19929-FA7A-4393-BABF-41702D127E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6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2p60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19929-FA7A-4393-BABF-41702D127E3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9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DEVINE LE DIALOGUE DE TO PARTENAIRE, Recommence du debut </a:t>
            </a:r>
            <a:r>
              <a:rPr lang="en-GB" dirty="0" err="1"/>
              <a:t>apres</a:t>
            </a:r>
            <a:r>
              <a:rPr lang="en-GB" dirty="0"/>
              <a:t> </a:t>
            </a:r>
            <a:r>
              <a:rPr lang="en-GB" dirty="0" err="1"/>
              <a:t>chaque</a:t>
            </a:r>
            <a:r>
              <a:rPr lang="en-GB" dirty="0"/>
              <a:t> </a:t>
            </a:r>
            <a:r>
              <a:rPr lang="en-GB" dirty="0" err="1"/>
              <a:t>erreur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19929-FA7A-4393-BABF-41702D127E3E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Donner dialogue a </a:t>
            </a:r>
            <a:r>
              <a:rPr lang="en-GB" dirty="0" err="1"/>
              <a:t>remettre</a:t>
            </a:r>
            <a:r>
              <a:rPr lang="en-GB" dirty="0"/>
              <a:t> dans </a:t>
            </a:r>
            <a:r>
              <a:rPr lang="en-GB" dirty="0" err="1"/>
              <a:t>l’ordre</a:t>
            </a:r>
            <a:r>
              <a:rPr lang="en-GB" dirty="0"/>
              <a:t> </a:t>
            </a:r>
            <a:r>
              <a:rPr lang="en-GB" dirty="0" err="1"/>
              <a:t>puis</a:t>
            </a:r>
            <a:r>
              <a:rPr lang="en-GB" dirty="0"/>
              <a:t> </a:t>
            </a:r>
            <a:r>
              <a:rPr lang="en-GB" dirty="0" err="1"/>
              <a:t>montrer</a:t>
            </a:r>
            <a:r>
              <a:rPr lang="en-GB" dirty="0"/>
              <a:t> les </a:t>
            </a:r>
            <a:r>
              <a:rPr lang="en-GB" dirty="0" err="1"/>
              <a:t>reponses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19929-FA7A-4393-BABF-41702D127E3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6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CD89-F78F-4FAF-A0C6-8AEEEEFEE333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75B8-3D7E-44F1-8ED8-87A1E36763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CC77-1A08-4FD3-8EDE-AB5A4121A3BE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D4B1-A014-4B17-985B-2D2B7A93E5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D96D-6E15-45D4-B14E-D72159D60B8C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E723-FB75-4F21-8395-A2525E23AD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427E61-B5E8-4EA8-A3AD-6EE087C99CCF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14F63-F9DF-46A9-A31B-6FDE6E688E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FDEA-943A-4A31-89E1-8703E2FE9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7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64E-75C9-4716-AD99-16B88C57BF9B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1A52-E981-4042-A866-82E3A660A7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59C-79FC-4434-80C2-41862FE3BDEA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9965-ED40-40DD-AFAD-0E9D04A38A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E2317-1753-440B-8A1E-3305F3A60256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0A13-62D9-4032-9661-AC0D35CA99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DAE9-1FAF-4645-95C8-9202FE6A4AF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A65F-E3E6-44A7-9378-D1072A0394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2DEE-8F44-4A79-BA25-751123DC525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A806-A349-4D95-B5D1-DDF02840B9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B3C8-F608-4924-9FDA-6663A26E6F80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2598-F4FC-4561-8696-80AC039E66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E2E7-2317-44C1-A44F-F27BCAFD53C9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31AB-FE3D-47A5-94DF-8CB44D1CE7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FD6C-3649-4F76-81B5-10E015748A08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37DC-5E95-40D7-B56B-FAAD163299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F0F1FE-996A-49CC-8253-8594A8AD0C52}" type="datetimeFigureOut">
              <a:rPr lang="fr-FR"/>
              <a:pPr>
                <a:defRPr/>
              </a:pPr>
              <a:t>07/11/2019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F29C6-AB96-4772-ACA7-A0454A87D4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2057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7" r:id="rId2"/>
    <p:sldLayoutId id="214748379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8" r:id="rId9"/>
    <p:sldLayoutId id="2147483793" r:id="rId10"/>
    <p:sldLayoutId id="2147483794" r:id="rId11"/>
    <p:sldLayoutId id="2147483795" r:id="rId12"/>
    <p:sldLayoutId id="21474837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000" dirty="0">
                <a:latin typeface="Comic Sans MS" pitchFamily="66" charset="0"/>
              </a:rPr>
              <a:t>Bonjour_________</a:t>
            </a:r>
            <a:br>
              <a:rPr lang="en-GB" sz="4000" dirty="0">
                <a:latin typeface="Comic Sans MS" pitchFamily="66" charset="0"/>
              </a:rPr>
            </a:br>
            <a:r>
              <a:rPr lang="en-GB" sz="4000" dirty="0">
                <a:latin typeface="Comic Sans MS" pitchFamily="66" charset="0"/>
              </a:rPr>
              <a:t>Comment </a:t>
            </a:r>
            <a:r>
              <a:rPr lang="en-US" sz="4000" dirty="0" err="1">
                <a:latin typeface="Comic Sans MS" pitchFamily="66" charset="0"/>
              </a:rPr>
              <a:t>ça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va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776"/>
            <a:ext cx="9144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très bien merci /super /excellent /fantastique /génial!!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comme-ci, comme-ça! / moyen /bof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ça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</a:t>
            </a:r>
            <a:r>
              <a:rPr lang="en-US" sz="2400" dirty="0">
                <a:latin typeface="Comic Sans MS" pitchFamily="66" charset="0"/>
              </a:rPr>
              <a:t> pas </a:t>
            </a:r>
            <a:r>
              <a:rPr lang="fr-FR" sz="2400" dirty="0">
                <a:latin typeface="Comic Sans MS" pitchFamily="66" charset="0"/>
              </a:rPr>
              <a:t>bien</a:t>
            </a:r>
            <a:r>
              <a:rPr lang="en-US" sz="2400" dirty="0">
                <a:latin typeface="Comic Sans MS" pitchFamily="66" charset="0"/>
              </a:rPr>
              <a:t>!! / mal!</a:t>
            </a:r>
            <a:endParaRPr lang="en-GB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fr-FR" dirty="0">
              <a:latin typeface="Comic Sans MS" pitchFamily="66" charset="0"/>
            </a:endParaRPr>
          </a:p>
        </p:txBody>
      </p:sp>
      <p:pic>
        <p:nvPicPr>
          <p:cNvPr id="12293" name="Picture 5" descr="MCj04244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508186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MCj04244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936" y="908720"/>
            <a:ext cx="576064" cy="53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MCj042448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916832"/>
            <a:ext cx="467236" cy="50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1720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87824" y="3068960"/>
            <a:ext cx="309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latin typeface="Comic Sans MS" pitchFamily="66" charset="0"/>
              </a:rPr>
              <a:t>Pourquoi?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3573016"/>
            <a:ext cx="83581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bientôt le week-end</a:t>
            </a: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j’ai</a:t>
            </a:r>
            <a:r>
              <a:rPr lang="fr-FR" sz="2400" dirty="0">
                <a:latin typeface="Comic Sans MS" pitchFamily="66" charset="0"/>
              </a:rPr>
              <a:t> faim</a:t>
            </a:r>
            <a:endParaRPr lang="fr-FR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je suis </a:t>
            </a:r>
            <a:r>
              <a:rPr lang="fr-FR" sz="2400" dirty="0">
                <a:latin typeface="Comic Sans MS" pitchFamily="66" charset="0"/>
              </a:rPr>
              <a:t>malade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Comic Sans MS" pitchFamily="66" charset="0"/>
              </a:rPr>
              <a:t>le cours </a:t>
            </a:r>
            <a:r>
              <a:rPr lang="fr-FR" sz="2400" dirty="0">
                <a:latin typeface="Comic Sans MS" pitchFamily="66" charset="0"/>
              </a:rPr>
              <a:t>de français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fait</a:t>
            </a:r>
            <a:r>
              <a:rPr lang="fr-FR" sz="2400" dirty="0">
                <a:latin typeface="Comic Sans MS" pitchFamily="66" charset="0"/>
              </a:rPr>
              <a:t> beau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pleut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1" name="Picture 3" descr="C:\Documents and Settings\ademongeot\Local Settings\Temporary Internet Files\Content.IE5\QDG6SCXD\MCj042381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348880"/>
            <a:ext cx="504056" cy="58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Documents and Settings\ademongeot\Local Settings\Temporary Internet Files\Content.IE5\WM95D4TZ\MCj0438227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348880"/>
            <a:ext cx="595571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C:\Documents and Settings\ademongeot\Local Settings\Temporary Internet Files\Content.IE5\BGETIUXV\MCj0428087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1555" y="4065090"/>
            <a:ext cx="9064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ademongeot\Local Settings\Temporary Internet Files\Content.IE5\6FHTCZT4\MCj0440456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429000"/>
            <a:ext cx="874532" cy="8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Documents and Settings\ademongeot\Local Settings\Temporary Internet Files\Content.IE5\JJ52W91N\MCj0424442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367" y="4565153"/>
            <a:ext cx="59213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MCFL00128_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305" y="5042990"/>
            <a:ext cx="9366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MCj04325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5661248"/>
            <a:ext cx="705830" cy="705830"/>
          </a:xfrm>
          <a:prstGeom prst="rect">
            <a:avLst/>
          </a:prstGeom>
          <a:noFill/>
        </p:spPr>
      </p:pic>
      <p:pic>
        <p:nvPicPr>
          <p:cNvPr id="18" name="Picture 12" descr="MCj043825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6280337"/>
            <a:ext cx="871530" cy="57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B0C2-709C-44B6-8C3D-ACFBEA5B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linguascope</a:t>
            </a:r>
            <a:endParaRPr lang="en-GB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5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052F-6C38-4DAB-A4B0-68AB4E8F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19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Remets</a:t>
            </a:r>
            <a:r>
              <a:rPr lang="en-GB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 le dialogue dans </a:t>
            </a:r>
            <a:r>
              <a:rPr lang="en-GB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l’ordre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8FC2F9-84B0-4D78-9CC1-BEA75C63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172" y="1234281"/>
            <a:ext cx="9144000" cy="4389437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Salut Jean, tu veux aller au cinéma avec moi 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Pourquoi pas, pour voir quel genre de film 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C’est un film de super-héros, mon genre préféré. Tu es libre 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Ça dépend, quand 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Ce soir à 19h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Désolé mais je ne peux pas ce soir, demain c’est possible 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Oui, demain c’est bon aussi. Rendez-vous chez toi à 18h pour aller à la séance de 19h 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D’accord, à demain !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À demain !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24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1233-1A69-4C91-8288-C65E2140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116632"/>
            <a:ext cx="8964488" cy="1143000"/>
          </a:xfrm>
        </p:spPr>
        <p:txBody>
          <a:bodyPr/>
          <a:lstStyle/>
          <a:p>
            <a:pPr algn="ctr"/>
            <a:r>
              <a:rPr lang="en-GB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Languagenut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29841-B32B-4526-BCC4-7CFB29D3D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Vocab trainer/ Leisure/ Invitations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8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27088" y="69215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Dites-moi c’est pas clair!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</p:txBody>
      </p:sp>
      <p:pic>
        <p:nvPicPr>
          <p:cNvPr id="11267" name="Picture 3" descr="MCj04238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4005263"/>
            <a:ext cx="12573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3095625" y="3124200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15816" y="3501008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915816" y="3501008"/>
            <a:ext cx="2952328" cy="2725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On </a:t>
            </a:r>
            <a:r>
              <a:rPr lang="en-GB" sz="3000" b="1" dirty="0" err="1">
                <a:solidFill>
                  <a:srgbClr val="008000"/>
                </a:solidFill>
                <a:latin typeface="Comic Sans MS"/>
                <a:cs typeface="Arial"/>
              </a:rPr>
              <a:t>va</a:t>
            </a:r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</a:p>
          <a:p>
            <a:pPr algn="ctr"/>
            <a:r>
              <a:rPr lang="en-GB" sz="3000" b="1" dirty="0">
                <a:solidFill>
                  <a:srgbClr val="0070C0"/>
                </a:solidFill>
                <a:latin typeface="Comic Sans MS"/>
                <a:cs typeface="Arial"/>
              </a:rPr>
              <a:t>au </a:t>
            </a:r>
            <a:r>
              <a:rPr lang="en-GB" sz="3000" b="1" dirty="0" err="1">
                <a:solidFill>
                  <a:srgbClr val="0070C0"/>
                </a:solidFill>
                <a:latin typeface="Comic Sans MS"/>
                <a:cs typeface="Arial"/>
              </a:rPr>
              <a:t>ciné</a:t>
            </a:r>
            <a:r>
              <a:rPr lang="en-GB" sz="3000" b="1" dirty="0">
                <a:solidFill>
                  <a:schemeClr val="bg1"/>
                </a:solidFill>
                <a:latin typeface="Comic Sans MS"/>
                <a:cs typeface="Arial"/>
              </a:rPr>
              <a:t>?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771775" y="188913"/>
            <a:ext cx="36004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L'objectif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639633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Les sorties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 autoUpdateAnimBg="0"/>
      <p:bldP spid="440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On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va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0070C0"/>
                </a:solidFill>
                <a:latin typeface="Comic Sans MS"/>
                <a:cs typeface="Arial"/>
              </a:rPr>
              <a:t>au </a:t>
            </a:r>
            <a:r>
              <a:rPr lang="en-GB" sz="3500" b="1" u="sng" dirty="0" err="1">
                <a:solidFill>
                  <a:srgbClr val="0070C0"/>
                </a:solidFill>
                <a:latin typeface="Comic Sans MS"/>
                <a:cs typeface="Arial"/>
              </a:rPr>
              <a:t>ciné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" y="833886"/>
            <a:ext cx="9024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vais</a:t>
            </a: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b="1" dirty="0">
                <a:solidFill>
                  <a:srgbClr val="0070C0"/>
                </a:solidFill>
                <a:latin typeface="Comic Sans MS"/>
                <a:cs typeface="Arial"/>
              </a:rPr>
              <a:t>au </a:t>
            </a:r>
            <a:r>
              <a:rPr lang="en-GB" sz="2800" b="1" dirty="0" err="1">
                <a:solidFill>
                  <a:srgbClr val="0070C0"/>
                </a:solidFill>
                <a:latin typeface="Comic Sans MS"/>
                <a:cs typeface="Arial"/>
              </a:rPr>
              <a:t>cinéma</a:t>
            </a:r>
            <a:r>
              <a:rPr lang="en-GB" sz="2800" b="1" dirty="0">
                <a:latin typeface="Comic Sans MS"/>
                <a:cs typeface="Arial"/>
              </a:rPr>
              <a:t>,</a:t>
            </a: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vais</a:t>
            </a: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voir</a:t>
            </a:r>
            <a:r>
              <a:rPr lang="en-GB" sz="2800" b="1" dirty="0">
                <a:latin typeface="Comic Sans MS"/>
                <a:cs typeface="Arial"/>
              </a:rPr>
              <a:t>…	</a:t>
            </a:r>
            <a:endParaRPr lang="en-GB" sz="2800" b="1" dirty="0">
              <a:latin typeface="Comic Sans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EEC26-E082-497F-9E6D-2A81F4DB478F}"/>
              </a:ext>
            </a:extLst>
          </p:cNvPr>
          <p:cNvSpPr txBox="1"/>
          <p:nvPr/>
        </p:nvSpPr>
        <p:spPr>
          <a:xfrm>
            <a:off x="2267744" y="161532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une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comédie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1B40F7-CFF4-4403-A131-9961050C676E}"/>
              </a:ext>
            </a:extLst>
          </p:cNvPr>
          <p:cNvSpPr txBox="1"/>
          <p:nvPr/>
        </p:nvSpPr>
        <p:spPr>
          <a:xfrm>
            <a:off x="2317516" y="2376320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 err="1">
                <a:latin typeface="Comic Sans MS" panose="030F0702030302020204" pitchFamily="66" charset="0"/>
              </a:rPr>
              <a:t>d’animation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2960D3-C65B-4456-8C22-6DF9AC3406A4}"/>
              </a:ext>
            </a:extLst>
          </p:cNvPr>
          <p:cNvSpPr txBox="1"/>
          <p:nvPr/>
        </p:nvSpPr>
        <p:spPr>
          <a:xfrm>
            <a:off x="2292869" y="3050511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 err="1">
                <a:latin typeface="Comic Sans MS" panose="030F0702030302020204" pitchFamily="66" charset="0"/>
              </a:rPr>
              <a:t>d’horreur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27DC04-BED7-4B01-BDCE-2F5E5BA38EEF}"/>
              </a:ext>
            </a:extLst>
          </p:cNvPr>
          <p:cNvSpPr txBox="1"/>
          <p:nvPr/>
        </p:nvSpPr>
        <p:spPr>
          <a:xfrm>
            <a:off x="2267744" y="3724702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 err="1">
                <a:latin typeface="Comic Sans MS" panose="030F0702030302020204" pitchFamily="66" charset="0"/>
              </a:rPr>
              <a:t>romantique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42BF33-3A81-4ADA-B7A8-99CECFF339A1}"/>
              </a:ext>
            </a:extLst>
          </p:cNvPr>
          <p:cNvSpPr txBox="1"/>
          <p:nvPr/>
        </p:nvSpPr>
        <p:spPr>
          <a:xfrm>
            <a:off x="2255421" y="4398893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 err="1">
                <a:latin typeface="Comic Sans MS" panose="030F0702030302020204" pitchFamily="66" charset="0"/>
              </a:rPr>
              <a:t>d’action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EFB640-A452-4736-B5B6-DEA20596BDB7}"/>
              </a:ext>
            </a:extLst>
          </p:cNvPr>
          <p:cNvSpPr txBox="1"/>
          <p:nvPr/>
        </p:nvSpPr>
        <p:spPr>
          <a:xfrm>
            <a:off x="2317516" y="5073084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>
                <a:latin typeface="Comic Sans MS" panose="030F0702030302020204" pitchFamily="66" charset="0"/>
              </a:rPr>
              <a:t>de super-</a:t>
            </a:r>
            <a:r>
              <a:rPr lang="en-GB" sz="2400" dirty="0" err="1">
                <a:latin typeface="Comic Sans MS" panose="030F0702030302020204" pitchFamily="66" charset="0"/>
              </a:rPr>
              <a:t>héros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B8FB93-9C92-4BB3-801F-D54B5ED75EFC}"/>
              </a:ext>
            </a:extLst>
          </p:cNvPr>
          <p:cNvSpPr txBox="1"/>
          <p:nvPr/>
        </p:nvSpPr>
        <p:spPr>
          <a:xfrm>
            <a:off x="2317516" y="5742925"/>
            <a:ext cx="504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400" dirty="0">
                <a:latin typeface="Comic Sans MS" panose="030F0702030302020204" pitchFamily="66" charset="0"/>
              </a:rPr>
              <a:t>de science-fiction</a:t>
            </a:r>
          </a:p>
        </p:txBody>
      </p:sp>
      <p:pic>
        <p:nvPicPr>
          <p:cNvPr id="1026" name="Picture 2" descr="Image result for endgame">
            <a:extLst>
              <a:ext uri="{FF2B5EF4-FFF2-40B4-BE49-F238E27FC236}">
                <a16:creationId xmlns:a16="http://schemas.microsoft.com/office/drawing/2014/main" id="{37E5B500-6FB8-4330-B785-47FEC8A76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693" y="4644323"/>
            <a:ext cx="782373" cy="117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medy movies">
            <a:extLst>
              <a:ext uri="{FF2B5EF4-FFF2-40B4-BE49-F238E27FC236}">
                <a16:creationId xmlns:a16="http://schemas.microsoft.com/office/drawing/2014/main" id="{42B0D72B-AF0C-4931-A117-6EC3CA12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14" y="1303330"/>
            <a:ext cx="834154" cy="128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oy story 4">
            <a:extLst>
              <a:ext uri="{FF2B5EF4-FFF2-40B4-BE49-F238E27FC236}">
                <a16:creationId xmlns:a16="http://schemas.microsoft.com/office/drawing/2014/main" id="{22595206-6383-44EC-ABC4-8C885651D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693" y="2070446"/>
            <a:ext cx="748186" cy="106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it chapter 2">
            <a:extLst>
              <a:ext uri="{FF2B5EF4-FFF2-40B4-BE49-F238E27FC236}">
                <a16:creationId xmlns:a16="http://schemas.microsoft.com/office/drawing/2014/main" id="{DC4EF54D-FC0C-40C0-9379-F136A227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14" y="2843288"/>
            <a:ext cx="830593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romantic movies">
            <a:extLst>
              <a:ext uri="{FF2B5EF4-FFF2-40B4-BE49-F238E27FC236}">
                <a16:creationId xmlns:a16="http://schemas.microsoft.com/office/drawing/2014/main" id="{B2403F43-B263-4C08-8052-E36D2C936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741" y="3262050"/>
            <a:ext cx="792089" cy="119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ctionmovies">
            <a:extLst>
              <a:ext uri="{FF2B5EF4-FFF2-40B4-BE49-F238E27FC236}">
                <a16:creationId xmlns:a16="http://schemas.microsoft.com/office/drawing/2014/main" id="{F7D73F33-C100-4F8A-8656-196B8CEB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" y="4289623"/>
            <a:ext cx="1412769" cy="7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avatar">
            <a:extLst>
              <a:ext uri="{FF2B5EF4-FFF2-40B4-BE49-F238E27FC236}">
                <a16:creationId xmlns:a16="http://schemas.microsoft.com/office/drawing/2014/main" id="{F539A0ED-2825-4AAF-8607-6252BB50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14" y="5196706"/>
            <a:ext cx="846591" cy="124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03188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" grpId="0"/>
      <p:bldP spid="42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B033AB-3E26-4E72-AFBE-A22D45AF25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00" t="32269" r="18500" b="26358"/>
          <a:stretch/>
        </p:blipFill>
        <p:spPr>
          <a:xfrm>
            <a:off x="971600" y="1484784"/>
            <a:ext cx="678932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89184"/>
      </p:ext>
    </p:extLst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33EC-B89D-4DC0-8257-9FB16573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A2CA5-0B48-411E-ABB0-21B882B3823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B664B-0BD0-429F-851F-AF6F5FC1A8AD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B8F4C-AF3D-4E13-88A4-629FBC99CABE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DE8238-90A3-4E92-B91C-EBA4E5C9D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37" t="39769" r="12989" b="22160"/>
          <a:stretch/>
        </p:blipFill>
        <p:spPr>
          <a:xfrm>
            <a:off x="-35474" y="-99392"/>
            <a:ext cx="921494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1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5EEC2E-EEC3-40C7-9AF4-E91D21D99C8A}"/>
              </a:ext>
            </a:extLst>
          </p:cNvPr>
          <p:cNvSpPr txBox="1"/>
          <p:nvPr/>
        </p:nvSpPr>
        <p:spPr>
          <a:xfrm>
            <a:off x="1253244" y="1357253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latin typeface="Comic Sans MS" panose="030F0702030302020204" pitchFamily="66" charset="0"/>
              </a:rPr>
              <a:t>tu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veux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aller</a:t>
            </a:r>
            <a:r>
              <a:rPr lang="en-GB" sz="2200" dirty="0">
                <a:latin typeface="Comic Sans MS" panose="030F0702030302020204" pitchFamily="66" charset="0"/>
              </a:rPr>
              <a:t> au </a:t>
            </a:r>
            <a:r>
              <a:rPr lang="en-GB" sz="2200" dirty="0" err="1">
                <a:latin typeface="Comic Sans MS" panose="030F0702030302020204" pitchFamily="66" charset="0"/>
              </a:rPr>
              <a:t>ciné</a:t>
            </a:r>
            <a:r>
              <a:rPr lang="en-GB" sz="2200" dirty="0">
                <a:latin typeface="Comic Sans MS" panose="030F0702030302020204" pitchFamily="66" charset="0"/>
              </a:rPr>
              <a:t> avec </a:t>
            </a:r>
            <a:r>
              <a:rPr lang="en-GB" sz="2200" dirty="0" err="1">
                <a:latin typeface="Comic Sans MS" panose="030F0702030302020204" pitchFamily="66" charset="0"/>
              </a:rPr>
              <a:t>moi</a:t>
            </a:r>
            <a:r>
              <a:rPr lang="en-GB" sz="22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E365A-82BD-43B3-AB02-AC39A9CEF1B5}"/>
              </a:ext>
            </a:extLst>
          </p:cNvPr>
          <p:cNvSpPr txBox="1"/>
          <p:nvPr/>
        </p:nvSpPr>
        <p:spPr>
          <a:xfrm>
            <a:off x="4204771" y="2651320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latin typeface="Comic Sans MS" panose="030F0702030302020204" pitchFamily="66" charset="0"/>
              </a:rPr>
              <a:t>Ça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dépend</a:t>
            </a:r>
            <a:r>
              <a:rPr lang="en-GB" sz="2200" dirty="0">
                <a:latin typeface="Comic Sans MS" panose="030F0702030302020204" pitchFamily="66" charset="0"/>
              </a:rPr>
              <a:t>, </a:t>
            </a:r>
            <a:r>
              <a:rPr lang="en-GB" sz="2200" dirty="0" err="1">
                <a:latin typeface="Comic Sans MS" panose="030F0702030302020204" pitchFamily="66" charset="0"/>
              </a:rPr>
              <a:t>qu’est-ce</a:t>
            </a:r>
            <a:r>
              <a:rPr lang="en-GB" sz="2200" dirty="0">
                <a:latin typeface="Comic Sans MS" panose="030F0702030302020204" pitchFamily="66" charset="0"/>
              </a:rPr>
              <a:t> que </a:t>
            </a:r>
            <a:r>
              <a:rPr lang="en-GB" sz="2200" dirty="0" err="1">
                <a:latin typeface="Comic Sans MS" panose="030F0702030302020204" pitchFamily="66" charset="0"/>
              </a:rPr>
              <a:t>tu</a:t>
            </a:r>
            <a:r>
              <a:rPr lang="en-GB" sz="2200" dirty="0">
                <a:latin typeface="Comic Sans MS" panose="030F0702030302020204" pitchFamily="66" charset="0"/>
              </a:rPr>
              <a:t> vas </a:t>
            </a:r>
            <a:r>
              <a:rPr lang="en-GB" sz="2200" dirty="0" err="1">
                <a:latin typeface="Comic Sans MS" panose="030F0702030302020204" pitchFamily="66" charset="0"/>
              </a:rPr>
              <a:t>voir</a:t>
            </a:r>
            <a:r>
              <a:rPr lang="en-GB" sz="22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95DD0-06F7-4550-A1D7-4995E9D3995A}"/>
              </a:ext>
            </a:extLst>
          </p:cNvPr>
          <p:cNvSpPr/>
          <p:nvPr/>
        </p:nvSpPr>
        <p:spPr>
          <a:xfrm>
            <a:off x="78377" y="921584"/>
            <a:ext cx="15841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Salut</a:t>
            </a:r>
          </a:p>
          <a:p>
            <a:r>
              <a:rPr lang="en-GB" sz="2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Coucou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Bonjour</a:t>
            </a: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Bonsoir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97847-CBEE-4E25-911D-008754DB6917}"/>
              </a:ext>
            </a:extLst>
          </p:cNvPr>
          <p:cNvSpPr txBox="1"/>
          <p:nvPr/>
        </p:nvSpPr>
        <p:spPr>
          <a:xfrm>
            <a:off x="-15332" y="3881764"/>
            <a:ext cx="1924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latin typeface="Comic Sans MS" panose="030F0702030302020204" pitchFamily="66" charset="0"/>
              </a:rPr>
              <a:t>vais</a:t>
            </a:r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latin typeface="Comic Sans MS" panose="030F0702030302020204" pitchFamily="66" charset="0"/>
              </a:rPr>
              <a:t>voir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CA676-7603-44E6-9B34-E172C7D88521}"/>
              </a:ext>
            </a:extLst>
          </p:cNvPr>
          <p:cNvSpPr txBox="1"/>
          <p:nvPr/>
        </p:nvSpPr>
        <p:spPr>
          <a:xfrm>
            <a:off x="1717021" y="3353788"/>
            <a:ext cx="54726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un film de science-fiction</a:t>
            </a:r>
          </a:p>
          <a:p>
            <a:r>
              <a:rPr lang="en-GB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un film de super-</a:t>
            </a:r>
            <a:r>
              <a:rPr lang="en-GB" sz="2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héros</a:t>
            </a:r>
            <a:endParaRPr lang="en-GB" sz="22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d’animation</a:t>
            </a:r>
            <a:endParaRPr lang="en-GB" sz="22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un film </a:t>
            </a:r>
            <a:r>
              <a:rPr lang="en-GB" sz="2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d’horreur</a:t>
            </a:r>
            <a:endParaRPr lang="en-GB" sz="22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6B4CBA-50DF-4945-8EB4-36A528019004}"/>
              </a:ext>
            </a:extLst>
          </p:cNvPr>
          <p:cNvSpPr/>
          <p:nvPr/>
        </p:nvSpPr>
        <p:spPr>
          <a:xfrm>
            <a:off x="5281900" y="3353660"/>
            <a:ext cx="3882794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Bonne idée</a:t>
            </a:r>
          </a:p>
          <a:p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Je </a:t>
            </a:r>
            <a:r>
              <a:rPr lang="en-GB" sz="22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veux</a:t>
            </a:r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 bien</a:t>
            </a:r>
          </a:p>
          <a:p>
            <a:r>
              <a:rPr lang="en-GB" sz="22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Rendez-vous</a:t>
            </a:r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où</a:t>
            </a:r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GB" sz="22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Rendez-vous</a:t>
            </a:r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 à quelle </a:t>
            </a:r>
            <a:r>
              <a:rPr lang="en-GB" sz="22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heure</a:t>
            </a:r>
            <a:r>
              <a:rPr lang="en-GB" sz="2200" dirty="0">
                <a:solidFill>
                  <a:srgbClr val="FF0066"/>
                </a:solidFill>
                <a:latin typeface="Comic Sans MS" panose="030F0702030302020204" pitchFamily="66" charset="0"/>
              </a:rPr>
              <a:t>?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8A3F2-2EDD-4F2C-82FB-3B04757705DA}"/>
              </a:ext>
            </a:extLst>
          </p:cNvPr>
          <p:cNvSpPr/>
          <p:nvPr/>
        </p:nvSpPr>
        <p:spPr>
          <a:xfrm>
            <a:off x="149195" y="4955470"/>
            <a:ext cx="315342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Il y a </a:t>
            </a:r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une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séance à 14h</a:t>
            </a:r>
          </a:p>
          <a:p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Rendez-vous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chez </a:t>
            </a:r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moi</a:t>
            </a:r>
            <a:endParaRPr lang="en-GB" sz="2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Rendez-vous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chez </a:t>
            </a:r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toi</a:t>
            </a:r>
            <a:endParaRPr lang="en-GB" sz="2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Rendez-vous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là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-bas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363378-9D30-49ED-9C8D-29C53ECCFBAC}"/>
              </a:ext>
            </a:extLst>
          </p:cNvPr>
          <p:cNvSpPr/>
          <p:nvPr/>
        </p:nvSpPr>
        <p:spPr>
          <a:xfrm>
            <a:off x="6024579" y="5076417"/>
            <a:ext cx="138531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D60093"/>
                </a:solidFill>
                <a:latin typeface="Comic Sans MS" panose="030F0702030302020204" pitchFamily="66" charset="0"/>
              </a:rPr>
              <a:t>À19h</a:t>
            </a:r>
          </a:p>
          <a:p>
            <a:r>
              <a:rPr lang="en-GB" sz="2200" dirty="0">
                <a:solidFill>
                  <a:srgbClr val="D60093"/>
                </a:solidFill>
                <a:latin typeface="Comic Sans MS" panose="030F0702030302020204" pitchFamily="66" charset="0"/>
              </a:rPr>
              <a:t>À </a:t>
            </a:r>
            <a:r>
              <a:rPr lang="en-GB" sz="2200" dirty="0" err="1">
                <a:solidFill>
                  <a:srgbClr val="D60093"/>
                </a:solidFill>
                <a:latin typeface="Comic Sans MS" panose="030F0702030302020204" pitchFamily="66" charset="0"/>
              </a:rPr>
              <a:t>demain</a:t>
            </a:r>
            <a:endParaRPr lang="en-GB" sz="2200" dirty="0">
              <a:solidFill>
                <a:srgbClr val="D60093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D60093"/>
                </a:solidFill>
                <a:latin typeface="Comic Sans MS" panose="030F0702030302020204" pitchFamily="66" charset="0"/>
              </a:rPr>
              <a:t>À plus</a:t>
            </a:r>
          </a:p>
          <a:p>
            <a:r>
              <a:rPr lang="en-GB" sz="2200" dirty="0">
                <a:solidFill>
                  <a:srgbClr val="D60093"/>
                </a:solidFill>
                <a:latin typeface="Comic Sans MS" panose="030F0702030302020204" pitchFamily="66" charset="0"/>
              </a:rPr>
              <a:t>À </a:t>
            </a:r>
            <a:r>
              <a:rPr lang="en-GB" sz="2200" dirty="0" err="1">
                <a:solidFill>
                  <a:srgbClr val="D60093"/>
                </a:solidFill>
                <a:latin typeface="Comic Sans MS" panose="030F0702030302020204" pitchFamily="66" charset="0"/>
              </a:rPr>
              <a:t>samedi</a:t>
            </a:r>
            <a:endParaRPr lang="en-GB" sz="2200" dirty="0">
              <a:solidFill>
                <a:srgbClr val="D60093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utoShape 2" descr="Image result for man phone clipart">
            <a:extLst>
              <a:ext uri="{FF2B5EF4-FFF2-40B4-BE49-F238E27FC236}">
                <a16:creationId xmlns:a16="http://schemas.microsoft.com/office/drawing/2014/main" id="{D3009812-A891-4F47-91B6-A606F7ABBD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2044" y="46915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pic>
        <p:nvPicPr>
          <p:cNvPr id="14" name="Picture 1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CC913AA-1139-4AF2-9A08-584CD2E4AF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716" y="0"/>
            <a:ext cx="602588" cy="982629"/>
          </a:xfrm>
          <a:prstGeom prst="rect">
            <a:avLst/>
          </a:prstGeom>
        </p:spPr>
      </p:pic>
      <p:pic>
        <p:nvPicPr>
          <p:cNvPr id="2054" name="Picture 6" descr="Image result for woman phone clipart">
            <a:extLst>
              <a:ext uri="{FF2B5EF4-FFF2-40B4-BE49-F238E27FC236}">
                <a16:creationId xmlns:a16="http://schemas.microsoft.com/office/drawing/2014/main" id="{15F41C88-6B5A-4B83-BC08-DE30F9EF2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13" y="-14730"/>
            <a:ext cx="768108" cy="10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9FC6D8-5A45-4591-AF7C-4EE0813F97F9}"/>
              </a:ext>
            </a:extLst>
          </p:cNvPr>
          <p:cNvSpPr/>
          <p:nvPr/>
        </p:nvSpPr>
        <p:spPr>
          <a:xfrm>
            <a:off x="24675" y="959236"/>
            <a:ext cx="5472608" cy="15380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6BE244-099E-438E-9736-CC164A7A8870}"/>
              </a:ext>
            </a:extLst>
          </p:cNvPr>
          <p:cNvSpPr/>
          <p:nvPr/>
        </p:nvSpPr>
        <p:spPr>
          <a:xfrm>
            <a:off x="4062307" y="2629197"/>
            <a:ext cx="5049443" cy="571247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098954A-B5A1-4EB6-ACC9-FD09202CCCE7}"/>
              </a:ext>
            </a:extLst>
          </p:cNvPr>
          <p:cNvSpPr/>
          <p:nvPr/>
        </p:nvSpPr>
        <p:spPr>
          <a:xfrm>
            <a:off x="-2854" y="3294252"/>
            <a:ext cx="5196706" cy="15380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3C5BC49-27F7-45B4-8497-CA22766C601A}"/>
              </a:ext>
            </a:extLst>
          </p:cNvPr>
          <p:cNvSpPr/>
          <p:nvPr/>
        </p:nvSpPr>
        <p:spPr>
          <a:xfrm>
            <a:off x="5237499" y="3358168"/>
            <a:ext cx="3874251" cy="1564905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D357220-ABCC-4D28-ABCC-A1DC39A07BC8}"/>
              </a:ext>
            </a:extLst>
          </p:cNvPr>
          <p:cNvSpPr/>
          <p:nvPr/>
        </p:nvSpPr>
        <p:spPr>
          <a:xfrm>
            <a:off x="5995249" y="4968164"/>
            <a:ext cx="1529080" cy="1554803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1B2A112-505D-4A1E-8758-8C3BDF03EAD2}"/>
              </a:ext>
            </a:extLst>
          </p:cNvPr>
          <p:cNvSpPr/>
          <p:nvPr/>
        </p:nvSpPr>
        <p:spPr>
          <a:xfrm>
            <a:off x="85194" y="4945073"/>
            <a:ext cx="3382150" cy="15380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9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50CD-A8CC-4736-86CE-E90AEB3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65F63-6E25-4C37-AC79-E5EA596025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00" t="16384" r="31100" b="19229"/>
          <a:stretch/>
        </p:blipFill>
        <p:spPr>
          <a:xfrm>
            <a:off x="0" y="-125310"/>
            <a:ext cx="5565412" cy="53298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CD888A-1163-4ABB-8BAE-758803494D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50" t="30390" r="2750" b="37394"/>
          <a:stretch/>
        </p:blipFill>
        <p:spPr>
          <a:xfrm>
            <a:off x="103737" y="5144695"/>
            <a:ext cx="8640960" cy="165618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C3D81C-799F-49AA-A765-8B3E3866604D}"/>
              </a:ext>
            </a:extLst>
          </p:cNvPr>
          <p:cNvSpPr/>
          <p:nvPr/>
        </p:nvSpPr>
        <p:spPr>
          <a:xfrm>
            <a:off x="6046983" y="1095792"/>
            <a:ext cx="1944216" cy="233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latin typeface="Comic Sans MS" panose="030F0702030302020204" pitchFamily="66" charset="0"/>
              </a:rPr>
              <a:t>Fini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err="1">
                <a:latin typeface="Comic Sans MS" panose="030F0702030302020204" pitchFamily="66" charset="0"/>
              </a:rPr>
              <a:t>Écris</a:t>
            </a:r>
            <a:r>
              <a:rPr lang="en-GB" sz="2400" dirty="0">
                <a:latin typeface="Comic Sans MS" panose="030F0702030302020204" pitchFamily="66" charset="0"/>
              </a:rPr>
              <a:t> un dialogue</a:t>
            </a:r>
          </a:p>
        </p:txBody>
      </p:sp>
    </p:spTree>
    <p:extLst>
      <p:ext uri="{BB962C8B-B14F-4D97-AF65-F5344CB8AC3E}">
        <p14:creationId xmlns:p14="http://schemas.microsoft.com/office/powerpoint/2010/main" val="6706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9126</TotalTime>
  <Words>288</Words>
  <Application>Microsoft Office PowerPoint</Application>
  <PresentationFormat>On-screen Show (4:3)</PresentationFormat>
  <Paragraphs>83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Constantia</vt:lpstr>
      <vt:lpstr>Wingdings 2</vt:lpstr>
      <vt:lpstr>Débit</vt:lpstr>
      <vt:lpstr>Bonjour_________ Comment ça va?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linguascope</vt:lpstr>
      <vt:lpstr>Remets le dialogue dans l’ordre</vt:lpstr>
      <vt:lpstr>Languagenut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J’habite en…</dc:title>
  <dc:creator>Jen</dc:creator>
  <cp:lastModifiedBy>Alena Demongeot</cp:lastModifiedBy>
  <cp:revision>758</cp:revision>
  <cp:lastPrinted>2018-10-04T10:20:52Z</cp:lastPrinted>
  <dcterms:created xsi:type="dcterms:W3CDTF">2008-10-19T13:17:50Z</dcterms:created>
  <dcterms:modified xsi:type="dcterms:W3CDTF">2019-11-07T16:53:43Z</dcterms:modified>
</cp:coreProperties>
</file>