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5"/>
  </p:notesMasterIdLst>
  <p:sldIdLst>
    <p:sldId id="257" r:id="rId2"/>
    <p:sldId id="269" r:id="rId3"/>
    <p:sldId id="280" r:id="rId4"/>
    <p:sldId id="276" r:id="rId5"/>
    <p:sldId id="287" r:id="rId6"/>
    <p:sldId id="294" r:id="rId7"/>
    <p:sldId id="282" r:id="rId8"/>
    <p:sldId id="284" r:id="rId9"/>
    <p:sldId id="289" r:id="rId10"/>
    <p:sldId id="290" r:id="rId11"/>
    <p:sldId id="283" r:id="rId12"/>
    <p:sldId id="293" r:id="rId13"/>
    <p:sldId id="291" r:id="rId14"/>
    <p:sldId id="292" r:id="rId15"/>
    <p:sldId id="285" r:id="rId16"/>
    <p:sldId id="286" r:id="rId17"/>
    <p:sldId id="268" r:id="rId18"/>
    <p:sldId id="297" r:id="rId19"/>
    <p:sldId id="295" r:id="rId20"/>
    <p:sldId id="296" r:id="rId21"/>
    <p:sldId id="288" r:id="rId22"/>
    <p:sldId id="274" r:id="rId23"/>
    <p:sldId id="275" r:id="rId2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55"/>
    <a:srgbClr val="0B184A"/>
    <a:srgbClr val="D0A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0A9EC9-5DF6-41DD-9E55-482153AEE288}" v="10" dt="2025-11-13T11:13:07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87650" autoAdjust="0"/>
  </p:normalViewPr>
  <p:slideViewPr>
    <p:cSldViewPr snapToGrid="0">
      <p:cViewPr varScale="1">
        <p:scale>
          <a:sx n="107" d="100"/>
          <a:sy n="107" d="100"/>
        </p:scale>
        <p:origin x="38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Robinson" userId="6e0e6842-bb67-4f78-86fa-53656fb3db0c" providerId="ADAL" clId="{F150CACA-EF16-4693-8A34-78068AB74A2E}"/>
    <pc:docChg chg="undo redo custSel addSld delSld modSld sldOrd modMainMaster">
      <pc:chgData name="Alexander Robinson" userId="6e0e6842-bb67-4f78-86fa-53656fb3db0c" providerId="ADAL" clId="{F150CACA-EF16-4693-8A34-78068AB74A2E}" dt="2025-11-13T11:59:16.645" v="10197" actId="1076"/>
      <pc:docMkLst>
        <pc:docMk/>
      </pc:docMkLst>
      <pc:sldChg chg="modSp mod">
        <pc:chgData name="Alexander Robinson" userId="6e0e6842-bb67-4f78-86fa-53656fb3db0c" providerId="ADAL" clId="{F150CACA-EF16-4693-8A34-78068AB74A2E}" dt="2025-11-13T10:37:12.532" v="8848" actId="1076"/>
        <pc:sldMkLst>
          <pc:docMk/>
          <pc:sldMk cId="3854035092" sldId="257"/>
        </pc:sldMkLst>
        <pc:spChg chg="mod">
          <ac:chgData name="Alexander Robinson" userId="6e0e6842-bb67-4f78-86fa-53656fb3db0c" providerId="ADAL" clId="{F150CACA-EF16-4693-8A34-78068AB74A2E}" dt="2025-11-13T10:37:12.532" v="8848" actId="1076"/>
          <ac:spMkLst>
            <pc:docMk/>
            <pc:sldMk cId="3854035092" sldId="257"/>
            <ac:spMk id="3" creationId="{00000000-0000-0000-0000-000000000000}"/>
          </ac:spMkLst>
        </pc:spChg>
        <pc:picChg chg="mod">
          <ac:chgData name="Alexander Robinson" userId="6e0e6842-bb67-4f78-86fa-53656fb3db0c" providerId="ADAL" clId="{F150CACA-EF16-4693-8A34-78068AB74A2E}" dt="2025-11-13T10:36:51.414" v="8831"/>
          <ac:picMkLst>
            <pc:docMk/>
            <pc:sldMk cId="3854035092" sldId="257"/>
            <ac:picMk id="5" creationId="{22730841-93DE-3A43-BEFF-684A8F77D3C5}"/>
          </ac:picMkLst>
        </pc:picChg>
      </pc:sldChg>
      <pc:sldChg chg="ord">
        <pc:chgData name="Alexander Robinson" userId="6e0e6842-bb67-4f78-86fa-53656fb3db0c" providerId="ADAL" clId="{F150CACA-EF16-4693-8A34-78068AB74A2E}" dt="2025-11-13T11:07:23.178" v="9409"/>
        <pc:sldMkLst>
          <pc:docMk/>
          <pc:sldMk cId="255381056" sldId="268"/>
        </pc:sldMkLst>
      </pc:sldChg>
      <pc:sldChg chg="modSp add mod">
        <pc:chgData name="Alexander Robinson" userId="6e0e6842-bb67-4f78-86fa-53656fb3db0c" providerId="ADAL" clId="{F150CACA-EF16-4693-8A34-78068AB74A2E}" dt="2025-11-13T10:07:33.323" v="8519" actId="27636"/>
        <pc:sldMkLst>
          <pc:docMk/>
          <pc:sldMk cId="4101687558" sldId="276"/>
        </pc:sldMkLst>
        <pc:spChg chg="mod">
          <ac:chgData name="Alexander Robinson" userId="6e0e6842-bb67-4f78-86fa-53656fb3db0c" providerId="ADAL" clId="{F150CACA-EF16-4693-8A34-78068AB74A2E}" dt="2025-11-13T10:07:33.323" v="8519" actId="27636"/>
          <ac:spMkLst>
            <pc:docMk/>
            <pc:sldMk cId="4101687558" sldId="276"/>
            <ac:spMk id="7" creationId="{AECA423B-072F-71F4-45D1-1D80A480C23D}"/>
          </ac:spMkLst>
        </pc:spChg>
      </pc:sldChg>
      <pc:sldChg chg="addSp delSp modSp add mod modNotesTx">
        <pc:chgData name="Alexander Robinson" userId="6e0e6842-bb67-4f78-86fa-53656fb3db0c" providerId="ADAL" clId="{F150CACA-EF16-4693-8A34-78068AB74A2E}" dt="2025-11-13T10:06:38.144" v="8502" actId="1076"/>
        <pc:sldMkLst>
          <pc:docMk/>
          <pc:sldMk cId="2468927692" sldId="280"/>
        </pc:sldMkLst>
        <pc:spChg chg="add mod">
          <ac:chgData name="Alexander Robinson" userId="6e0e6842-bb67-4f78-86fa-53656fb3db0c" providerId="ADAL" clId="{F150CACA-EF16-4693-8A34-78068AB74A2E}" dt="2025-11-13T10:06:38.144" v="8502" actId="1076"/>
          <ac:spMkLst>
            <pc:docMk/>
            <pc:sldMk cId="2468927692" sldId="280"/>
            <ac:spMk id="6" creationId="{0196F56D-A018-23A3-A592-443EF25E6DBA}"/>
          </ac:spMkLst>
        </pc:spChg>
        <pc:spChg chg="mod">
          <ac:chgData name="Alexander Robinson" userId="6e0e6842-bb67-4f78-86fa-53656fb3db0c" providerId="ADAL" clId="{F150CACA-EF16-4693-8A34-78068AB74A2E}" dt="2025-11-13T10:04:59.717" v="8469" actId="14100"/>
          <ac:spMkLst>
            <pc:docMk/>
            <pc:sldMk cId="2468927692" sldId="280"/>
            <ac:spMk id="7" creationId="{7AD57FF2-F4F9-DC8E-1A41-ADF55C916307}"/>
          </ac:spMkLst>
        </pc:spChg>
        <pc:spChg chg="mod">
          <ac:chgData name="Alexander Robinson" userId="6e0e6842-bb67-4f78-86fa-53656fb3db0c" providerId="ADAL" clId="{F150CACA-EF16-4693-8A34-78068AB74A2E}" dt="2025-11-13T10:06:14.483" v="8494" actId="21"/>
          <ac:spMkLst>
            <pc:docMk/>
            <pc:sldMk cId="2468927692" sldId="280"/>
            <ac:spMk id="8" creationId="{0AC5AAE3-FBFE-0792-9730-0DE85989801B}"/>
          </ac:spMkLst>
        </pc:spChg>
        <pc:picChg chg="add mod">
          <ac:chgData name="Alexander Robinson" userId="6e0e6842-bb67-4f78-86fa-53656fb3db0c" providerId="ADAL" clId="{F150CACA-EF16-4693-8A34-78068AB74A2E}" dt="2025-11-13T10:04:44.605" v="8458" actId="14100"/>
          <ac:picMkLst>
            <pc:docMk/>
            <pc:sldMk cId="2468927692" sldId="280"/>
            <ac:picMk id="2" creationId="{D6A9CAEF-8664-5CE2-F25F-86F14179D7C4}"/>
          </ac:picMkLst>
        </pc:picChg>
        <pc:picChg chg="add del mod">
          <ac:chgData name="Alexander Robinson" userId="6e0e6842-bb67-4f78-86fa-53656fb3db0c" providerId="ADAL" clId="{F150CACA-EF16-4693-8A34-78068AB74A2E}" dt="2025-11-13T10:04:07.356" v="8447" actId="478"/>
          <ac:picMkLst>
            <pc:docMk/>
            <pc:sldMk cId="2468927692" sldId="280"/>
            <ac:picMk id="5" creationId="{3E8E7989-FEDB-9136-8D62-84EBAB147A30}"/>
          </ac:picMkLst>
        </pc:picChg>
      </pc:sldChg>
      <pc:sldChg chg="modSp del mod ord">
        <pc:chgData name="Alexander Robinson" userId="6e0e6842-bb67-4f78-86fa-53656fb3db0c" providerId="ADAL" clId="{F150CACA-EF16-4693-8A34-78068AB74A2E}" dt="2025-11-13T10:07:37.710" v="8520" actId="47"/>
        <pc:sldMkLst>
          <pc:docMk/>
          <pc:sldMk cId="4049709935" sldId="281"/>
        </pc:sldMkLst>
        <pc:spChg chg="mod">
          <ac:chgData name="Alexander Robinson" userId="6e0e6842-bb67-4f78-86fa-53656fb3db0c" providerId="ADAL" clId="{F150CACA-EF16-4693-8A34-78068AB74A2E}" dt="2025-11-13T10:07:28.384" v="8515" actId="21"/>
          <ac:spMkLst>
            <pc:docMk/>
            <pc:sldMk cId="4049709935" sldId="281"/>
            <ac:spMk id="7" creationId="{6E849423-C723-B1D7-D64A-B1C244B324E4}"/>
          </ac:spMkLst>
        </pc:spChg>
      </pc:sldChg>
      <pc:sldChg chg="modSp mod">
        <pc:chgData name="Alexander Robinson" userId="6e0e6842-bb67-4f78-86fa-53656fb3db0c" providerId="ADAL" clId="{F150CACA-EF16-4693-8A34-78068AB74A2E}" dt="2025-11-13T10:08:53.926" v="8757" actId="6549"/>
        <pc:sldMkLst>
          <pc:docMk/>
          <pc:sldMk cId="1892540930" sldId="282"/>
        </pc:sldMkLst>
        <pc:spChg chg="mod">
          <ac:chgData name="Alexander Robinson" userId="6e0e6842-bb67-4f78-86fa-53656fb3db0c" providerId="ADAL" clId="{F150CACA-EF16-4693-8A34-78068AB74A2E}" dt="2025-11-13T10:08:53.926" v="8757" actId="6549"/>
          <ac:spMkLst>
            <pc:docMk/>
            <pc:sldMk cId="1892540930" sldId="282"/>
            <ac:spMk id="3" creationId="{672587B4-0D03-BA0E-F806-91F4BDE2ECA4}"/>
          </ac:spMkLst>
        </pc:spChg>
      </pc:sldChg>
      <pc:sldChg chg="modSp mod">
        <pc:chgData name="Alexander Robinson" userId="6e0e6842-bb67-4f78-86fa-53656fb3db0c" providerId="ADAL" clId="{F150CACA-EF16-4693-8A34-78068AB74A2E}" dt="2025-11-13T10:41:59.922" v="9068" actId="6549"/>
        <pc:sldMkLst>
          <pc:docMk/>
          <pc:sldMk cId="3843623446" sldId="283"/>
        </pc:sldMkLst>
        <pc:spChg chg="mod">
          <ac:chgData name="Alexander Robinson" userId="6e0e6842-bb67-4f78-86fa-53656fb3db0c" providerId="ADAL" clId="{F150CACA-EF16-4693-8A34-78068AB74A2E}" dt="2025-11-13T10:41:59.922" v="9068" actId="6549"/>
          <ac:spMkLst>
            <pc:docMk/>
            <pc:sldMk cId="3843623446" sldId="283"/>
            <ac:spMk id="3" creationId="{B8C51276-58DA-E730-2E66-90C68C2FCD4C}"/>
          </ac:spMkLst>
        </pc:spChg>
      </pc:sldChg>
      <pc:sldChg chg="modSp mod">
        <pc:chgData name="Alexander Robinson" userId="6e0e6842-bb67-4f78-86fa-53656fb3db0c" providerId="ADAL" clId="{F150CACA-EF16-4693-8A34-78068AB74A2E}" dt="2025-11-13T11:06:40.767" v="9372" actId="27636"/>
        <pc:sldMkLst>
          <pc:docMk/>
          <pc:sldMk cId="626835812" sldId="285"/>
        </pc:sldMkLst>
        <pc:spChg chg="mod">
          <ac:chgData name="Alexander Robinson" userId="6e0e6842-bb67-4f78-86fa-53656fb3db0c" providerId="ADAL" clId="{F150CACA-EF16-4693-8A34-78068AB74A2E}" dt="2025-11-13T11:06:40.767" v="9372" actId="27636"/>
          <ac:spMkLst>
            <pc:docMk/>
            <pc:sldMk cId="626835812" sldId="285"/>
            <ac:spMk id="7" creationId="{A09622B9-ABE0-E0F1-60B6-22DE934E02DF}"/>
          </ac:spMkLst>
        </pc:spChg>
      </pc:sldChg>
      <pc:sldChg chg="modSp mod">
        <pc:chgData name="Alexander Robinson" userId="6e0e6842-bb67-4f78-86fa-53656fb3db0c" providerId="ADAL" clId="{F150CACA-EF16-4693-8A34-78068AB74A2E}" dt="2025-11-13T11:07:13.692" v="9407" actId="20577"/>
        <pc:sldMkLst>
          <pc:docMk/>
          <pc:sldMk cId="1974076309" sldId="286"/>
        </pc:sldMkLst>
        <pc:spChg chg="mod">
          <ac:chgData name="Alexander Robinson" userId="6e0e6842-bb67-4f78-86fa-53656fb3db0c" providerId="ADAL" clId="{F150CACA-EF16-4693-8A34-78068AB74A2E}" dt="2025-11-13T11:07:13.692" v="9407" actId="20577"/>
          <ac:spMkLst>
            <pc:docMk/>
            <pc:sldMk cId="1974076309" sldId="286"/>
            <ac:spMk id="3" creationId="{A9CE3251-95BE-4F3B-BDBF-79816D424FF1}"/>
          </ac:spMkLst>
        </pc:spChg>
      </pc:sldChg>
      <pc:sldChg chg="modSp mod">
        <pc:chgData name="Alexander Robinson" userId="6e0e6842-bb67-4f78-86fa-53656fb3db0c" providerId="ADAL" clId="{F150CACA-EF16-4693-8A34-78068AB74A2E}" dt="2025-11-13T10:39:59.162" v="9015" actId="20577"/>
        <pc:sldMkLst>
          <pc:docMk/>
          <pc:sldMk cId="2176620637" sldId="289"/>
        </pc:sldMkLst>
        <pc:spChg chg="mod">
          <ac:chgData name="Alexander Robinson" userId="6e0e6842-bb67-4f78-86fa-53656fb3db0c" providerId="ADAL" clId="{F150CACA-EF16-4693-8A34-78068AB74A2E}" dt="2025-11-13T10:39:59.162" v="9015" actId="20577"/>
          <ac:spMkLst>
            <pc:docMk/>
            <pc:sldMk cId="2176620637" sldId="289"/>
            <ac:spMk id="3" creationId="{4150D554-6AFC-05DD-4723-CBA1E72FEE44}"/>
          </ac:spMkLst>
        </pc:spChg>
      </pc:sldChg>
      <pc:sldChg chg="modSp mod">
        <pc:chgData name="Alexander Robinson" userId="6e0e6842-bb67-4f78-86fa-53656fb3db0c" providerId="ADAL" clId="{F150CACA-EF16-4693-8A34-78068AB74A2E}" dt="2025-11-13T10:40:40.306" v="9035" actId="20577"/>
        <pc:sldMkLst>
          <pc:docMk/>
          <pc:sldMk cId="3648042187" sldId="290"/>
        </pc:sldMkLst>
        <pc:spChg chg="mod">
          <ac:chgData name="Alexander Robinson" userId="6e0e6842-bb67-4f78-86fa-53656fb3db0c" providerId="ADAL" clId="{F150CACA-EF16-4693-8A34-78068AB74A2E}" dt="2025-11-13T10:40:26.338" v="9030" actId="20577"/>
          <ac:spMkLst>
            <pc:docMk/>
            <pc:sldMk cId="3648042187" sldId="290"/>
            <ac:spMk id="2" creationId="{855DA680-3BAF-051D-33BD-404E37DA05EC}"/>
          </ac:spMkLst>
        </pc:spChg>
        <pc:spChg chg="mod">
          <ac:chgData name="Alexander Robinson" userId="6e0e6842-bb67-4f78-86fa-53656fb3db0c" providerId="ADAL" clId="{F150CACA-EF16-4693-8A34-78068AB74A2E}" dt="2025-11-13T10:26:21.309" v="8793" actId="208"/>
          <ac:spMkLst>
            <pc:docMk/>
            <pc:sldMk cId="3648042187" sldId="290"/>
            <ac:spMk id="8" creationId="{6CDAF6B1-B58B-5154-8762-68A5F122C908}"/>
          </ac:spMkLst>
        </pc:spChg>
        <pc:spChg chg="mod">
          <ac:chgData name="Alexander Robinson" userId="6e0e6842-bb67-4f78-86fa-53656fb3db0c" providerId="ADAL" clId="{F150CACA-EF16-4693-8A34-78068AB74A2E}" dt="2025-11-13T10:40:40.306" v="9035" actId="20577"/>
          <ac:spMkLst>
            <pc:docMk/>
            <pc:sldMk cId="3648042187" sldId="290"/>
            <ac:spMk id="9" creationId="{4DB8039D-8369-5CEE-A131-F67F293A6A9E}"/>
          </ac:spMkLst>
        </pc:spChg>
        <pc:spChg chg="mod">
          <ac:chgData name="Alexander Robinson" userId="6e0e6842-bb67-4f78-86fa-53656fb3db0c" providerId="ADAL" clId="{F150CACA-EF16-4693-8A34-78068AB74A2E}" dt="2025-11-13T10:26:21.309" v="8793" actId="208"/>
          <ac:spMkLst>
            <pc:docMk/>
            <pc:sldMk cId="3648042187" sldId="290"/>
            <ac:spMk id="20" creationId="{C21F3A5D-BADA-BD2E-5B6E-B5265A651CE8}"/>
          </ac:spMkLst>
        </pc:spChg>
        <pc:spChg chg="mod">
          <ac:chgData name="Alexander Robinson" userId="6e0e6842-bb67-4f78-86fa-53656fb3db0c" providerId="ADAL" clId="{F150CACA-EF16-4693-8A34-78068AB74A2E}" dt="2025-11-13T10:26:21.309" v="8793" actId="208"/>
          <ac:spMkLst>
            <pc:docMk/>
            <pc:sldMk cId="3648042187" sldId="290"/>
            <ac:spMk id="30" creationId="{39948509-A0A9-0899-2985-FFEFF8F4B426}"/>
          </ac:spMkLst>
        </pc:spChg>
        <pc:cxnChg chg="mod">
          <ac:chgData name="Alexander Robinson" userId="6e0e6842-bb67-4f78-86fa-53656fb3db0c" providerId="ADAL" clId="{F150CACA-EF16-4693-8A34-78068AB74A2E}" dt="2025-11-13T10:26:33.960" v="8794" actId="208"/>
          <ac:cxnSpMkLst>
            <pc:docMk/>
            <pc:sldMk cId="3648042187" sldId="290"/>
            <ac:cxnSpMk id="6" creationId="{7FB91B31-E6AD-F64B-F1E3-1AD690F21FA8}"/>
          </ac:cxnSpMkLst>
        </pc:cxnChg>
        <pc:cxnChg chg="mod">
          <ac:chgData name="Alexander Robinson" userId="6e0e6842-bb67-4f78-86fa-53656fb3db0c" providerId="ADAL" clId="{F150CACA-EF16-4693-8A34-78068AB74A2E}" dt="2025-11-13T10:26:33.960" v="8794" actId="208"/>
          <ac:cxnSpMkLst>
            <pc:docMk/>
            <pc:sldMk cId="3648042187" sldId="290"/>
            <ac:cxnSpMk id="10" creationId="{99D1FF16-ACC2-6BFA-87CF-7814F3308F00}"/>
          </ac:cxnSpMkLst>
        </pc:cxnChg>
        <pc:cxnChg chg="mod">
          <ac:chgData name="Alexander Robinson" userId="6e0e6842-bb67-4f78-86fa-53656fb3db0c" providerId="ADAL" clId="{F150CACA-EF16-4693-8A34-78068AB74A2E}" dt="2025-11-13T10:26:33.960" v="8794" actId="208"/>
          <ac:cxnSpMkLst>
            <pc:docMk/>
            <pc:sldMk cId="3648042187" sldId="290"/>
            <ac:cxnSpMk id="27" creationId="{2D2BD3CC-A84B-3AFC-E39B-7EC99D61AC7E}"/>
          </ac:cxnSpMkLst>
        </pc:cxnChg>
        <pc:cxnChg chg="mod">
          <ac:chgData name="Alexander Robinson" userId="6e0e6842-bb67-4f78-86fa-53656fb3db0c" providerId="ADAL" clId="{F150CACA-EF16-4693-8A34-78068AB74A2E}" dt="2025-11-13T10:26:33.960" v="8794" actId="208"/>
          <ac:cxnSpMkLst>
            <pc:docMk/>
            <pc:sldMk cId="3648042187" sldId="290"/>
            <ac:cxnSpMk id="32" creationId="{FC9B36D7-22A6-7DA5-F6AD-972CBAC46FC7}"/>
          </ac:cxnSpMkLst>
        </pc:cxnChg>
      </pc:sldChg>
      <pc:sldChg chg="modSp mod">
        <pc:chgData name="Alexander Robinson" userId="6e0e6842-bb67-4f78-86fa-53656fb3db0c" providerId="ADAL" clId="{F150CACA-EF16-4693-8A34-78068AB74A2E}" dt="2025-11-13T11:06:17.026" v="9366" actId="6549"/>
        <pc:sldMkLst>
          <pc:docMk/>
          <pc:sldMk cId="2131048633" sldId="291"/>
        </pc:sldMkLst>
        <pc:spChg chg="mod">
          <ac:chgData name="Alexander Robinson" userId="6e0e6842-bb67-4f78-86fa-53656fb3db0c" providerId="ADAL" clId="{F150CACA-EF16-4693-8A34-78068AB74A2E}" dt="2025-11-13T11:06:17.026" v="9366" actId="6549"/>
          <ac:spMkLst>
            <pc:docMk/>
            <pc:sldMk cId="2131048633" sldId="291"/>
            <ac:spMk id="3" creationId="{C7C4C7BF-BB1C-1319-4E52-BF37EFB4C162}"/>
          </ac:spMkLst>
        </pc:spChg>
        <pc:spChg chg="mod">
          <ac:chgData name="Alexander Robinson" userId="6e0e6842-bb67-4f78-86fa-53656fb3db0c" providerId="ADAL" clId="{F150CACA-EF16-4693-8A34-78068AB74A2E}" dt="2025-11-13T11:04:07.402" v="9216" actId="20577"/>
          <ac:spMkLst>
            <pc:docMk/>
            <pc:sldMk cId="2131048633" sldId="291"/>
            <ac:spMk id="7" creationId="{0A0EE7FD-141B-EE65-50DA-692FF7B95F9D}"/>
          </ac:spMkLst>
        </pc:spChg>
      </pc:sldChg>
      <pc:sldChg chg="modSp mod">
        <pc:chgData name="Alexander Robinson" userId="6e0e6842-bb67-4f78-86fa-53656fb3db0c" providerId="ADAL" clId="{F150CACA-EF16-4693-8A34-78068AB74A2E}" dt="2025-11-13T11:03:11.751" v="9166" actId="6549"/>
        <pc:sldMkLst>
          <pc:docMk/>
          <pc:sldMk cId="2406132224" sldId="293"/>
        </pc:sldMkLst>
        <pc:spChg chg="mod">
          <ac:chgData name="Alexander Robinson" userId="6e0e6842-bb67-4f78-86fa-53656fb3db0c" providerId="ADAL" clId="{F150CACA-EF16-4693-8A34-78068AB74A2E}" dt="2025-11-13T11:03:11.751" v="9166" actId="6549"/>
          <ac:spMkLst>
            <pc:docMk/>
            <pc:sldMk cId="2406132224" sldId="293"/>
            <ac:spMk id="3" creationId="{2995A92B-A4AA-0B25-599A-4B2272389B68}"/>
          </ac:spMkLst>
        </pc:spChg>
      </pc:sldChg>
      <pc:sldChg chg="modSp add mod">
        <pc:chgData name="Alexander Robinson" userId="6e0e6842-bb67-4f78-86fa-53656fb3db0c" providerId="ADAL" clId="{F150CACA-EF16-4693-8A34-78068AB74A2E}" dt="2025-11-13T10:27:01.418" v="8830" actId="20577"/>
        <pc:sldMkLst>
          <pc:docMk/>
          <pc:sldMk cId="1095316331" sldId="294"/>
        </pc:sldMkLst>
        <pc:spChg chg="mod">
          <ac:chgData name="Alexander Robinson" userId="6e0e6842-bb67-4f78-86fa-53656fb3db0c" providerId="ADAL" clId="{F150CACA-EF16-4693-8A34-78068AB74A2E}" dt="2025-11-13T10:27:01.418" v="8830" actId="20577"/>
          <ac:spMkLst>
            <pc:docMk/>
            <pc:sldMk cId="1095316331" sldId="294"/>
            <ac:spMk id="7" creationId="{E8BFCB29-A7CE-3E85-1328-EC9A34075C43}"/>
          </ac:spMkLst>
        </pc:spChg>
      </pc:sldChg>
      <pc:sldChg chg="modSp add mod ord">
        <pc:chgData name="Alexander Robinson" userId="6e0e6842-bb67-4f78-86fa-53656fb3db0c" providerId="ADAL" clId="{F150CACA-EF16-4693-8A34-78068AB74A2E}" dt="2025-11-13T11:10:44.107" v="9506" actId="20577"/>
        <pc:sldMkLst>
          <pc:docMk/>
          <pc:sldMk cId="1420744345" sldId="295"/>
        </pc:sldMkLst>
        <pc:spChg chg="mod">
          <ac:chgData name="Alexander Robinson" userId="6e0e6842-bb67-4f78-86fa-53656fb3db0c" providerId="ADAL" clId="{F150CACA-EF16-4693-8A34-78068AB74A2E}" dt="2025-11-13T11:10:44.107" v="9506" actId="20577"/>
          <ac:spMkLst>
            <pc:docMk/>
            <pc:sldMk cId="1420744345" sldId="295"/>
            <ac:spMk id="3" creationId="{65750DC0-A40C-3930-46CF-9ABD081F2A42}"/>
          </ac:spMkLst>
        </pc:spChg>
        <pc:spChg chg="mod">
          <ac:chgData name="Alexander Robinson" userId="6e0e6842-bb67-4f78-86fa-53656fb3db0c" providerId="ADAL" clId="{F150CACA-EF16-4693-8A34-78068AB74A2E}" dt="2025-11-13T11:09:26.279" v="9448" actId="20577"/>
          <ac:spMkLst>
            <pc:docMk/>
            <pc:sldMk cId="1420744345" sldId="295"/>
            <ac:spMk id="7" creationId="{3A0D1254-4179-19AC-4467-B50178E97967}"/>
          </ac:spMkLst>
        </pc:spChg>
      </pc:sldChg>
      <pc:sldChg chg="modSp add mod">
        <pc:chgData name="Alexander Robinson" userId="6e0e6842-bb67-4f78-86fa-53656fb3db0c" providerId="ADAL" clId="{F150CACA-EF16-4693-8A34-78068AB74A2E}" dt="2025-11-13T11:13:02.334" v="9693" actId="3626"/>
        <pc:sldMkLst>
          <pc:docMk/>
          <pc:sldMk cId="1332996556" sldId="296"/>
        </pc:sldMkLst>
        <pc:spChg chg="mod">
          <ac:chgData name="Alexander Robinson" userId="6e0e6842-bb67-4f78-86fa-53656fb3db0c" providerId="ADAL" clId="{F150CACA-EF16-4693-8A34-78068AB74A2E}" dt="2025-11-13T11:13:02.334" v="9693" actId="3626"/>
          <ac:spMkLst>
            <pc:docMk/>
            <pc:sldMk cId="1332996556" sldId="296"/>
            <ac:spMk id="3" creationId="{A2B85CC3-9D56-B363-140C-FCD9B3F4E95B}"/>
          </ac:spMkLst>
        </pc:spChg>
        <pc:spChg chg="mod">
          <ac:chgData name="Alexander Robinson" userId="6e0e6842-bb67-4f78-86fa-53656fb3db0c" providerId="ADAL" clId="{F150CACA-EF16-4693-8A34-78068AB74A2E}" dt="2025-11-13T11:11:46.090" v="9545" actId="255"/>
          <ac:spMkLst>
            <pc:docMk/>
            <pc:sldMk cId="1332996556" sldId="296"/>
            <ac:spMk id="7" creationId="{8346998E-5793-B7F1-D485-B01DD844CF8A}"/>
          </ac:spMkLst>
        </pc:spChg>
      </pc:sldChg>
      <pc:sldChg chg="modSp add mod ord">
        <pc:chgData name="Alexander Robinson" userId="6e0e6842-bb67-4f78-86fa-53656fb3db0c" providerId="ADAL" clId="{F150CACA-EF16-4693-8A34-78068AB74A2E}" dt="2025-11-13T11:59:16.645" v="10197" actId="1076"/>
        <pc:sldMkLst>
          <pc:docMk/>
          <pc:sldMk cId="3622626204" sldId="297"/>
        </pc:sldMkLst>
        <pc:spChg chg="mod">
          <ac:chgData name="Alexander Robinson" userId="6e0e6842-bb67-4f78-86fa-53656fb3db0c" providerId="ADAL" clId="{F150CACA-EF16-4693-8A34-78068AB74A2E}" dt="2025-11-13T11:59:07.517" v="10191" actId="20577"/>
          <ac:spMkLst>
            <pc:docMk/>
            <pc:sldMk cId="3622626204" sldId="297"/>
            <ac:spMk id="3" creationId="{3A72F64F-5F90-570A-8E71-CFAD5518806D}"/>
          </ac:spMkLst>
        </pc:spChg>
        <pc:spChg chg="mod">
          <ac:chgData name="Alexander Robinson" userId="6e0e6842-bb67-4f78-86fa-53656fb3db0c" providerId="ADAL" clId="{F150CACA-EF16-4693-8A34-78068AB74A2E}" dt="2025-11-13T11:59:16.645" v="10197" actId="1076"/>
          <ac:spMkLst>
            <pc:docMk/>
            <pc:sldMk cId="3622626204" sldId="297"/>
            <ac:spMk id="7" creationId="{8ED0A38C-FC84-7A61-AC90-B41E0967422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85BF9-9D3B-486D-A017-4C3F0A1E4D65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CD581-BF0B-4A83-9D5A-C480F52D8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27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334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399FC-28EC-DDFA-344F-F545A98A2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38F506-C797-EF87-7775-F5319CFE8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564BA4-333E-2B28-39D4-AAB2C0264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A4FB1-6C00-0C83-0F32-8A29F208D3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531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D186C-9F95-9CF5-4C6E-9495829B5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2E142F-88AE-C855-7CFC-EBD181B0B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A32C74-ECC7-1C91-AB6C-2A8209D75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5ECEE-73DA-5FE5-D039-CF3389951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718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4F3EB-ACDA-AAAE-2D88-481C278A0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8824F9-303D-99DC-7AE5-50952C67E1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83664D-75AB-D5E0-86E5-C916DF899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F1BF8-19A4-240E-518F-48BBD534E6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219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BE06E-9D59-7C59-29DA-419475856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84B086-69C9-0D02-087C-56EE6C7533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91B0F2-DCA5-0701-0522-8CA2EE908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38F8C-2B38-C116-FC58-0E3A291D9D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959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0EAA6-78F2-F767-EDA9-93F9993E7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86E260-71EF-5986-77A6-E9C118E90F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8C861B-D5DE-351D-FC34-0CF20A4495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F37CC-4994-BB29-622C-FC323007DB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52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877A1-066C-A334-321C-578122F17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C1C86A-A55B-1E07-4BE3-34B7AE9A0C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6D461A-8DCC-E2EE-9657-03402EF89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45490-93B7-A14F-684D-643045F837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214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68A6D-7DBD-A831-0808-B4A577D0C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CED6A5-1759-D69F-C2AA-688B7A90D5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9A441F-D1EB-1C23-DF93-8A3068BA6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AAFF0-F0F4-DE2D-5FAB-9C6E47716F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228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00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34934-C996-6933-D184-00616D271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A49214-5B29-8104-BF56-11AC8A9A5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36CBA9-8CA9-F33D-8953-F25E8B39F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93484-B9EF-5E7B-B097-C584C6CA29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149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E21BB-BCD6-EEFA-1385-6F321ABC8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C6B78F-19B5-2888-3266-920049F912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0FD00D-082A-E134-F4AB-37CFFE1C7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5BCED-962F-16A9-4E79-F0C4E9D141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65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382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C9585-F31E-C33C-1584-044D8F9D3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835DB4-54B8-DDF2-38AB-B2946A502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6A32E6-EDF3-1FD4-7C70-304FFF312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307F5-E4FD-0B19-6CBE-3D048E3148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786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45BC0-739E-BC86-DA81-A4AAAC825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7F90B4-87E9-9000-60DA-DB2C7130F1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59AED7-9447-F2F7-5DA4-0BEAEDF887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97989-35FE-3640-1A99-6A0B80B511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707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C557A-C19E-46E6-7EF4-5365399B8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151A37-6ABE-420E-AFE2-D8412F44C8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953773-FCB9-7DCA-678D-945320011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AD3D9-728E-1015-5523-4E1D4EDF45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396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3980F-1FFE-1E0C-651F-416398DB7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8687F7-80D2-9CAD-80EC-2EE5382665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B147DC-2EC0-6548-389E-4DE521E49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CE69E-6213-1CA5-DBC6-AEDFBD719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1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1F54C-BC19-2CC4-4ECD-0A4384E1E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C36C8C-C199-13FE-98E7-034E06A1CC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129991-F5AB-B257-20CA-81DA3E40D7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A7F4A-B4B7-D32B-3EB9-2639A14253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702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4922B-6B01-2C5C-1F54-C8166F36A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99D50F-0C52-9879-0708-DE25251D5A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0AD941-A94E-D705-03D6-DF5DB8C86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D92D8-B93E-458C-34EB-8D3E9B920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013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DB1C4-F3D2-F31F-F771-8D30F20D0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C5BB-533D-DACF-D40B-EC3B71E8BD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CE33E2-A32F-0562-3AFB-B1353221B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D8341-6BBF-7A07-C698-5584AE714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905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75C68-429D-E077-172D-8DF8936C8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C866E5-73C4-F6B8-2B90-5E31DD1FE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220C4E-D202-A952-C110-128F8E4B3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89381-A876-BE59-C66D-BDB3176A5F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850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47073-D080-A8E8-41B8-C0176AD96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42A8F0-B4BB-CAC1-90A8-D8C7E3F75A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68233A-EB68-46FF-A1A5-BEFD4750D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A9A09-6675-5A64-406E-9748E70198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140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75B97-FAE5-868A-2721-EE581C8B0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F019E7-0058-1EB3-15AE-6E99859E58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143D57-9A3E-F81D-9C4D-A1C58A44FF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67FF7-7C17-BDD7-2370-288347A14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309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DC758-C413-02BD-CAF8-8D2C760EA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81C7CD-66B2-BCA7-92D6-867E39C600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F2921C-CC69-3C52-CD64-B5C0104C7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6CCF9-F6F4-ACE1-2572-098B6C331C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70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848782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3764430"/>
            <a:ext cx="8825658" cy="860400"/>
          </a:xfrm>
        </p:spPr>
        <p:txBody>
          <a:bodyPr anchor="t"/>
          <a:lstStyle>
            <a:lvl1pPr marL="0" indent="0" algn="l">
              <a:buNone/>
              <a:defRPr sz="2000" b="1" cap="all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1122DED5-B865-4598-8B55-49286B6466FE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D0A35C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D4F6E8E8-45D9-FC0D-6248-3B0FF615A0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2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14B66BF0-226E-4B8C-B489-1EC1AF435ACD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4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0FE85F53-6286-4FA2-ABB5-A67CE11DC0BE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3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24405BF1-9E8D-4C8D-8BF8-33A2B01DCD50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2322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0A8FDFF1-7CAF-40D1-B80A-9E1747FEF372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25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F03CEF1F-AFC2-47E4-88BE-575B2007650C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60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BCBC5335-1FDC-40AC-8BF6-AAA86AFAB6DE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09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6EB9F016-17F6-4BF9-B63E-F347604E11B4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60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2B5045CB-82AE-4350-B19D-B8B13D99BD8C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6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b="1" cap="all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80F4E768-97BF-C4E7-3BFC-3A7BE8CC8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pic>
        <p:nvPicPr>
          <p:cNvPr id="1026" name="Picture 2" descr="Synergy – Millfield High School">
            <a:extLst>
              <a:ext uri="{FF2B5EF4-FFF2-40B4-BE49-F238E27FC236}">
                <a16:creationId xmlns:a16="http://schemas.microsoft.com/office/drawing/2014/main" id="{5D86F0B7-B13E-3DD8-8595-26E6B54E37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011" y="4905995"/>
            <a:ext cx="1082381" cy="171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3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3;p2">
            <a:extLst>
              <a:ext uri="{FF2B5EF4-FFF2-40B4-BE49-F238E27FC236}">
                <a16:creationId xmlns:a16="http://schemas.microsoft.com/office/drawing/2014/main" id="{FAA68BE8-EBA3-F650-FC5D-F6EA4CA83343}"/>
              </a:ext>
            </a:extLst>
          </p:cNvPr>
          <p:cNvSpPr/>
          <p:nvPr userDrawn="1"/>
        </p:nvSpPr>
        <p:spPr>
          <a:xfrm>
            <a:off x="0" y="0"/>
            <a:ext cx="8229603" cy="68579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2F55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16D0B340-369B-48CF-BF9D-6885BFD7E08C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0A35C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88605EB9-1B17-E657-E59C-BB8A4CFEEF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pic>
        <p:nvPicPr>
          <p:cNvPr id="8" name="Picture 2" descr="Synergy – Millfield High School">
            <a:extLst>
              <a:ext uri="{FF2B5EF4-FFF2-40B4-BE49-F238E27FC236}">
                <a16:creationId xmlns:a16="http://schemas.microsoft.com/office/drawing/2014/main" id="{5CB749F2-A3EE-0C1F-B411-2E1914959C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011" y="4905995"/>
            <a:ext cx="1082381" cy="171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00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E661AC11-7C2B-4408-967F-13EE2675879E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0D8797F2-1DF8-4392-AB88-2C37A03AB367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6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60434BA6-1852-489E-A221-5A65D6404286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BC598448-CD88-4A16-A4F4-09D8A54830AE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3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0EA1C318-6FC3-42CB-8F4D-5F385FD3C36B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3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F54C0C26-70D3-4A93-883D-6A26AEE5F9FE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5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1" i="0">
                <a:solidFill>
                  <a:srgbClr val="D0A3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81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35" r:id="rId2"/>
    <p:sldLayoutId id="2147483836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dofe.org/do/residential/#:~:text=Residential%20is%20about%20challenging%20yourself%2C%20embracing%20new%20experiences,project%2C%20do%20a%20course%2C%20or%20something%20else%20entirely.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arobinson@elizabethcollege.gg" TargetMode="Externa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dofe.org/do/residential/requirement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D10935-00AA-A992-3388-786857F8E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4"/>
          <a:stretch>
            <a:fillRect/>
          </a:stretch>
        </p:blipFill>
        <p:spPr>
          <a:xfrm>
            <a:off x="5352791" y="0"/>
            <a:ext cx="6839210" cy="6857999"/>
          </a:xfrm>
          <a:prstGeom prst="rect">
            <a:avLst/>
          </a:prstGeom>
        </p:spPr>
      </p:pic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ADD0D65A-6D25-D28A-0ECF-9550EB1B6D53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B5BC97-6987-DB86-0D34-FB97D9A9D461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6BC59-12FD-16F5-260F-D910F3F9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3B0F4B4F-6712-0130-DA01-F7698014AD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00363" y="4261449"/>
            <a:ext cx="4698623" cy="9759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GOLD FAQs</a:t>
            </a:r>
          </a:p>
        </p:txBody>
      </p:sp>
      <p:pic>
        <p:nvPicPr>
          <p:cNvPr id="5" name="Google Shape;47;p10">
            <a:extLst>
              <a:ext uri="{FF2B5EF4-FFF2-40B4-BE49-F238E27FC236}">
                <a16:creationId xmlns:a16="http://schemas.microsoft.com/office/drawing/2014/main" id="{22730841-93DE-3A43-BEFF-684A8F77D3C5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29440" y="571882"/>
            <a:ext cx="6830485" cy="3689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035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296B5-53BB-7DD8-6721-B1A521CBB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2F6C0930-5AB1-C7E5-D272-F7281CC5DE3B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C12D3C71-9BC3-1B39-0A75-AA974380A97E}"/>
              </a:ext>
            </a:extLst>
          </p:cNvPr>
          <p:cNvSpPr txBox="1">
            <a:spLocks/>
          </p:cNvSpPr>
          <p:nvPr/>
        </p:nvSpPr>
        <p:spPr>
          <a:xfrm>
            <a:off x="495299" y="466880"/>
            <a:ext cx="9878021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evidencing/ assessing process?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1CA99C-A3E6-4CE8-403E-112CB9EB6F6B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1DD65-5F01-AB99-B189-6E8A2BE0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A5EBBD1F-B3D3-31CF-5484-CE0C047601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5DA680-3BAF-051D-33BD-404E37DA05EC}"/>
              </a:ext>
            </a:extLst>
          </p:cNvPr>
          <p:cNvSpPr/>
          <p:nvPr/>
        </p:nvSpPr>
        <p:spPr>
          <a:xfrm>
            <a:off x="495299" y="1498060"/>
            <a:ext cx="2645924" cy="156615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ensures evidence is uploaded regularly, after their different section activity sessions.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B91B31-E6AD-F64B-F1E3-1AD690F21FA8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190672" y="3018868"/>
            <a:ext cx="350196" cy="950017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CDAF6B1-B58B-5154-8762-68A5F122C908}"/>
              </a:ext>
            </a:extLst>
          </p:cNvPr>
          <p:cNvSpPr/>
          <p:nvPr/>
        </p:nvSpPr>
        <p:spPr>
          <a:xfrm>
            <a:off x="2217906" y="3968885"/>
            <a:ext cx="2645924" cy="156615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 Robinson views evidence and approves/ queries it.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B8039D-8369-5CEE-A131-F67F293A6A9E}"/>
              </a:ext>
            </a:extLst>
          </p:cNvPr>
          <p:cNvSpPr/>
          <p:nvPr/>
        </p:nvSpPr>
        <p:spPr>
          <a:xfrm>
            <a:off x="4957056" y="1498059"/>
            <a:ext cx="2645924" cy="156615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continues until section timescale is complete.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D1FF16-ACC2-6BFA-87CF-7814F3308F00}"/>
              </a:ext>
            </a:extLst>
          </p:cNvPr>
          <p:cNvCxnSpPr>
            <a:cxnSpLocks/>
          </p:cNvCxnSpPr>
          <p:nvPr/>
        </p:nvCxnSpPr>
        <p:spPr>
          <a:xfrm flipV="1">
            <a:off x="4230180" y="3073940"/>
            <a:ext cx="726876" cy="817124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21F3A5D-BADA-BD2E-5B6E-B5265A651CE8}"/>
              </a:ext>
            </a:extLst>
          </p:cNvPr>
          <p:cNvSpPr/>
          <p:nvPr/>
        </p:nvSpPr>
        <p:spPr>
          <a:xfrm>
            <a:off x="6639951" y="3968885"/>
            <a:ext cx="2645924" cy="156615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asks their Assessor to complete an Assessors Report for them.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2BD3CC-A84B-3AFC-E39B-7EC99D61AC7E}"/>
              </a:ext>
            </a:extLst>
          </p:cNvPr>
          <p:cNvCxnSpPr>
            <a:cxnSpLocks/>
          </p:cNvCxnSpPr>
          <p:nvPr/>
        </p:nvCxnSpPr>
        <p:spPr>
          <a:xfrm>
            <a:off x="6280018" y="3073940"/>
            <a:ext cx="811446" cy="894945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9948509-A0A9-0899-2985-FFEFF8F4B426}"/>
              </a:ext>
            </a:extLst>
          </p:cNvPr>
          <p:cNvSpPr/>
          <p:nvPr/>
        </p:nvSpPr>
        <p:spPr>
          <a:xfrm>
            <a:off x="9125279" y="1498058"/>
            <a:ext cx="2645924" cy="156615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 Robinson signs off and approves each section/ Award.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9B36D7-22A6-7DA5-F6AD-972CBAC46FC7}"/>
              </a:ext>
            </a:extLst>
          </p:cNvPr>
          <p:cNvCxnSpPr>
            <a:cxnSpLocks/>
          </p:cNvCxnSpPr>
          <p:nvPr/>
        </p:nvCxnSpPr>
        <p:spPr>
          <a:xfrm flipV="1">
            <a:off x="8558998" y="3085314"/>
            <a:ext cx="726876" cy="817124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042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7C654-3550-7E6C-6C05-1BAEC9A96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9378BE67-00F0-28CD-65A0-741BBC4D19FE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4EE15993-A501-6779-E2DE-4E52203D9954}"/>
              </a:ext>
            </a:extLst>
          </p:cNvPr>
          <p:cNvSpPr txBox="1">
            <a:spLocks/>
          </p:cNvSpPr>
          <p:nvPr/>
        </p:nvSpPr>
        <p:spPr>
          <a:xfrm>
            <a:off x="495299" y="466879"/>
            <a:ext cx="9782320" cy="9241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GB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I be an assessor for my child?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E6A141-F9F5-46C7-9963-CD136A490C87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88C91-0E9D-EADD-3075-3A17093D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B4D5EE8C-9E12-0B0D-C448-B9685427BA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3" name="Google Shape;56;p2">
            <a:extLst>
              <a:ext uri="{FF2B5EF4-FFF2-40B4-BE49-F238E27FC236}">
                <a16:creationId xmlns:a16="http://schemas.microsoft.com/office/drawing/2014/main" id="{B8C51276-58DA-E730-2E66-90C68C2FCD4C}"/>
              </a:ext>
            </a:extLst>
          </p:cNvPr>
          <p:cNvSpPr/>
          <p:nvPr/>
        </p:nvSpPr>
        <p:spPr>
          <a:xfrm>
            <a:off x="495296" y="1223780"/>
            <a:ext cx="10620522" cy="3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No. Assessors must be independent to the child and have knowledge around the activity that they are undertaking.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Similar to witnesses of legal documents – must not be related to them. 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 a section is complete you should meet with your Assessor to discuss your performance, experiences and achievements.</a:t>
            </a:r>
          </a:p>
        </p:txBody>
      </p:sp>
    </p:spTree>
    <p:extLst>
      <p:ext uri="{BB962C8B-B14F-4D97-AF65-F5344CB8AC3E}">
        <p14:creationId xmlns:p14="http://schemas.microsoft.com/office/powerpoint/2010/main" val="3843623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82A74-5DF7-8DC2-B267-B430205D2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E6EAE927-7BF6-2FE7-2DF9-FC2515647A82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A3E87F4F-ADFA-CFCB-D644-F2E851849E2A}"/>
              </a:ext>
            </a:extLst>
          </p:cNvPr>
          <p:cNvSpPr txBox="1">
            <a:spLocks/>
          </p:cNvSpPr>
          <p:nvPr/>
        </p:nvSpPr>
        <p:spPr>
          <a:xfrm>
            <a:off x="495299" y="466879"/>
            <a:ext cx="9782320" cy="9241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GB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my child backdate sections if they have been doing the activity for some time before the DofE programme?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AC198C-633F-2FD1-1D6E-B9FCF790C439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A230F-E054-585B-F772-4F8DA816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4A6A153C-A566-78F9-CC6E-0E1165773C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3" name="Google Shape;56;p2">
            <a:extLst>
              <a:ext uri="{FF2B5EF4-FFF2-40B4-BE49-F238E27FC236}">
                <a16:creationId xmlns:a16="http://schemas.microsoft.com/office/drawing/2014/main" id="{2995A92B-A4AA-0B25-599A-4B2272389B68}"/>
              </a:ext>
            </a:extLst>
          </p:cNvPr>
          <p:cNvSpPr/>
          <p:nvPr/>
        </p:nvSpPr>
        <p:spPr>
          <a:xfrm>
            <a:off x="495296" y="1223780"/>
            <a:ext cx="7797057" cy="3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 – this is recommended, as long as they have evidence that they were doing the activity from the date they provided.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section can be backdated 3 months – as long as student was 16 at the time.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Recommendation is backdating skill or volunteering - most difficult to complete.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900"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AI Emoji Generator">
            <a:extLst>
              <a:ext uri="{FF2B5EF4-FFF2-40B4-BE49-F238E27FC236}">
                <a16:creationId xmlns:a16="http://schemas.microsoft.com/office/drawing/2014/main" id="{37C4C58F-2AA1-30C8-4D53-5F8214EA7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124" y="1752883"/>
            <a:ext cx="3852153" cy="385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132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C8A91-9CEE-6EC9-E08F-B107E68A8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CCC17970-A392-B823-C13D-423B8E38CC70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0A0EE7FD-141B-EE65-50DA-692FF7B95F9D}"/>
              </a:ext>
            </a:extLst>
          </p:cNvPr>
          <p:cNvSpPr txBox="1">
            <a:spLocks/>
          </p:cNvSpPr>
          <p:nvPr/>
        </p:nvSpPr>
        <p:spPr>
          <a:xfrm>
            <a:off x="495299" y="466879"/>
            <a:ext cx="9952942" cy="9241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GB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if it isn’t possible to do an activity for a section each week? E.g. Sailing due to weather conditions or e.g. end of season in football.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90C2B8-2313-22AB-C721-D64588B7F55D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E4655-CC83-B949-0B40-D78D6106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EB2FD15E-61D5-9A96-C0B3-F5CC5A6A1F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3" name="Google Shape;56;p2">
            <a:extLst>
              <a:ext uri="{FF2B5EF4-FFF2-40B4-BE49-F238E27FC236}">
                <a16:creationId xmlns:a16="http://schemas.microsoft.com/office/drawing/2014/main" id="{C7C4C7BF-BB1C-1319-4E52-BF37EFB4C162}"/>
              </a:ext>
            </a:extLst>
          </p:cNvPr>
          <p:cNvSpPr/>
          <p:nvPr/>
        </p:nvSpPr>
        <p:spPr>
          <a:xfrm>
            <a:off x="495296" y="1223780"/>
            <a:ext cx="10924976" cy="3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should try to do so each week. 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it is not possible, there may be an activity they can do towards their section, e.g. gym work if training for a sport.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not, section may take longer and do over a longer period of time.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may change activity once per section – the time must still add up to the full timescale selected.</a:t>
            </a:r>
          </a:p>
        </p:txBody>
      </p:sp>
    </p:spTree>
    <p:extLst>
      <p:ext uri="{BB962C8B-B14F-4D97-AF65-F5344CB8AC3E}">
        <p14:creationId xmlns:p14="http://schemas.microsoft.com/office/powerpoint/2010/main" val="2131048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3C975-D80D-306A-CEB6-CB95F3B04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501E0CDA-D41D-B2A5-3E8F-CFAFC47279F3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E926D2FD-D531-5AF8-CEAA-77C2F23EF0C5}"/>
              </a:ext>
            </a:extLst>
          </p:cNvPr>
          <p:cNvSpPr txBox="1">
            <a:spLocks/>
          </p:cNvSpPr>
          <p:nvPr/>
        </p:nvSpPr>
        <p:spPr>
          <a:xfrm>
            <a:off x="495299" y="466879"/>
            <a:ext cx="9782320" cy="9241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GB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it possible to change sections/ activities after they have started? Do the hours on my previous activity still count?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B6C31B-125E-C0FE-9BBD-10E2F5E8755D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32D1-FDFF-488B-F563-AB458D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93C6C2D8-1301-D80A-B8A7-025499A66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pic>
        <p:nvPicPr>
          <p:cNvPr id="2" name="Google Shape;192;p29">
            <a:extLst>
              <a:ext uri="{FF2B5EF4-FFF2-40B4-BE49-F238E27FC236}">
                <a16:creationId xmlns:a16="http://schemas.microsoft.com/office/drawing/2014/main" id="{4D433815-C36E-7765-3F2E-0B6F6229144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9106" r="30245"/>
          <a:stretch/>
        </p:blipFill>
        <p:spPr>
          <a:xfrm>
            <a:off x="495299" y="1742917"/>
            <a:ext cx="10413226" cy="289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1148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A9FBB-A00C-EF73-AFB6-24FEDB6BF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7CF1DC29-C88C-F030-51B0-3293841830C4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A09622B9-ABE0-E0F1-60B6-22DE934E02DF}"/>
              </a:ext>
            </a:extLst>
          </p:cNvPr>
          <p:cNvSpPr txBox="1">
            <a:spLocks/>
          </p:cNvSpPr>
          <p:nvPr/>
        </p:nvSpPr>
        <p:spPr>
          <a:xfrm>
            <a:off x="495298" y="466880"/>
            <a:ext cx="10118914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my child complete their expedition with their friends?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02B185-DCE2-7B11-AB71-09C4851F05B9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FBF9D-C695-E285-80D5-08713FF8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EC683B45-5E38-3F18-7AE3-8C53471CA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3" name="Google Shape;56;p2">
            <a:extLst>
              <a:ext uri="{FF2B5EF4-FFF2-40B4-BE49-F238E27FC236}">
                <a16:creationId xmlns:a16="http://schemas.microsoft.com/office/drawing/2014/main" id="{D61819E5-FC27-5DA3-64D4-C6DEFAD2133B}"/>
              </a:ext>
            </a:extLst>
          </p:cNvPr>
          <p:cNvSpPr/>
          <p:nvPr/>
        </p:nvSpPr>
        <p:spPr>
          <a:xfrm>
            <a:off x="495296" y="1223780"/>
            <a:ext cx="11201405" cy="3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 – absolutely.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encouraged as it is part of making a fun and memorable experience.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other students must all be enrolled for DofE. If they are not enrolled, they cannot partake in the expedition.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900"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35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3498E-D524-D04F-324B-3340FB610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B3A751BE-2A8F-B66E-591D-9B5BEBF27524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9E288541-4C42-46D7-2453-ECBE1D35FF8C}"/>
              </a:ext>
            </a:extLst>
          </p:cNvPr>
          <p:cNvSpPr txBox="1">
            <a:spLocks/>
          </p:cNvSpPr>
          <p:nvPr/>
        </p:nvSpPr>
        <p:spPr>
          <a:xfrm>
            <a:off x="495299" y="466880"/>
            <a:ext cx="9952942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do we find out more about the expeditions?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2EEB85-C619-60AD-AF8F-DBC15C5498AC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6A7F7-12D9-E894-EC0A-B2D17460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5D36569E-5AA0-19F1-0900-B93DD8403C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3" name="Google Shape;56;p2">
            <a:extLst>
              <a:ext uri="{FF2B5EF4-FFF2-40B4-BE49-F238E27FC236}">
                <a16:creationId xmlns:a16="http://schemas.microsoft.com/office/drawing/2014/main" id="{A9CE3251-95BE-4F3B-BDBF-79816D424FF1}"/>
              </a:ext>
            </a:extLst>
          </p:cNvPr>
          <p:cNvSpPr/>
          <p:nvPr/>
        </p:nvSpPr>
        <p:spPr>
          <a:xfrm>
            <a:off x="495296" y="1223780"/>
            <a:ext cx="11201405" cy="3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about the expeditions will be sent out in a timely manner before each expedition. 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will come out later this year..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information e.g. dates, can be found on Firefly.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900"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076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B8227-5A95-ED3D-DE40-C2D7DAE33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2CBD24-ABB6-354C-E48B-DF9CA5D20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4"/>
          <a:stretch>
            <a:fillRect/>
          </a:stretch>
        </p:blipFill>
        <p:spPr>
          <a:xfrm>
            <a:off x="5352791" y="0"/>
            <a:ext cx="6839210" cy="6857999"/>
          </a:xfrm>
          <a:prstGeom prst="rect">
            <a:avLst/>
          </a:prstGeom>
        </p:spPr>
      </p:pic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B639BE22-43EE-7A36-76B2-ACDC1F3EAC58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45E5ED49-FD63-197D-8414-1DE396C8D5D6}"/>
              </a:ext>
            </a:extLst>
          </p:cNvPr>
          <p:cNvSpPr txBox="1">
            <a:spLocks/>
          </p:cNvSpPr>
          <p:nvPr/>
        </p:nvSpPr>
        <p:spPr>
          <a:xfrm>
            <a:off x="495300" y="466880"/>
            <a:ext cx="5600700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Expedition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56;p2">
            <a:extLst>
              <a:ext uri="{FF2B5EF4-FFF2-40B4-BE49-F238E27FC236}">
                <a16:creationId xmlns:a16="http://schemas.microsoft.com/office/drawing/2014/main" id="{55D6EC6C-79CB-442F-14BA-24E59B424952}"/>
              </a:ext>
            </a:extLst>
          </p:cNvPr>
          <p:cNvSpPr/>
          <p:nvPr/>
        </p:nvSpPr>
        <p:spPr>
          <a:xfrm>
            <a:off x="495299" y="972065"/>
            <a:ext cx="6465673" cy="3911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12700">
              <a:spcBef>
                <a:spcPts val="2400"/>
              </a:spcBef>
              <a:buClr>
                <a:srgbClr val="000000"/>
              </a:buClr>
              <a:buSzPts val="2600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Dates: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Investigation &amp; Discovery Week.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Monday 29th June - Tuesday 30th June </a:t>
            </a:r>
          </a:p>
          <a:p>
            <a:pPr algn="ctr">
              <a:spcBef>
                <a:spcPts val="2400"/>
              </a:spcBef>
              <a:buClr>
                <a:schemeClr val="tx1"/>
              </a:buClr>
              <a:buSzPts val="2600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Wednesday 1st July - Thursday 2nd July.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1F351-028E-9F8C-60B6-2E28AA74030E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85933-9D4E-04A3-5CDD-8D0E46AA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7F55E1FE-1A65-570C-3ABC-2DA55A013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1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81904-D694-3C23-BBA3-B9A833A68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85B206BA-9430-AA52-C9A8-BA9BE7A98485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8ED0A38C-FC84-7A61-AC90-B41E09674221}"/>
              </a:ext>
            </a:extLst>
          </p:cNvPr>
          <p:cNvSpPr txBox="1">
            <a:spLocks/>
          </p:cNvSpPr>
          <p:nvPr/>
        </p:nvSpPr>
        <p:spPr>
          <a:xfrm>
            <a:off x="558052" y="466880"/>
            <a:ext cx="10029266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my child complete expeditions separate from EC DofE?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6AF333-A205-36B2-E768-833E61D57F40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6FFC5-4230-A4D5-4ADC-0CD56F9E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A180623F-2252-8036-F7E6-3F9109264C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3" name="Google Shape;56;p2">
            <a:extLst>
              <a:ext uri="{FF2B5EF4-FFF2-40B4-BE49-F238E27FC236}">
                <a16:creationId xmlns:a16="http://schemas.microsoft.com/office/drawing/2014/main" id="{3A72F64F-5F90-570A-8E71-CFAD5518806D}"/>
              </a:ext>
            </a:extLst>
          </p:cNvPr>
          <p:cNvSpPr/>
          <p:nvPr/>
        </p:nvSpPr>
        <p:spPr>
          <a:xfrm>
            <a:off x="495296" y="1223780"/>
            <a:ext cx="11201405" cy="3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Yes. External providers can be used independently if this better suits you.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expeditions must adhere to the expedition requirements (can be seen here).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CCF camps would not count as these do not follow the requirements of the expedition section.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900"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626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1BD29-960C-EC9F-CC3A-250B692BD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0BB8E6C3-45C3-D8F0-3A3D-A34600AC0221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3A0D1254-4179-19AC-4467-B50178E97967}"/>
              </a:ext>
            </a:extLst>
          </p:cNvPr>
          <p:cNvSpPr txBox="1">
            <a:spLocks/>
          </p:cNvSpPr>
          <p:nvPr/>
        </p:nvSpPr>
        <p:spPr>
          <a:xfrm>
            <a:off x="495299" y="466880"/>
            <a:ext cx="9952942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residential section?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DE1E2-09F3-1698-30F4-D38D4429E97E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E7EA1-9171-646B-AE74-9CD7AD67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E224FADD-3C09-7C61-B8E0-0F003D0C02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3" name="Google Shape;56;p2">
            <a:extLst>
              <a:ext uri="{FF2B5EF4-FFF2-40B4-BE49-F238E27FC236}">
                <a16:creationId xmlns:a16="http://schemas.microsoft.com/office/drawing/2014/main" id="{65750DC0-A40C-3930-46CF-9ABD081F2A42}"/>
              </a:ext>
            </a:extLst>
          </p:cNvPr>
          <p:cNvSpPr/>
          <p:nvPr/>
        </p:nvSpPr>
        <p:spPr>
          <a:xfrm>
            <a:off x="495296" y="1223780"/>
            <a:ext cx="11201405" cy="3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Residential section of the Gold DofE Award is a five-day shared experience in an unfamiliar setting, where you live and work with new people on a purposeful activity. It’s designed to build independence, teamwork, and personal growth.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info can be found here – </a:t>
            </a: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click here</a:t>
            </a: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074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494BD-8D2B-6428-10BC-CF5B7B718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A271EDAC-E3F5-D244-6D11-768CC8200CDF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37E3939B-A03B-3C1C-EDE7-116C23E0B95F}"/>
              </a:ext>
            </a:extLst>
          </p:cNvPr>
          <p:cNvSpPr txBox="1">
            <a:spLocks/>
          </p:cNvSpPr>
          <p:nvPr/>
        </p:nvSpPr>
        <p:spPr>
          <a:xfrm>
            <a:off x="495299" y="466880"/>
            <a:ext cx="7982237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can I contact about DofE at EC?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A4CF88-8BBE-FE60-8F28-FCB86B490E6D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9ADCE-B6C6-8643-9CE4-85724553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C4B1562C-CC7A-B602-D66B-4A7C3A92F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pic>
        <p:nvPicPr>
          <p:cNvPr id="3" name="Picture 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D71CF433-517A-2841-4EF0-DCA35825A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38" y="1817059"/>
            <a:ext cx="1875003" cy="2844832"/>
          </a:xfrm>
          <a:prstGeom prst="rect">
            <a:avLst/>
          </a:prstGeom>
        </p:spPr>
      </p:pic>
      <p:sp>
        <p:nvSpPr>
          <p:cNvPr id="6" name="Google Shape;58;p11">
            <a:extLst>
              <a:ext uri="{FF2B5EF4-FFF2-40B4-BE49-F238E27FC236}">
                <a16:creationId xmlns:a16="http://schemas.microsoft.com/office/drawing/2014/main" id="{835480A8-3B4A-D313-2917-CD6D97676BCF}"/>
              </a:ext>
            </a:extLst>
          </p:cNvPr>
          <p:cNvSpPr/>
          <p:nvPr/>
        </p:nvSpPr>
        <p:spPr>
          <a:xfrm>
            <a:off x="495299" y="1928595"/>
            <a:ext cx="7870487" cy="284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114871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29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Mr. Robinson</a:t>
            </a:r>
            <a:endParaRPr lang="en-US" sz="29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1148712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Head of Outdoor Adventurous Activities</a:t>
            </a:r>
            <a:endParaRPr sz="29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1148712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9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DofE Co-Ordinator</a:t>
            </a:r>
          </a:p>
          <a:p>
            <a:pPr marL="457200" marR="1148712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Office is next to Manchester Room.</a:t>
            </a:r>
            <a:endParaRPr lang="en-US" sz="29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1148712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arobinson@elizabethcollege.gg</a:t>
            </a:r>
            <a:r>
              <a:rPr lang="en-US" sz="29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sz="29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1270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endParaRPr sz="29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834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85FC3-EAB1-74FA-EE41-3887BDDEB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A8F5DC1A-17A6-FAF9-E214-51FA401BE3FF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8346998E-5793-B7F1-D485-B01DD844CF8A}"/>
              </a:ext>
            </a:extLst>
          </p:cNvPr>
          <p:cNvSpPr txBox="1">
            <a:spLocks/>
          </p:cNvSpPr>
          <p:nvPr/>
        </p:nvSpPr>
        <p:spPr>
          <a:xfrm>
            <a:off x="495298" y="466880"/>
            <a:ext cx="10369925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the rules/ requirements of the residential section?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A7D868-26D2-9CDE-8503-14C9DF23FCB5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E24B9-7097-065B-A0A9-240E7C6B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0EE50D92-66B5-34D5-DCDF-EFF84BAAE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3" name="Google Shape;56;p2">
            <a:extLst>
              <a:ext uri="{FF2B5EF4-FFF2-40B4-BE49-F238E27FC236}">
                <a16:creationId xmlns:a16="http://schemas.microsoft.com/office/drawing/2014/main" id="{A2B85CC3-9D56-B363-140C-FCD9B3F4E95B}"/>
              </a:ext>
            </a:extLst>
          </p:cNvPr>
          <p:cNvSpPr/>
          <p:nvPr/>
        </p:nvSpPr>
        <p:spPr>
          <a:xfrm>
            <a:off x="495296" y="1223780"/>
            <a:ext cx="11201405" cy="3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10 key rules of this section that need to be followed in order for it to be valid.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full list of requirements can be found here – </a:t>
            </a: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click here</a:t>
            </a: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2996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A7102-9D56-6C4A-03AC-DF6C459F6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01C44291-6E03-52A1-60C5-F2CF0ACA4133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24E0987A-F27A-7718-6C84-7F80B86523FC}"/>
              </a:ext>
            </a:extLst>
          </p:cNvPr>
          <p:cNvSpPr txBox="1">
            <a:spLocks/>
          </p:cNvSpPr>
          <p:nvPr/>
        </p:nvSpPr>
        <p:spPr>
          <a:xfrm>
            <a:off x="495299" y="466880"/>
            <a:ext cx="9952942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I support my child?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C35BB9-204A-B3E3-972E-E1F1EAD90F65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DE133-EFFE-2289-37CD-1CB59026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177E21DB-A774-69AB-A302-35CED05FB8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3" name="Google Shape;56;p2">
            <a:extLst>
              <a:ext uri="{FF2B5EF4-FFF2-40B4-BE49-F238E27FC236}">
                <a16:creationId xmlns:a16="http://schemas.microsoft.com/office/drawing/2014/main" id="{02727992-FFB7-2DB8-96A3-1EE59403B71A}"/>
              </a:ext>
            </a:extLst>
          </p:cNvPr>
          <p:cNvSpPr/>
          <p:nvPr/>
        </p:nvSpPr>
        <p:spPr>
          <a:xfrm>
            <a:off x="495296" y="1223780"/>
            <a:ext cx="11201405" cy="3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Weekly check ins - make sure they upload evidence.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to see what evidence they have uploaded.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an active role in their award.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them with taking pictures of them doing different sections.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900"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90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C4909-98C4-6A45-53F3-006385A8C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983980DA-44FD-13A1-70BE-EA1C053AD761}"/>
              </a:ext>
            </a:extLst>
          </p:cNvPr>
          <p:cNvSpPr txBox="1">
            <a:spLocks/>
          </p:cNvSpPr>
          <p:nvPr/>
        </p:nvSpPr>
        <p:spPr>
          <a:xfrm>
            <a:off x="495300" y="466880"/>
            <a:ext cx="5962650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eDofE</a:t>
            </a:r>
            <a:r>
              <a:rPr lang="en-US" sz="4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Guidance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AE3CA5-D5EC-D7C5-E004-C35BF799047F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49260-39E7-27A3-A594-BF19C6284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FE9CBB8C-4E0F-0D7F-850B-FAB20D662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4708FE4D-CDD0-7AC6-9BA2-17FC5DC7C4DC}"/>
              </a:ext>
            </a:extLst>
          </p:cNvPr>
          <p:cNvSpPr/>
          <p:nvPr/>
        </p:nvSpPr>
        <p:spPr>
          <a:xfrm>
            <a:off x="4728653" y="1746214"/>
            <a:ext cx="654494" cy="54282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C32257-983A-77A5-C537-BF0F4FBC62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" r="56734" b="83726"/>
          <a:stretch>
            <a:fillRect/>
          </a:stretch>
        </p:blipFill>
        <p:spPr>
          <a:xfrm>
            <a:off x="421104" y="1314768"/>
            <a:ext cx="4169946" cy="12668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2C0C36-93C1-188E-98B1-D20925DBC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3147" y="1228904"/>
            <a:ext cx="5388492" cy="5333367"/>
          </a:xfrm>
          <a:prstGeom prst="rect">
            <a:avLst/>
          </a:prstGeom>
        </p:spPr>
      </p:pic>
      <p:sp>
        <p:nvSpPr>
          <p:cNvPr id="6" name="Google Shape;56;p2">
            <a:extLst>
              <a:ext uri="{FF2B5EF4-FFF2-40B4-BE49-F238E27FC236}">
                <a16:creationId xmlns:a16="http://schemas.microsoft.com/office/drawing/2014/main" id="{57D585D3-18AE-8C9B-E1AB-D852183DB989}"/>
              </a:ext>
            </a:extLst>
          </p:cNvPr>
          <p:cNvSpPr/>
          <p:nvPr/>
        </p:nvSpPr>
        <p:spPr>
          <a:xfrm>
            <a:off x="495296" y="2672574"/>
            <a:ext cx="4791079" cy="221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page has help videos and step by step guides to assist you.</a:t>
            </a:r>
          </a:p>
        </p:txBody>
      </p:sp>
      <p:pic>
        <p:nvPicPr>
          <p:cNvPr id="8" name="Picture 2" descr="Full Size995 × - Firefly Learning Logo Clipart - Full Size Clipart ...">
            <a:extLst>
              <a:ext uri="{FF2B5EF4-FFF2-40B4-BE49-F238E27FC236}">
                <a16:creationId xmlns:a16="http://schemas.microsoft.com/office/drawing/2014/main" id="{61C34983-6D86-90F1-81E6-DD8EA1D37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81969"/>
            <a:ext cx="954087" cy="95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852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4BBAE-F91A-C5EE-6A6B-EB5585E42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ED7706F9-9486-E992-4E05-4AD4EDC3C8A1}"/>
              </a:ext>
            </a:extLst>
          </p:cNvPr>
          <p:cNvSpPr txBox="1">
            <a:spLocks/>
          </p:cNvSpPr>
          <p:nvPr/>
        </p:nvSpPr>
        <p:spPr>
          <a:xfrm>
            <a:off x="495300" y="466880"/>
            <a:ext cx="5962650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Sections Guidance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DDF5EB-3EB6-028B-7946-A1B28F6050E4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101CE-B4F4-D7E8-4A3C-AC6944A0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F9DB0A0E-9F50-51EE-32F1-F81B242F2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FCD26E0-58CB-2B8C-F8CD-881B27E0D987}"/>
              </a:ext>
            </a:extLst>
          </p:cNvPr>
          <p:cNvSpPr/>
          <p:nvPr/>
        </p:nvSpPr>
        <p:spPr>
          <a:xfrm>
            <a:off x="4728653" y="1746214"/>
            <a:ext cx="654494" cy="54282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 descr="Full Size995 × - Firefly Learning Logo Clipart - Full Size Clipart ...">
            <a:extLst>
              <a:ext uri="{FF2B5EF4-FFF2-40B4-BE49-F238E27FC236}">
                <a16:creationId xmlns:a16="http://schemas.microsoft.com/office/drawing/2014/main" id="{24F038B2-48EE-8242-563B-651633395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81969"/>
            <a:ext cx="954087" cy="95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56;p2">
            <a:extLst>
              <a:ext uri="{FF2B5EF4-FFF2-40B4-BE49-F238E27FC236}">
                <a16:creationId xmlns:a16="http://schemas.microsoft.com/office/drawing/2014/main" id="{F40C447F-7BDF-2E6E-830A-A35C2BFDF9D3}"/>
              </a:ext>
            </a:extLst>
          </p:cNvPr>
          <p:cNvSpPr/>
          <p:nvPr/>
        </p:nvSpPr>
        <p:spPr>
          <a:xfrm>
            <a:off x="495296" y="2672574"/>
            <a:ext cx="4791079" cy="221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page explores how to start each section, rules of the section, activity ideas and FAQs for that section.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0B71C-3136-F734-C60F-9FA1A40D33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0336"/>
          <a:stretch>
            <a:fillRect/>
          </a:stretch>
        </p:blipFill>
        <p:spPr>
          <a:xfrm>
            <a:off x="5539014" y="1063416"/>
            <a:ext cx="5300436" cy="55786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74FBD8-70D8-B32B-4886-23E5222129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508" y="1528942"/>
            <a:ext cx="4353211" cy="9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6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48915-C88C-1C90-661F-5482955E5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8E515EA3-9BA8-B684-B5C5-16CD6369AB0B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7AD57FF2-F4F9-DC8E-1A41-ADF55C916307}"/>
              </a:ext>
            </a:extLst>
          </p:cNvPr>
          <p:cNvSpPr txBox="1">
            <a:spLocks/>
          </p:cNvSpPr>
          <p:nvPr/>
        </p:nvSpPr>
        <p:spPr>
          <a:xfrm>
            <a:off x="495299" y="466880"/>
            <a:ext cx="8478372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Gold DofE </a:t>
            </a:r>
            <a:r>
              <a:rPr lang="en-US" sz="43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BB689F-04D5-EB64-C41F-7C8B66307C71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46C9D-DEEA-3E18-139B-65947D11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1AB61748-0922-6486-3C3A-3B8135D09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8" name="Google Shape;56;p2">
            <a:extLst>
              <a:ext uri="{FF2B5EF4-FFF2-40B4-BE49-F238E27FC236}">
                <a16:creationId xmlns:a16="http://schemas.microsoft.com/office/drawing/2014/main" id="{0AC5AAE3-FBFE-0792-9730-0DE85989801B}"/>
              </a:ext>
            </a:extLst>
          </p:cNvPr>
          <p:cNvSpPr/>
          <p:nvPr/>
        </p:nvSpPr>
        <p:spPr>
          <a:xfrm>
            <a:off x="495300" y="1063416"/>
            <a:ext cx="5914465" cy="3819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sections – Volunteering, Physical, Skill, Expedition &amp; Residential.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an activity for each section.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Minimum 1 hour per week of each activity.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of Physical or Skills must be for 6 months.</a:t>
            </a:r>
          </a:p>
        </p:txBody>
      </p:sp>
      <p:pic>
        <p:nvPicPr>
          <p:cNvPr id="2" name="Google Shape;72;p4">
            <a:extLst>
              <a:ext uri="{FF2B5EF4-FFF2-40B4-BE49-F238E27FC236}">
                <a16:creationId xmlns:a16="http://schemas.microsoft.com/office/drawing/2014/main" id="{D6A9CAEF-8664-5CE2-F25F-86F14179D7C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0594" t="52878" r="18675" b="-561"/>
          <a:stretch>
            <a:fillRect/>
          </a:stretch>
        </p:blipFill>
        <p:spPr>
          <a:xfrm>
            <a:off x="6311153" y="1951621"/>
            <a:ext cx="5897596" cy="25085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96F56D-A018-23A3-A592-443EF25E6DBA}"/>
              </a:ext>
            </a:extLst>
          </p:cNvPr>
          <p:cNvSpPr txBox="1"/>
          <p:nvPr/>
        </p:nvSpPr>
        <p:spPr>
          <a:xfrm>
            <a:off x="3826562" y="5237553"/>
            <a:ext cx="71506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8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Silver has not been completed – a further 6 months to be added to Volunteering or your 12 month Physical/ Skill.</a:t>
            </a:r>
          </a:p>
        </p:txBody>
      </p:sp>
    </p:spTree>
    <p:extLst>
      <p:ext uri="{BB962C8B-B14F-4D97-AF65-F5344CB8AC3E}">
        <p14:creationId xmlns:p14="http://schemas.microsoft.com/office/powerpoint/2010/main" val="246892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5E65C-6A10-9EBF-AA48-71A384640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AECA423B-072F-71F4-45D1-1D80A480C23D}"/>
              </a:ext>
            </a:extLst>
          </p:cNvPr>
          <p:cNvSpPr txBox="1">
            <a:spLocks/>
          </p:cNvSpPr>
          <p:nvPr/>
        </p:nvSpPr>
        <p:spPr>
          <a:xfrm>
            <a:off x="495300" y="466880"/>
            <a:ext cx="6165476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</a:pPr>
            <a:r>
              <a:rPr lang="en-US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I sign my child up?</a:t>
            </a:r>
            <a:endParaRPr lang="en-US" sz="4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D166D8-C9ED-9374-644A-BDCE3B689C10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D66D1-FD1D-CD68-76BC-DEFD72E9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8B1403AB-37A6-A95B-F482-6B85F6E96F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11" name="Google Shape;56;p2">
            <a:extLst>
              <a:ext uri="{FF2B5EF4-FFF2-40B4-BE49-F238E27FC236}">
                <a16:creationId xmlns:a16="http://schemas.microsoft.com/office/drawing/2014/main" id="{651C5934-09ED-BD3A-168A-B385806243FE}"/>
              </a:ext>
            </a:extLst>
          </p:cNvPr>
          <p:cNvSpPr/>
          <p:nvPr/>
        </p:nvSpPr>
        <p:spPr>
          <a:xfrm>
            <a:off x="495296" y="1223780"/>
            <a:ext cx="7636052" cy="3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consent form sent home by email (on Mon 20</a:t>
            </a:r>
            <a:r>
              <a:rPr lang="en-GB" sz="2900" b="1" baseline="300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Oct).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£37.50 sign up fee. Added to end of term bill.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Deadline – Monday 17</a:t>
            </a:r>
            <a:r>
              <a:rPr lang="en-GB" sz="2900" b="1" baseline="300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November.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be enrolled for Award after this date.</a:t>
            </a:r>
          </a:p>
        </p:txBody>
      </p:sp>
      <p:pic>
        <p:nvPicPr>
          <p:cNvPr id="1026" name="Picture 2" descr="Email PNG Download, Email Logo, Icon, Email Symbol, @ PNG - Free ...">
            <a:extLst>
              <a:ext uri="{FF2B5EF4-FFF2-40B4-BE49-F238E27FC236}">
                <a16:creationId xmlns:a16="http://schemas.microsoft.com/office/drawing/2014/main" id="{9E1B3534-3D9C-BF72-5FEB-5A03C200E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141" y="1539578"/>
            <a:ext cx="2770094" cy="27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56;p2">
            <a:extLst>
              <a:ext uri="{FF2B5EF4-FFF2-40B4-BE49-F238E27FC236}">
                <a16:creationId xmlns:a16="http://schemas.microsoft.com/office/drawing/2014/main" id="{C8774FAF-6D2B-4373-CEC0-7F90090ADE9E}"/>
              </a:ext>
            </a:extLst>
          </p:cNvPr>
          <p:cNvSpPr/>
          <p:nvPr/>
        </p:nvSpPr>
        <p:spPr>
          <a:xfrm>
            <a:off x="763754" y="4607201"/>
            <a:ext cx="9684487" cy="928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0" lvl="1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Those not yet 16 will be enrolled on their 16</a:t>
            </a:r>
            <a:r>
              <a:rPr lang="en-GB" sz="2900" b="1" baseline="300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birthday.</a:t>
            </a:r>
          </a:p>
        </p:txBody>
      </p:sp>
    </p:spTree>
    <p:extLst>
      <p:ext uri="{BB962C8B-B14F-4D97-AF65-F5344CB8AC3E}">
        <p14:creationId xmlns:p14="http://schemas.microsoft.com/office/powerpoint/2010/main" val="4101687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68563-4DE8-6DC0-6359-0EBAAEC97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E50FA599-C26E-8CCA-D1A8-2EAEF8CFF019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9881D4FF-7213-3CBC-1EC1-FEB98E44D5F2}"/>
              </a:ext>
            </a:extLst>
          </p:cNvPr>
          <p:cNvSpPr txBox="1">
            <a:spLocks/>
          </p:cNvSpPr>
          <p:nvPr/>
        </p:nvSpPr>
        <p:spPr>
          <a:xfrm>
            <a:off x="495299" y="466880"/>
            <a:ext cx="9952942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can I find out more about DofE at EC?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EED36A-051B-60F7-4741-A7D7037F3187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D9147-AC8E-93DF-E96F-2FC89FDC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0E80E838-9F2C-0BF3-6F92-1946B923F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3" name="Google Shape;56;p2">
            <a:extLst>
              <a:ext uri="{FF2B5EF4-FFF2-40B4-BE49-F238E27FC236}">
                <a16:creationId xmlns:a16="http://schemas.microsoft.com/office/drawing/2014/main" id="{A8164736-AE4A-D3AB-9379-8B4436CCE8B2}"/>
              </a:ext>
            </a:extLst>
          </p:cNvPr>
          <p:cNvSpPr/>
          <p:nvPr/>
        </p:nvSpPr>
        <p:spPr>
          <a:xfrm>
            <a:off x="495297" y="1223780"/>
            <a:ext cx="3290630" cy="3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Firefly – ‘one-stop-shop’ for all things DofE at EC. 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900"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52A027-1E24-B9A9-7C98-6DF0FDB603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0987"/>
          <a:stretch>
            <a:fillRect/>
          </a:stretch>
        </p:blipFill>
        <p:spPr>
          <a:xfrm>
            <a:off x="7642358" y="2551742"/>
            <a:ext cx="4375478" cy="41941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BEFBF8-BC68-169D-C195-E4EB554A6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927" y="1082470"/>
            <a:ext cx="4010207" cy="3659400"/>
          </a:xfrm>
          <a:prstGeom prst="rect">
            <a:avLst/>
          </a:prstGeom>
        </p:spPr>
      </p:pic>
      <p:pic>
        <p:nvPicPr>
          <p:cNvPr id="8" name="Picture 2" descr="Full Size995 × - Firefly Learning Logo Clipart - Full Size Clipart ...">
            <a:extLst>
              <a:ext uri="{FF2B5EF4-FFF2-40B4-BE49-F238E27FC236}">
                <a16:creationId xmlns:a16="http://schemas.microsoft.com/office/drawing/2014/main" id="{5CFA4F53-53DB-9F11-03BA-C25B7713D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6" y="3342486"/>
            <a:ext cx="1487809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30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37F25-9B2F-D41E-FABB-DC049C4B8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C0C8F81C-F73E-A3A0-5BF0-17BACFEAD89B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E8BFCB29-A7CE-3E85-1328-EC9A34075C43}"/>
              </a:ext>
            </a:extLst>
          </p:cNvPr>
          <p:cNvSpPr txBox="1">
            <a:spLocks/>
          </p:cNvSpPr>
          <p:nvPr/>
        </p:nvSpPr>
        <p:spPr>
          <a:xfrm>
            <a:off x="495299" y="466880"/>
            <a:ext cx="10235454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sz="3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Gold 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DofE look like for my child? </a:t>
            </a:r>
          </a:p>
        </p:txBody>
      </p:sp>
      <p:sp>
        <p:nvSpPr>
          <p:cNvPr id="8" name="Google Shape;56;p2">
            <a:extLst>
              <a:ext uri="{FF2B5EF4-FFF2-40B4-BE49-F238E27FC236}">
                <a16:creationId xmlns:a16="http://schemas.microsoft.com/office/drawing/2014/main" id="{250F3102-2FAB-0528-FA5A-9BBF59A5C68F}"/>
              </a:ext>
            </a:extLst>
          </p:cNvPr>
          <p:cNvSpPr/>
          <p:nvPr/>
        </p:nvSpPr>
        <p:spPr>
          <a:xfrm>
            <a:off x="495299" y="972065"/>
            <a:ext cx="6465673" cy="3911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12700">
              <a:spcBef>
                <a:spcPts val="2400"/>
              </a:spcBef>
              <a:buClr>
                <a:srgbClr val="000000"/>
              </a:buClr>
              <a:buSzPts val="2600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900" b="1" dirty="0">
              <a:solidFill>
                <a:schemeClr val="lt1"/>
              </a:solidFill>
              <a:highlight>
                <a:srgbClr val="FF00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D030A5-5C43-9DA0-CBBC-3876EB6A0E90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76DC6-2D65-56A5-EDA5-5FEEC4FC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11FB1A40-416C-7D00-3DDD-4814872A6C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CED7CE5-4677-E4F6-13E9-93F1D54FBA1F}"/>
              </a:ext>
            </a:extLst>
          </p:cNvPr>
          <p:cNvSpPr/>
          <p:nvPr/>
        </p:nvSpPr>
        <p:spPr>
          <a:xfrm>
            <a:off x="1284194" y="1498060"/>
            <a:ext cx="2645924" cy="156615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Attended Gold Launch Evening.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FE1314-B98B-874C-2A4D-93C1E3C206AB}"/>
              </a:ext>
            </a:extLst>
          </p:cNvPr>
          <p:cNvCxnSpPr>
            <a:cxnSpLocks/>
          </p:cNvCxnSpPr>
          <p:nvPr/>
        </p:nvCxnSpPr>
        <p:spPr>
          <a:xfrm>
            <a:off x="4025154" y="2347586"/>
            <a:ext cx="66697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9CA2C42-7D15-7E23-10C4-A85722D4B6B8}"/>
              </a:ext>
            </a:extLst>
          </p:cNvPr>
          <p:cNvSpPr/>
          <p:nvPr/>
        </p:nvSpPr>
        <p:spPr>
          <a:xfrm>
            <a:off x="4740487" y="1498060"/>
            <a:ext cx="2645924" cy="156615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Signed up to Gold Award – completed form emailed home on Mon 20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October. Deadline Mon 17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November.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47FBA9A-22CC-AD5D-C59E-CD881B351981}"/>
              </a:ext>
            </a:extLst>
          </p:cNvPr>
          <p:cNvCxnSpPr>
            <a:cxnSpLocks/>
          </p:cNvCxnSpPr>
          <p:nvPr/>
        </p:nvCxnSpPr>
        <p:spPr>
          <a:xfrm>
            <a:off x="7485530" y="2301596"/>
            <a:ext cx="66697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417A98B4-D733-F070-D14E-EE31CA070434}"/>
              </a:ext>
            </a:extLst>
          </p:cNvPr>
          <p:cNvSpPr/>
          <p:nvPr/>
        </p:nvSpPr>
        <p:spPr>
          <a:xfrm>
            <a:off x="8218275" y="1498060"/>
            <a:ext cx="2645924" cy="156615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Enrolment. Mr Robinson ensures students are enrolled for Award (w/c 24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Nov).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70636B-FBBB-97AC-E227-7B8F2E4F28F9}"/>
              </a:ext>
            </a:extLst>
          </p:cNvPr>
          <p:cNvSpPr/>
          <p:nvPr/>
        </p:nvSpPr>
        <p:spPr>
          <a:xfrm>
            <a:off x="1284194" y="3727337"/>
            <a:ext cx="2645924" cy="156615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 all sections (</a:t>
            </a:r>
            <a:r>
              <a:rPr lang="en-GB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including expedition &amp; residential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completed and signed off. Award is complete!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BF519F-457D-3995-E620-9B25CF9D8A5B}"/>
              </a:ext>
            </a:extLst>
          </p:cNvPr>
          <p:cNvSpPr/>
          <p:nvPr/>
        </p:nvSpPr>
        <p:spPr>
          <a:xfrm>
            <a:off x="4740487" y="3727337"/>
            <a:ext cx="2645924" cy="156615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Begin sections. Attend sessions and upload evidence. Once timescale is complete – submit Assessors Report.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5F3987-1FF4-1D75-B9C5-3C72DE860E2A}"/>
              </a:ext>
            </a:extLst>
          </p:cNvPr>
          <p:cNvSpPr/>
          <p:nvPr/>
        </p:nvSpPr>
        <p:spPr>
          <a:xfrm>
            <a:off x="8218275" y="3727337"/>
            <a:ext cx="2645924" cy="156615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this date students choose their timescale &amp; submit programme planners (see next slides).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D5B0969-5541-FD44-5C03-AB35A8B5DC40}"/>
              </a:ext>
            </a:extLst>
          </p:cNvPr>
          <p:cNvCxnSpPr>
            <a:cxnSpLocks/>
          </p:cNvCxnSpPr>
          <p:nvPr/>
        </p:nvCxnSpPr>
        <p:spPr>
          <a:xfrm>
            <a:off x="9541237" y="3137645"/>
            <a:ext cx="0" cy="5269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F6686BF-26EC-FB84-A64F-3E44BF3A2FE5}"/>
              </a:ext>
            </a:extLst>
          </p:cNvPr>
          <p:cNvCxnSpPr>
            <a:cxnSpLocks/>
          </p:cNvCxnSpPr>
          <p:nvPr/>
        </p:nvCxnSpPr>
        <p:spPr>
          <a:xfrm flipH="1">
            <a:off x="7485528" y="4510414"/>
            <a:ext cx="63413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3CE72DF-018E-2710-D819-B2D4DD057C1A}"/>
              </a:ext>
            </a:extLst>
          </p:cNvPr>
          <p:cNvCxnSpPr>
            <a:cxnSpLocks/>
          </p:cNvCxnSpPr>
          <p:nvPr/>
        </p:nvCxnSpPr>
        <p:spPr>
          <a:xfrm flipH="1">
            <a:off x="4010803" y="4510414"/>
            <a:ext cx="63413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316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3B5FC-9AB5-AD19-5FD9-378F9BA62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BC075B33-E3AE-A145-61C7-162BCB45B142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AFCC0158-830F-8FCA-DF95-42C7791F0ADA}"/>
              </a:ext>
            </a:extLst>
          </p:cNvPr>
          <p:cNvSpPr txBox="1">
            <a:spLocks/>
          </p:cNvSpPr>
          <p:nvPr/>
        </p:nvSpPr>
        <p:spPr>
          <a:xfrm>
            <a:off x="495299" y="466880"/>
            <a:ext cx="7982237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there any extra costs?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9F6202-0B72-D2EE-22B2-723C47C140A1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D1C55-9B1D-DDC8-A39D-9E1A0691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A2CD1038-9ACD-E19D-7FED-07AE111DB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3" name="Google Shape;56;p2">
            <a:extLst>
              <a:ext uri="{FF2B5EF4-FFF2-40B4-BE49-F238E27FC236}">
                <a16:creationId xmlns:a16="http://schemas.microsoft.com/office/drawing/2014/main" id="{672587B4-0D03-BA0E-F806-91F4BDE2ECA4}"/>
              </a:ext>
            </a:extLst>
          </p:cNvPr>
          <p:cNvSpPr/>
          <p:nvPr/>
        </p:nvSpPr>
        <p:spPr>
          <a:xfrm>
            <a:off x="495296" y="1223780"/>
            <a:ext cx="11201405" cy="3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Expeditions will come at an extra cost. This will be made clear once students commence the Award and we approach the expedition trips. 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a need to supply some of your own equipment. Some equipment is provided by school – see later slides for what equipment is needed.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900"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540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CD4EC-DBD1-3AC7-FF57-2E8524FA2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35025085-36F4-47C8-05E2-663A657E3C75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77E7C9EE-2D1D-BB2E-C032-AC2C35EFB0D9}"/>
              </a:ext>
            </a:extLst>
          </p:cNvPr>
          <p:cNvSpPr txBox="1">
            <a:spLocks/>
          </p:cNvSpPr>
          <p:nvPr/>
        </p:nvSpPr>
        <p:spPr>
          <a:xfrm>
            <a:off x="495299" y="466880"/>
            <a:ext cx="7982237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‘evidence’?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5A7D97-ECBD-8F57-D0D9-ACE495F95366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EB1CF-D2B6-3B29-D9A3-71E87173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A6F72B68-9336-08E4-467E-D20F713DB2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3" name="Google Shape;56;p2">
            <a:extLst>
              <a:ext uri="{FF2B5EF4-FFF2-40B4-BE49-F238E27FC236}">
                <a16:creationId xmlns:a16="http://schemas.microsoft.com/office/drawing/2014/main" id="{C2C56968-BFF5-BD65-F895-DD4E023725CE}"/>
              </a:ext>
            </a:extLst>
          </p:cNvPr>
          <p:cNvSpPr/>
          <p:nvPr/>
        </p:nvSpPr>
        <p:spPr>
          <a:xfrm>
            <a:off x="495296" y="1223780"/>
            <a:ext cx="11201405" cy="3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Evidence is the way in which your child will document what they have done throughout their DofE Award.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purpose of this is to ensure that they have kept a log and it shows their assessor what progress they have made.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Evidence can take many forms – e.g. photos, text, videos etc.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all uploaded to their </a:t>
            </a:r>
            <a:r>
              <a:rPr lang="en-GB" sz="2900" b="1" dirty="0" err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eDofE</a:t>
            </a: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accounts.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900"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8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AD95C-3F4B-C6ED-63C4-D0B4FCFEA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058374D7-0283-E92E-72BA-95E8E490BE6D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8333751F-B267-818B-19C2-411BFA3EE15F}"/>
              </a:ext>
            </a:extLst>
          </p:cNvPr>
          <p:cNvSpPr txBox="1">
            <a:spLocks/>
          </p:cNvSpPr>
          <p:nvPr/>
        </p:nvSpPr>
        <p:spPr>
          <a:xfrm>
            <a:off x="495299" y="466880"/>
            <a:ext cx="7982237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often must they upload evidence?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A11F10-E519-DAF4-9264-51356A8C93E9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06503-FA86-C7DC-9466-565024C65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C1158D0D-B230-A23E-2BE3-5956758CDC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3" name="Google Shape;56;p2">
            <a:extLst>
              <a:ext uri="{FF2B5EF4-FFF2-40B4-BE49-F238E27FC236}">
                <a16:creationId xmlns:a16="http://schemas.microsoft.com/office/drawing/2014/main" id="{4150D554-6AFC-05DD-4723-CBA1E72FEE44}"/>
              </a:ext>
            </a:extLst>
          </p:cNvPr>
          <p:cNvSpPr/>
          <p:nvPr/>
        </p:nvSpPr>
        <p:spPr>
          <a:xfrm>
            <a:off x="495296" y="1223780"/>
            <a:ext cx="11201405" cy="3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spc="-5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As a minimum you will need to upload an Assessor Report for each section (at the end of your timescale).</a:t>
            </a:r>
            <a:endParaRPr lang="en-GB" sz="2900" b="1" spc="-5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should aim to upload evidence regularly – this helps to show you have completed the activity for the correct timescale. 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can be a labelled photo or a short, written piece (one/ two paragraphs)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900"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20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5">
      <a:dk1>
        <a:sysClr val="windowText" lastClr="000000"/>
      </a:dk1>
      <a:lt1>
        <a:sysClr val="window" lastClr="FFFFFF"/>
      </a:lt1>
      <a:dk2>
        <a:srgbClr val="002F55"/>
      </a:dk2>
      <a:lt2>
        <a:srgbClr val="EBEBEB"/>
      </a:lt2>
      <a:accent1>
        <a:srgbClr val="B72842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1242</Words>
  <Application>Microsoft Office PowerPoint</Application>
  <PresentationFormat>Widescreen</PresentationFormat>
  <Paragraphs>139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Arial</vt:lpstr>
      <vt:lpstr>Calibri</vt:lpstr>
      <vt:lpstr>Century Gothic</vt:lpstr>
      <vt:lpstr>Helvetica Neue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Robinson</dc:creator>
  <cp:lastModifiedBy>Alexander Robinson</cp:lastModifiedBy>
  <cp:revision>17</cp:revision>
  <dcterms:created xsi:type="dcterms:W3CDTF">2013-07-15T20:26:40Z</dcterms:created>
  <dcterms:modified xsi:type="dcterms:W3CDTF">2025-11-13T11:59:25Z</dcterms:modified>
</cp:coreProperties>
</file>