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6" r:id="rId4"/>
    <p:sldId id="259" r:id="rId5"/>
    <p:sldId id="276" r:id="rId6"/>
    <p:sldId id="277" r:id="rId7"/>
    <p:sldId id="279" r:id="rId8"/>
    <p:sldId id="280" r:id="rId9"/>
    <p:sldId id="261" r:id="rId10"/>
  </p:sldIdLst>
  <p:sldSz cx="12192000" cy="6858000"/>
  <p:notesSz cx="679926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95238"/>
  </p:normalViewPr>
  <p:slideViewPr>
    <p:cSldViewPr snapToGrid="0">
      <p:cViewPr>
        <p:scale>
          <a:sx n="82" d="100"/>
          <a:sy n="82" d="100"/>
        </p:scale>
        <p:origin x="78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E20A-A8D0-41B6-B2B7-8EA92CD2E31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8555-31CF-4752-B9E6-4740836B6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FD23EC-A4B1-429B-AA08-A2A2CEB9F69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8555-31CF-4752-B9E6-4740836B6F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4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1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7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4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FFC5-B4C3-451A-BE43-26026F3E9F3C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16725" y="1628775"/>
            <a:ext cx="3671888" cy="302418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16725" y="2781300"/>
            <a:ext cx="36210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/>
              <a:t>Die </a:t>
            </a:r>
            <a:r>
              <a:rPr lang="en-GB" altLang="en-US" sz="2800" dirty="0" err="1"/>
              <a:t>Hauptfigur</a:t>
            </a:r>
            <a:r>
              <a:rPr lang="en-GB" altLang="en-US" sz="2800" dirty="0"/>
              <a:t>: Lara</a:t>
            </a:r>
            <a:br>
              <a:rPr lang="en-GB" altLang="en-US" sz="4000" dirty="0">
                <a:solidFill>
                  <a:srgbClr val="FF0000"/>
                </a:solidFill>
              </a:rPr>
            </a:br>
            <a:endParaRPr lang="en-GB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2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Beschreiben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Lara.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6638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Jung, </a:t>
            </a:r>
            <a:r>
              <a:rPr lang="en-GB" dirty="0" err="1"/>
              <a:t>gegen</a:t>
            </a:r>
            <a:r>
              <a:rPr lang="en-GB" dirty="0"/>
              <a:t> 22 </a:t>
            </a:r>
            <a:r>
              <a:rPr lang="en-GB" dirty="0" err="1"/>
              <a:t>Jahre</a:t>
            </a:r>
            <a:r>
              <a:rPr lang="en-GB" dirty="0"/>
              <a:t> alt –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älter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Alex</a:t>
            </a:r>
          </a:p>
          <a:p>
            <a:r>
              <a:rPr lang="en-GB" dirty="0" err="1"/>
              <a:t>Mittellange</a:t>
            </a:r>
            <a:r>
              <a:rPr lang="en-GB" dirty="0"/>
              <a:t>/</a:t>
            </a:r>
            <a:r>
              <a:rPr lang="en-GB" dirty="0" err="1"/>
              <a:t>lange</a:t>
            </a:r>
            <a:r>
              <a:rPr lang="en-GB" dirty="0"/>
              <a:t>, </a:t>
            </a:r>
            <a:r>
              <a:rPr lang="en-GB" dirty="0" err="1"/>
              <a:t>leicht</a:t>
            </a:r>
            <a:r>
              <a:rPr lang="en-GB" dirty="0"/>
              <a:t> </a:t>
            </a:r>
            <a:r>
              <a:rPr lang="en-GB" dirty="0" err="1"/>
              <a:t>lockige</a:t>
            </a:r>
            <a:r>
              <a:rPr lang="en-GB" dirty="0"/>
              <a:t>/</a:t>
            </a:r>
            <a:r>
              <a:rPr lang="en-GB" dirty="0" err="1"/>
              <a:t>wellige</a:t>
            </a:r>
            <a:r>
              <a:rPr lang="en-GB" dirty="0"/>
              <a:t> </a:t>
            </a:r>
            <a:r>
              <a:rPr lang="en-GB" dirty="0" err="1"/>
              <a:t>dunkelbraune</a:t>
            </a:r>
            <a:r>
              <a:rPr lang="en-GB" dirty="0"/>
              <a:t> </a:t>
            </a:r>
            <a:r>
              <a:rPr lang="en-GB" dirty="0" err="1"/>
              <a:t>Haare</a:t>
            </a:r>
            <a:endParaRPr lang="en-GB" dirty="0"/>
          </a:p>
          <a:p>
            <a:r>
              <a:rPr lang="en-GB" dirty="0" err="1"/>
              <a:t>Schön</a:t>
            </a:r>
            <a:r>
              <a:rPr lang="en-GB" dirty="0"/>
              <a:t>/</a:t>
            </a:r>
            <a:r>
              <a:rPr lang="en-GB" dirty="0" err="1"/>
              <a:t>bemerkenswert</a:t>
            </a:r>
            <a:r>
              <a:rPr lang="en-GB" dirty="0"/>
              <a:t>(?)</a:t>
            </a:r>
          </a:p>
          <a:p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schönes</a:t>
            </a:r>
            <a:r>
              <a:rPr lang="en-GB" dirty="0"/>
              <a:t> </a:t>
            </a:r>
            <a:r>
              <a:rPr lang="en-GB" dirty="0" err="1"/>
              <a:t>Lächeln</a:t>
            </a:r>
            <a:endParaRPr lang="en-GB" dirty="0"/>
          </a:p>
          <a:p>
            <a:r>
              <a:rPr lang="en-GB" dirty="0" err="1"/>
              <a:t>Mittelgroß</a:t>
            </a:r>
            <a:endParaRPr lang="en-GB" dirty="0"/>
          </a:p>
          <a:p>
            <a:r>
              <a:rPr lang="en-GB" dirty="0" err="1"/>
              <a:t>Schlank</a:t>
            </a:r>
            <a:endParaRPr lang="en-GB" dirty="0"/>
          </a:p>
          <a:p>
            <a:r>
              <a:rPr lang="en-GB" dirty="0" err="1"/>
              <a:t>dunkelbraune</a:t>
            </a:r>
            <a:r>
              <a:rPr lang="en-GB" dirty="0"/>
              <a:t> </a:t>
            </a:r>
            <a:r>
              <a:rPr lang="en-GB" dirty="0" err="1"/>
              <a:t>Augen</a:t>
            </a:r>
            <a:endParaRPr lang="en-GB" dirty="0"/>
          </a:p>
          <a:p>
            <a:r>
              <a:rPr lang="en-GB" dirty="0" err="1"/>
              <a:t>Mädchen</a:t>
            </a:r>
            <a:r>
              <a:rPr lang="en-GB" dirty="0"/>
              <a:t> von </a:t>
            </a:r>
            <a:r>
              <a:rPr lang="en-GB" dirty="0" err="1"/>
              <a:t>nebenan</a:t>
            </a:r>
            <a:r>
              <a:rPr lang="en-GB" dirty="0"/>
              <a:t>(?)</a:t>
            </a:r>
          </a:p>
          <a:p>
            <a:r>
              <a:rPr lang="en-GB" dirty="0"/>
              <a:t>Sie hat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arrogantes</a:t>
            </a:r>
            <a:r>
              <a:rPr lang="en-GB" dirty="0"/>
              <a:t> </a:t>
            </a:r>
            <a:r>
              <a:rPr lang="en-GB" dirty="0" err="1"/>
              <a:t>Getue</a:t>
            </a:r>
            <a:r>
              <a:rPr lang="en-GB" dirty="0"/>
              <a:t> (no airs and graces)</a:t>
            </a:r>
          </a:p>
          <a:p>
            <a:r>
              <a:rPr lang="en-GB" dirty="0"/>
              <a:t>Ehrlich/</a:t>
            </a:r>
            <a:r>
              <a:rPr lang="en-GB" dirty="0" err="1"/>
              <a:t>effizient</a:t>
            </a:r>
            <a:r>
              <a:rPr lang="en-GB" dirty="0"/>
              <a:t>(?)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" y="1547863"/>
            <a:ext cx="2514600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5" y="3536434"/>
            <a:ext cx="44958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Arbeitsmaterialien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den </a:t>
            </a:r>
            <a:r>
              <a:rPr lang="en-GB" dirty="0" err="1"/>
              <a:t>Unterricht</a:t>
            </a:r>
            <a:r>
              <a:rPr lang="en-GB" dirty="0"/>
              <a:t> – Goethe </a:t>
            </a:r>
            <a:r>
              <a:rPr lang="en-GB" dirty="0" err="1"/>
              <a:t>Institut</a:t>
            </a:r>
            <a:r>
              <a:rPr lang="en-GB" dirty="0"/>
              <a:t>, </a:t>
            </a:r>
            <a:r>
              <a:rPr lang="en-GB" dirty="0" err="1"/>
              <a:t>Seite</a:t>
            </a:r>
            <a:r>
              <a:rPr lang="en-GB" dirty="0"/>
              <a:t> 6 – Lara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Lesen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die </a:t>
            </a:r>
            <a:r>
              <a:rPr lang="en-GB" dirty="0" err="1"/>
              <a:t>kurze</a:t>
            </a:r>
            <a:r>
              <a:rPr lang="en-GB" dirty="0"/>
              <a:t> </a:t>
            </a:r>
            <a:r>
              <a:rPr lang="en-GB" dirty="0" err="1"/>
              <a:t>Beschreibung</a:t>
            </a:r>
            <a:endParaRPr lang="en-GB" dirty="0"/>
          </a:p>
          <a:p>
            <a:r>
              <a:rPr lang="en-GB" dirty="0" err="1"/>
              <a:t>Stimmen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damit</a:t>
            </a:r>
            <a:r>
              <a:rPr lang="en-GB" dirty="0"/>
              <a:t> </a:t>
            </a:r>
            <a:r>
              <a:rPr lang="en-GB" dirty="0" err="1"/>
              <a:t>überein</a:t>
            </a:r>
            <a:r>
              <a:rPr lang="en-GB" dirty="0"/>
              <a:t>?</a:t>
            </a:r>
          </a:p>
          <a:p>
            <a:r>
              <a:rPr lang="en-GB" dirty="0" err="1"/>
              <a:t>Warum</a:t>
            </a:r>
            <a:r>
              <a:rPr lang="en-GB" dirty="0"/>
              <a:t>/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Übersetzen</a:t>
            </a:r>
            <a:r>
              <a:rPr lang="en-GB" dirty="0"/>
              <a:t> Sie ins </a:t>
            </a:r>
            <a:r>
              <a:rPr lang="en-GB" dirty="0" err="1"/>
              <a:t>Englische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97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Person </a:t>
            </a:r>
            <a:r>
              <a:rPr lang="en-GB" dirty="0" err="1"/>
              <a:t>ist</a:t>
            </a:r>
            <a:r>
              <a:rPr lang="en-GB" dirty="0"/>
              <a:t> Lara?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solidFill>
                  <a:srgbClr val="FFC000"/>
                </a:solidFill>
              </a:rPr>
              <a:t>Sie wird uns erst an der Demonstration bekannt</a:t>
            </a:r>
          </a:p>
          <a:p>
            <a:r>
              <a:rPr lang="de-DE" dirty="0">
                <a:solidFill>
                  <a:srgbClr val="FFC000"/>
                </a:solidFill>
              </a:rPr>
              <a:t>Sie hat also starke Glauben in Bezug auf Bürgerrechte.</a:t>
            </a:r>
          </a:p>
          <a:p>
            <a:r>
              <a:rPr lang="de-DE" dirty="0">
                <a:solidFill>
                  <a:srgbClr val="FFC000"/>
                </a:solidFill>
              </a:rPr>
              <a:t>Sie ist ganz hilfsbereit – sie rettet Alex, als er sich an einem Apfelstück verschluckt!</a:t>
            </a:r>
          </a:p>
          <a:p>
            <a:r>
              <a:rPr lang="de-DE" dirty="0"/>
              <a:t>Im Krankenhaus benimmt sie sich am Anfang sehr beruflich</a:t>
            </a:r>
          </a:p>
          <a:p>
            <a:r>
              <a:rPr lang="de-DE" dirty="0"/>
              <a:t>Sie scheint fürsorglich, besorgt und einfühlsam zu sein</a:t>
            </a:r>
          </a:p>
          <a:p>
            <a:r>
              <a:rPr lang="de-DE" dirty="0"/>
              <a:t>Sie wird in Alex verliebt – der erste Kuss an der Krankenstation könnte als unfachgemäß beschrieben werden</a:t>
            </a:r>
          </a:p>
          <a:p>
            <a:endParaRPr lang="de-DE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solidFill>
                  <a:srgbClr val="0070C0"/>
                </a:solidFill>
              </a:rPr>
              <a:t>Sie scheint selbständig zu sein – sie hat ihr Heimatsland (Russland) verlassen</a:t>
            </a:r>
          </a:p>
          <a:p>
            <a:r>
              <a:rPr lang="de-DE" dirty="0">
                <a:solidFill>
                  <a:srgbClr val="0070C0"/>
                </a:solidFill>
              </a:rPr>
              <a:t>Sie ist eine selbstsichere/selbstbewusste Frau mit ihrer eigenen Karriere</a:t>
            </a:r>
          </a:p>
          <a:p>
            <a:r>
              <a:rPr lang="de-DE" dirty="0">
                <a:solidFill>
                  <a:srgbClr val="0070C0"/>
                </a:solidFill>
              </a:rPr>
              <a:t> Sie kann ein Hitzkopf sein (have a fiery temper)(?) oder ist sie nur willenstark?</a:t>
            </a:r>
          </a:p>
          <a:p>
            <a:r>
              <a:rPr lang="de-DE" dirty="0">
                <a:solidFill>
                  <a:srgbClr val="0070C0"/>
                </a:solidFill>
              </a:rPr>
              <a:t>Sie mag nicht übervorteilt (taken advantage of) werden</a:t>
            </a:r>
          </a:p>
          <a:p>
            <a:r>
              <a:rPr lang="de-DE" dirty="0">
                <a:solidFill>
                  <a:srgbClr val="0070C0"/>
                </a:solidFill>
              </a:rPr>
              <a:t>Sie mag keine Lügen</a:t>
            </a:r>
          </a:p>
          <a:p>
            <a:r>
              <a:rPr lang="de-DE" dirty="0">
                <a:solidFill>
                  <a:srgbClr val="0070C0"/>
                </a:solidFill>
              </a:rPr>
              <a:t>Sie mag sich ausleben (Discos)</a:t>
            </a:r>
          </a:p>
          <a:p>
            <a:r>
              <a:rPr lang="de-DE" dirty="0">
                <a:solidFill>
                  <a:srgbClr val="0070C0"/>
                </a:solidFill>
              </a:rPr>
              <a:t>Sie ist eine tolle Kontrastfigur zu Alex.</a:t>
            </a:r>
          </a:p>
          <a:p>
            <a:r>
              <a:rPr lang="de-DE" dirty="0">
                <a:solidFill>
                  <a:srgbClr val="0070C0"/>
                </a:solidFill>
              </a:rPr>
              <a:t>Sie hilft ihm sich zu entspannen</a:t>
            </a:r>
          </a:p>
          <a:p>
            <a:r>
              <a:rPr lang="de-DE" dirty="0">
                <a:solidFill>
                  <a:srgbClr val="0070C0"/>
                </a:solidFill>
              </a:rPr>
              <a:t>Sie versucht alles nüchtern zu betrachten (keep everything in perspective) (am Hausdach)</a:t>
            </a:r>
          </a:p>
        </p:txBody>
      </p:sp>
    </p:spTree>
    <p:extLst>
      <p:ext uri="{BB962C8B-B14F-4D97-AF65-F5344CB8AC3E}">
        <p14:creationId xmlns:p14="http://schemas.microsoft.com/office/powerpoint/2010/main" val="29955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Findet ihr sie sympathisch/unsympathisch? Warum?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Ja</a:t>
            </a:r>
            <a:endParaRPr lang="de-DE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Nein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86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Ist sie anders als Alex?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Ja</a:t>
            </a:r>
            <a:endParaRPr lang="de-DE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Nein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62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wünscht sie sich vom Leben?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Sie will auf eigenen Füßen stehen (eigene Karriere aufbauen), aus diesem Grund ist sie in die DDR gezogen</a:t>
            </a:r>
          </a:p>
          <a:p>
            <a:r>
              <a:rPr lang="de-DE" dirty="0"/>
              <a:t>Sie will/möchte anderen helfen</a:t>
            </a:r>
          </a:p>
          <a:p>
            <a:r>
              <a:rPr lang="de-DE" dirty="0"/>
              <a:t>Sie will ein besseres Leben nicht nur für sich selbst, sondern auch für ihren Partner (Alex)</a:t>
            </a:r>
          </a:p>
          <a:p>
            <a:r>
              <a:rPr lang="de-DE" dirty="0"/>
              <a:t>Sie will ihre Prüfungen bestehen</a:t>
            </a:r>
          </a:p>
          <a:p>
            <a:r>
              <a:rPr lang="de-DE" dirty="0"/>
              <a:t>Sie möchte eines Tages eine eigene Familie gründen(?)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2" y="1617529"/>
            <a:ext cx="3322320" cy="2383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62" y="3513010"/>
            <a:ext cx="3086100" cy="212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444" y="4575047"/>
            <a:ext cx="2467356" cy="16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/>
              <a:t>Entwickeln und spielen ein Interview mit Lara. Wie würden sie an Laras Stelle auf die folgenden Fragen</a:t>
            </a:r>
            <a:br>
              <a:rPr lang="de-DE" sz="3600" b="1" dirty="0"/>
            </a:br>
            <a:r>
              <a:rPr lang="en-GB" sz="3600" b="1" dirty="0" err="1"/>
              <a:t>antworten</a:t>
            </a:r>
            <a:r>
              <a:rPr lang="en-GB" sz="3600" b="1" dirty="0"/>
              <a:t>: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Lara, warum bist du hierher gekommen?</a:t>
            </a:r>
          </a:p>
          <a:p>
            <a:r>
              <a:rPr lang="de-DE" dirty="0"/>
              <a:t>Was hat sich in deinem Leben seit dem Fall der Mauer geändert?</a:t>
            </a:r>
          </a:p>
          <a:p>
            <a:r>
              <a:rPr lang="de-DE" dirty="0"/>
              <a:t>Findest du das neue Westleben besser?</a:t>
            </a:r>
          </a:p>
          <a:p>
            <a:r>
              <a:rPr lang="de-DE" dirty="0"/>
              <a:t>Glaubst du, dass es richtig war, dass Alex seiner Mutter das Ende der DDR verschwiegen hat?</a:t>
            </a:r>
          </a:p>
          <a:p>
            <a:r>
              <a:rPr lang="de-DE" dirty="0"/>
              <a:t>Warum hast du ihm geholfen?</a:t>
            </a:r>
          </a:p>
          <a:p>
            <a:r>
              <a:rPr lang="de-DE" dirty="0"/>
              <a:t>Wie findest du es, dass du Christiane belügst?</a:t>
            </a:r>
          </a:p>
          <a:p>
            <a:r>
              <a:rPr lang="de-DE" dirty="0"/>
              <a:t>Was wäre dein Traumplan für die Zukunft?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9225" y="1995055"/>
            <a:ext cx="4490541" cy="30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0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seine </a:t>
            </a:r>
            <a:r>
              <a:rPr lang="en-GB" dirty="0" err="1"/>
              <a:t>Beziehung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Alex </a:t>
            </a:r>
            <a:r>
              <a:rPr lang="en-GB" dirty="0" err="1"/>
              <a:t>sagen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Positiv</a:t>
            </a:r>
            <a:r>
              <a:rPr lang="en-GB" dirty="0"/>
              <a:t>:</a:t>
            </a:r>
          </a:p>
          <a:p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zusammen</a:t>
            </a:r>
            <a:r>
              <a:rPr lang="en-GB" dirty="0"/>
              <a:t>? Was </a:t>
            </a:r>
            <a:r>
              <a:rPr lang="en-GB" dirty="0" err="1"/>
              <a:t>sieht</a:t>
            </a:r>
            <a:r>
              <a:rPr lang="en-GB" dirty="0"/>
              <a:t> Lara in Alex?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Negativ</a:t>
            </a:r>
            <a:r>
              <a:rPr lang="en-GB" dirty="0"/>
              <a:t>(?)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08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Die Hauptfigur: Lara </vt:lpstr>
      <vt:lpstr>Beschreiben Sie Lara.</vt:lpstr>
      <vt:lpstr>Arbeitsmaterialien für den Unterricht – Goethe Institut, Seite 6 – Lara</vt:lpstr>
      <vt:lpstr>Was für eine Person ist Lara?</vt:lpstr>
      <vt:lpstr>Findet ihr sie sympathisch/unsympathisch? Warum?</vt:lpstr>
      <vt:lpstr>Ist sie anders als Alex?</vt:lpstr>
      <vt:lpstr>Was wünscht sie sich vom Leben?</vt:lpstr>
      <vt:lpstr>Entwickeln und spielen ein Interview mit Lara. Wie würden sie an Laras Stelle auf die folgenden Fragen antworten: </vt:lpstr>
      <vt:lpstr>Was können wir über seine Beziehung mit Alex sagen?</vt:lpstr>
    </vt:vector>
  </TitlesOfParts>
  <Company>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Hauptfiguren: Alex Kerner</dc:title>
  <dc:creator>Richard Morris</dc:creator>
  <cp:lastModifiedBy>Richard Morris</cp:lastModifiedBy>
  <cp:revision>96</cp:revision>
  <cp:lastPrinted>2016-10-17T08:01:56Z</cp:lastPrinted>
  <dcterms:created xsi:type="dcterms:W3CDTF">2016-10-04T15:18:54Z</dcterms:created>
  <dcterms:modified xsi:type="dcterms:W3CDTF">2021-03-11T12:12:38Z</dcterms:modified>
</cp:coreProperties>
</file>