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07" r:id="rId2"/>
  </p:sldIdLst>
  <p:sldSz cx="9144000" cy="6858000" type="screen4x3"/>
  <p:notesSz cx="9144000" cy="6858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2" autoAdjust="0"/>
    <p:restoredTop sz="86883" autoAdjust="0"/>
  </p:normalViewPr>
  <p:slideViewPr>
    <p:cSldViewPr>
      <p:cViewPr varScale="1">
        <p:scale>
          <a:sx n="81" d="100"/>
          <a:sy n="81" d="100"/>
        </p:scale>
        <p:origin x="1023" y="3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092985-ACBC-434D-9184-F3C30B53D22C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20023D-0D58-46EA-980D-0F2AB528C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81218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146D49-D560-4927-88CB-3FB2EFB7B044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225E68-010D-42BA-9186-237715F9E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6839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1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225E68-010D-42BA-9186-237715F9EE7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087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  <a:endParaRPr lang="en-GB" altLang="en-US" noProof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  <a:endParaRPr lang="en-GB" altLang="en-US" noProof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52E6DE2-DBBA-4F4B-AE9D-FBD14C76373B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30CDEC-AF95-4FA9-ABAA-E4AAB6CD3C3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37806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AE6F1F-815E-4162-B6F9-8B5429C368E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2030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A61F5A-DA10-42D4-BC8C-2C7971BE25C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45517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47ED9D-A788-441E-A1A6-4C25AC730DF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32521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3C02EB-E542-4BEC-A5C9-2ACC65D5169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35612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0C3875-62C6-4399-8F6F-DFC030AD3F0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623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581D2-CB9F-495F-86FB-ABF0CB60AD0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75878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4085FB-02B8-4BC8-8E4F-187F78831B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74395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7E7BE8-AA24-492C-839F-46A6F14F179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73970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5D42D9-3B3C-4E52-9A7B-42B770ED195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9187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chemeClr val="bg1">
              <a:alpha val="5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chemeClr val="bg1">
              <a:alpha val="5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4627CF9-E41D-48A9-B7C2-808E3D6F4052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Mix and Match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Match the minimalism key words on the left with the correct description from the right.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34200" y="6572615"/>
            <a:ext cx="2133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© WWW.MUSICALCONTEXTS.CO.UK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136" y="76200"/>
            <a:ext cx="1676400" cy="1676400"/>
          </a:xfrm>
          <a:prstGeom prst="rect">
            <a:avLst/>
          </a:prstGeom>
        </p:spPr>
      </p:pic>
      <p:pic>
        <p:nvPicPr>
          <p:cNvPr id="3074" name="Picture 2" descr="Image result for Mix and Matc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152400"/>
            <a:ext cx="1295400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D319A27-15A2-4095-BB3D-10CAC7EB28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851990"/>
              </p:ext>
            </p:extLst>
          </p:nvPr>
        </p:nvGraphicFramePr>
        <p:xfrm>
          <a:off x="457200" y="1944322"/>
          <a:ext cx="8229600" cy="4819983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4114222">
                  <a:extLst>
                    <a:ext uri="{9D8B030D-6E8A-4147-A177-3AD203B41FA5}">
                      <a16:colId xmlns:a16="http://schemas.microsoft.com/office/drawing/2014/main" val="1447669201"/>
                    </a:ext>
                  </a:extLst>
                </a:gridCol>
                <a:gridCol w="4115378">
                  <a:extLst>
                    <a:ext uri="{9D8B030D-6E8A-4147-A177-3AD203B41FA5}">
                      <a16:colId xmlns:a16="http://schemas.microsoft.com/office/drawing/2014/main" val="4131655825"/>
                    </a:ext>
                  </a:extLst>
                </a:gridCol>
              </a:tblGrid>
              <a:tr h="3639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Metamorphosis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055" marR="64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Repeating a motif or pattern over and over again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055" marR="64055" marT="0" marB="0" anchor="ctr"/>
                </a:tc>
                <a:extLst>
                  <a:ext uri="{0D108BD9-81ED-4DB2-BD59-A6C34878D82A}">
                    <a16:rowId xmlns:a16="http://schemas.microsoft.com/office/drawing/2014/main" val="673756254"/>
                  </a:ext>
                </a:extLst>
              </a:tr>
              <a:tr h="3639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Additive Melody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055" marR="64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Continuous, uninterrupted sounds, long-held notes often in the bass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055" marR="64055" marT="0" marB="0" anchor="ctr"/>
                </a:tc>
                <a:extLst>
                  <a:ext uri="{0D108BD9-81ED-4DB2-BD59-A6C34878D82A}">
                    <a16:rowId xmlns:a16="http://schemas.microsoft.com/office/drawing/2014/main" val="3758940469"/>
                  </a:ext>
                </a:extLst>
              </a:tr>
              <a:tr h="3639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Looping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055" marR="64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Moving a motif so that it becomes out of sync with the original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055" marR="64055" marT="0" marB="0" anchor="ctr"/>
                </a:tc>
                <a:extLst>
                  <a:ext uri="{0D108BD9-81ED-4DB2-BD59-A6C34878D82A}">
                    <a16:rowId xmlns:a16="http://schemas.microsoft.com/office/drawing/2014/main" val="2325013171"/>
                  </a:ext>
                </a:extLst>
              </a:tr>
              <a:tr h="3639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Isorhythmic Overlap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055" marR="64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Extending a motif by the gradual addition of extra notes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055" marR="64055" marT="0" marB="0" anchor="ctr"/>
                </a:tc>
                <a:extLst>
                  <a:ext uri="{0D108BD9-81ED-4DB2-BD59-A6C34878D82A}">
                    <a16:rowId xmlns:a16="http://schemas.microsoft.com/office/drawing/2014/main" val="3859454312"/>
                  </a:ext>
                </a:extLst>
              </a:tr>
              <a:tr h="3639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Augmentation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055" marR="64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Performing the motif backwards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055" marR="64055" marT="0" marB="0" anchor="ctr"/>
                </a:tc>
                <a:extLst>
                  <a:ext uri="{0D108BD9-81ED-4DB2-BD59-A6C34878D82A}">
                    <a16:rowId xmlns:a16="http://schemas.microsoft.com/office/drawing/2014/main" val="4111717908"/>
                  </a:ext>
                </a:extLst>
              </a:tr>
              <a:tr h="3639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Diminution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055" marR="64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Sound is heard from one speaker and not the other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055" marR="64055" marT="0" marB="0" anchor="ctr"/>
                </a:tc>
                <a:extLst>
                  <a:ext uri="{0D108BD9-81ED-4DB2-BD59-A6C34878D82A}">
                    <a16:rowId xmlns:a16="http://schemas.microsoft.com/office/drawing/2014/main" val="2601277447"/>
                  </a:ext>
                </a:extLst>
              </a:tr>
              <a:tr h="3639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Retrograde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055" marR="64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Changing the intervals to opposites between notes of a motif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055" marR="64055" marT="0" marB="0" anchor="ctr"/>
                </a:tc>
                <a:extLst>
                  <a:ext uri="{0D108BD9-81ED-4DB2-BD59-A6C34878D82A}">
                    <a16:rowId xmlns:a16="http://schemas.microsoft.com/office/drawing/2014/main" val="1422239375"/>
                  </a:ext>
                </a:extLst>
              </a:tr>
              <a:tr h="3639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Inversion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055" marR="64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Combining two motifs or patterns of different lengths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055" marR="64055" marT="0" marB="0" anchor="ctr"/>
                </a:tc>
                <a:extLst>
                  <a:ext uri="{0D108BD9-81ED-4DB2-BD59-A6C34878D82A}">
                    <a16:rowId xmlns:a16="http://schemas.microsoft.com/office/drawing/2014/main" val="3572530194"/>
                  </a:ext>
                </a:extLst>
              </a:tr>
              <a:tr h="3639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Retrograde Inversion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055" marR="64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Two or more different rhythms performed simultaneously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055" marR="64055" marT="0" marB="0" anchor="ctr"/>
                </a:tc>
                <a:extLst>
                  <a:ext uri="{0D108BD9-81ED-4DB2-BD59-A6C34878D82A}">
                    <a16:rowId xmlns:a16="http://schemas.microsoft.com/office/drawing/2014/main" val="2935162498"/>
                  </a:ext>
                </a:extLst>
              </a:tr>
              <a:tr h="3639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Drones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055" marR="64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Performing the inverted motif backwards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055" marR="64055" marT="0" marB="0" anchor="ctr"/>
                </a:tc>
                <a:extLst>
                  <a:ext uri="{0D108BD9-81ED-4DB2-BD59-A6C34878D82A}">
                    <a16:rowId xmlns:a16="http://schemas.microsoft.com/office/drawing/2014/main" val="169692184"/>
                  </a:ext>
                </a:extLst>
              </a:tr>
              <a:tr h="3639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Polyrhythms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055" marR="64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Lengthening a motif by doubling the note values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055" marR="64055" marT="0" marB="0" anchor="ctr"/>
                </a:tc>
                <a:extLst>
                  <a:ext uri="{0D108BD9-81ED-4DB2-BD59-A6C34878D82A}">
                    <a16:rowId xmlns:a16="http://schemas.microsoft.com/office/drawing/2014/main" val="3962042990"/>
                  </a:ext>
                </a:extLst>
              </a:tr>
              <a:tr h="3639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Panning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055" marR="64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Changing a motif by the gradual alteration of the pitches of notes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055" marR="64055" marT="0" marB="0" anchor="ctr"/>
                </a:tc>
                <a:extLst>
                  <a:ext uri="{0D108BD9-81ED-4DB2-BD59-A6C34878D82A}">
                    <a16:rowId xmlns:a16="http://schemas.microsoft.com/office/drawing/2014/main" val="729048944"/>
                  </a:ext>
                </a:extLst>
              </a:tr>
              <a:tr h="3639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Phase Shifting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055" marR="640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Shortening a motif by halving the note values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055" marR="64055" marT="0" marB="0" anchor="ctr"/>
                </a:tc>
                <a:extLst>
                  <a:ext uri="{0D108BD9-81ED-4DB2-BD59-A6C34878D82A}">
                    <a16:rowId xmlns:a16="http://schemas.microsoft.com/office/drawing/2014/main" val="11342059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7199534"/>
      </p:ext>
    </p:extLst>
  </p:cSld>
  <p:clrMapOvr>
    <a:masterClrMapping/>
  </p:clrMapOvr>
</p:sld>
</file>

<file path=ppt/theme/theme1.xml><?xml version="1.0" encoding="utf-8"?>
<a:theme xmlns:a="http://schemas.openxmlformats.org/drawingml/2006/main" name="Sheet music design template">
  <a:themeElements>
    <a:clrScheme name="Office Theme 13">
      <a:dk1>
        <a:srgbClr val="854123"/>
      </a:dk1>
      <a:lt1>
        <a:srgbClr val="F1CD99"/>
      </a:lt1>
      <a:dk2>
        <a:srgbClr val="663300"/>
      </a:dk2>
      <a:lt2>
        <a:srgbClr val="777777"/>
      </a:lt2>
      <a:accent1>
        <a:srgbClr val="996633"/>
      </a:accent1>
      <a:accent2>
        <a:srgbClr val="809EA8"/>
      </a:accent2>
      <a:accent3>
        <a:srgbClr val="F7E3CA"/>
      </a:accent3>
      <a:accent4>
        <a:srgbClr val="71361C"/>
      </a:accent4>
      <a:accent5>
        <a:srgbClr val="CAB8AD"/>
      </a:accent5>
      <a:accent6>
        <a:srgbClr val="738F98"/>
      </a:accent6>
      <a:hlink>
        <a:srgbClr val="FFCC66"/>
      </a:hlink>
      <a:folHlink>
        <a:srgbClr val="E9DCB9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59381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854123"/>
        </a:dk1>
        <a:lt1>
          <a:srgbClr val="F1CD99"/>
        </a:lt1>
        <a:dk2>
          <a:srgbClr val="663300"/>
        </a:dk2>
        <a:lt2>
          <a:srgbClr val="777777"/>
        </a:lt2>
        <a:accent1>
          <a:srgbClr val="996633"/>
        </a:accent1>
        <a:accent2>
          <a:srgbClr val="809EA8"/>
        </a:accent2>
        <a:accent3>
          <a:srgbClr val="F7E3CA"/>
        </a:accent3>
        <a:accent4>
          <a:srgbClr val="71361C"/>
        </a:accent4>
        <a:accent5>
          <a:srgbClr val="CAB8AD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Sheet music design template</Template>
  <TotalTime>456</TotalTime>
  <Words>160</Words>
  <Application>Microsoft Office PowerPoint</Application>
  <PresentationFormat>On-screen Show (4:3)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Sheet music design template</vt:lpstr>
      <vt:lpstr>Mix and Match</vt:lpstr>
    </vt:vector>
  </TitlesOfParts>
  <Company>Musical Contexts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“DOITNOW” Activities</dc:title>
  <dc:creator>Rob Blythe</dc:creator>
  <cp:lastModifiedBy>Gaynor Laird</cp:lastModifiedBy>
  <cp:revision>64</cp:revision>
  <cp:lastPrinted>2017-09-05T12:33:01Z</cp:lastPrinted>
  <dcterms:created xsi:type="dcterms:W3CDTF">2017-09-05T11:00:07Z</dcterms:created>
  <dcterms:modified xsi:type="dcterms:W3CDTF">2024-05-15T11:26:44Z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TC102443871033</vt:lpwstr>
  </property>
</Properties>
</file>