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66" r:id="rId3"/>
    <p:sldId id="267" r:id="rId4"/>
    <p:sldId id="261" r:id="rId5"/>
    <p:sldId id="262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E8269-75C5-413B-9804-0E9262ECB65A}" type="datetimeFigureOut">
              <a:rPr lang="en-US" smtClean="0"/>
              <a:pPr/>
              <a:t>4/29/2010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1CD85-043C-4D54-AA99-DC79E48A08E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4/29/2010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4/29/2010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4/29/2010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4/29/2010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4/29/2010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4/29/2010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4/29/2010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4/29/2010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4/29/2010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4/29/2010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4CEA-CE67-4AA7-9409-0857E7A36B2B}" type="datetimeFigureOut">
              <a:rPr lang="en-US" smtClean="0"/>
              <a:pPr/>
              <a:t>4/29/2010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44CEA-CE67-4AA7-9409-0857E7A36B2B}" type="datetimeFigureOut">
              <a:rPr lang="en-US" smtClean="0"/>
              <a:pPr/>
              <a:t>4/29/2010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62813-CF0B-4542-93F4-62DCDB99B2E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lickr.com/photos/absolutwade/69442780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lickr.com/photos/absolutwade/69442780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lickr.com/photos/absolutwade/69442780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static.flickr.com/18/69442780_9b9795553e_b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b="66766"/>
          <a:stretch>
            <a:fillRect/>
          </a:stretch>
        </p:blipFill>
        <p:spPr bwMode="auto">
          <a:xfrm>
            <a:off x="-96989" y="438149"/>
            <a:ext cx="9455335" cy="529497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071670" y="5357826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Mars</a:t>
            </a:r>
            <a:endParaRPr lang="en-GB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429388" y="5357826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Pluto</a:t>
            </a:r>
            <a:endParaRPr lang="en-GB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357686" y="5357826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Mercury</a:t>
            </a:r>
            <a:endParaRPr lang="en-GB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85984" y="500042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Earth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6578" y="642918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Venus</a:t>
            </a:r>
            <a:endParaRPr lang="en-GB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static.flickr.com/18/69442780_9b9795553e_b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t="33234" b="33383"/>
          <a:stretch>
            <a:fillRect/>
          </a:stretch>
        </p:blipFill>
        <p:spPr bwMode="auto">
          <a:xfrm>
            <a:off x="-87330" y="571480"/>
            <a:ext cx="9231330" cy="519265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00034" y="714356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Jupiter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43636" y="857232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Saturn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388" y="4786322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Neptune</a:t>
            </a:r>
            <a:endParaRPr lang="en-GB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71670" y="4643446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Uranus</a:t>
            </a:r>
            <a:endParaRPr lang="en-GB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500298" y="5214950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Earth</a:t>
            </a:r>
            <a:endParaRPr lang="en-GB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000760" y="5429264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Pluto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static.flickr.com/18/69442780_9b9795553e_b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t="66617"/>
          <a:stretch>
            <a:fillRect/>
          </a:stretch>
        </p:blipFill>
        <p:spPr bwMode="auto">
          <a:xfrm>
            <a:off x="0" y="857232"/>
            <a:ext cx="9144102" cy="514353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00298" y="1214422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Sun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1670" y="5429264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Jupiter</a:t>
            </a:r>
            <a:endParaRPr lang="en-GB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43636" y="5172030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Earth</a:t>
            </a:r>
            <a:endParaRPr lang="en-GB" sz="2000" b="1" dirty="0"/>
          </a:p>
        </p:txBody>
      </p:sp>
      <p:cxnSp>
        <p:nvCxnSpPr>
          <p:cNvPr id="8" name="Straight Arrow Connector 7"/>
          <p:cNvCxnSpPr/>
          <p:nvPr/>
        </p:nvCxnSpPr>
        <p:spPr>
          <a:xfrm rot="10800000" flipV="1">
            <a:off x="5429256" y="5429264"/>
            <a:ext cx="714380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929454" y="5643578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Pluto</a:t>
            </a:r>
            <a:endParaRPr lang="en-GB" sz="2000" b="1" dirty="0"/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6000760" y="5857892"/>
            <a:ext cx="78581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Planets4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6011"/>
            <a:ext cx="9144000" cy="6411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Planets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0420" y="192142"/>
            <a:ext cx="9224420" cy="6467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lanet-star-sizes-01.jpg"/>
          <p:cNvPicPr>
            <a:picLocks noChangeAspect="1" noChangeArrowheads="1"/>
          </p:cNvPicPr>
          <p:nvPr/>
        </p:nvPicPr>
        <p:blipFill>
          <a:blip r:embed="rId2"/>
          <a:srcRect t="84645" b="3043"/>
          <a:stretch>
            <a:fillRect/>
          </a:stretch>
        </p:blipFill>
        <p:spPr bwMode="auto">
          <a:xfrm>
            <a:off x="0" y="1857364"/>
            <a:ext cx="9167813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15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trevorw</dc:creator>
  <cp:lastModifiedBy>webadministrator</cp:lastModifiedBy>
  <cp:revision>39</cp:revision>
  <dcterms:created xsi:type="dcterms:W3CDTF">2009-05-27T09:22:54Z</dcterms:created>
  <dcterms:modified xsi:type="dcterms:W3CDTF">2010-04-29T16:12:18Z</dcterms:modified>
</cp:coreProperties>
</file>