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726" r:id="rId5"/>
    <p:sldMasterId id="2147483744" r:id="rId6"/>
  </p:sldMasterIdLst>
  <p:notesMasterIdLst>
    <p:notesMasterId r:id="rId29"/>
  </p:notesMasterIdLst>
  <p:sldIdLst>
    <p:sldId id="298" r:id="rId7"/>
    <p:sldId id="263" r:id="rId8"/>
    <p:sldId id="264" r:id="rId9"/>
    <p:sldId id="284" r:id="rId10"/>
    <p:sldId id="283" r:id="rId11"/>
    <p:sldId id="285" r:id="rId12"/>
    <p:sldId id="311" r:id="rId13"/>
    <p:sldId id="302" r:id="rId14"/>
    <p:sldId id="303" r:id="rId15"/>
    <p:sldId id="287" r:id="rId16"/>
    <p:sldId id="313" r:id="rId17"/>
    <p:sldId id="314" r:id="rId18"/>
    <p:sldId id="320" r:id="rId19"/>
    <p:sldId id="325" r:id="rId20"/>
    <p:sldId id="310" r:id="rId21"/>
    <p:sldId id="321" r:id="rId22"/>
    <p:sldId id="318" r:id="rId23"/>
    <p:sldId id="322" r:id="rId24"/>
    <p:sldId id="319" r:id="rId25"/>
    <p:sldId id="317" r:id="rId26"/>
    <p:sldId id="323" r:id="rId27"/>
    <p:sldId id="297"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5C65"/>
    <a:srgbClr val="D0D8DA"/>
    <a:srgbClr val="00163B"/>
    <a:srgbClr val="BA003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5F45C7-85D7-A6BB-09D3-9600368FA243}" v="124" dt="2021-04-29T12:15:15.123"/>
    <p1510:client id="{BA5D6E48-F194-4662-BAC1-3D864BF505C6}" v="12" dt="2020-12-16T17:43:06.7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2" autoAdjust="0"/>
    <p:restoredTop sz="75158" autoAdjust="0"/>
  </p:normalViewPr>
  <p:slideViewPr>
    <p:cSldViewPr>
      <p:cViewPr varScale="1">
        <p:scale>
          <a:sx n="70" d="100"/>
          <a:sy n="70" d="100"/>
        </p:scale>
        <p:origin x="1395" y="3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microsoft.com/office/2016/11/relationships/changesInfo" Target="changesInfos/changesInfo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onell, Richard CPO (NAVY CADETS-CCF RN YT HQ1)" userId="S::richard.bonell577@mod.gov.uk::d33d7fd2-52df-46f0-8f22-26515e7a2659" providerId="AD" clId="Web-{215F45C7-85D7-A6BB-09D3-9600368FA243}"/>
    <pc:docChg chg="addSld delSld modSld">
      <pc:chgData name="Bonell, Richard CPO (NAVY CADETS-CCF RN YT HQ1)" userId="S::richard.bonell577@mod.gov.uk::d33d7fd2-52df-46f0-8f22-26515e7a2659" providerId="AD" clId="Web-{215F45C7-85D7-A6BB-09D3-9600368FA243}" dt="2021-04-29T12:15:14.764" v="103" actId="20577"/>
      <pc:docMkLst>
        <pc:docMk/>
      </pc:docMkLst>
      <pc:sldChg chg="modSp">
        <pc:chgData name="Bonell, Richard CPO (NAVY CADETS-CCF RN YT HQ1)" userId="S::richard.bonell577@mod.gov.uk::d33d7fd2-52df-46f0-8f22-26515e7a2659" providerId="AD" clId="Web-{215F45C7-85D7-A6BB-09D3-9600368FA243}" dt="2021-04-29T12:15:14.764" v="103" actId="20577"/>
        <pc:sldMkLst>
          <pc:docMk/>
          <pc:sldMk cId="146970958" sldId="264"/>
        </pc:sldMkLst>
        <pc:spChg chg="mod">
          <ac:chgData name="Bonell, Richard CPO (NAVY CADETS-CCF RN YT HQ1)" userId="S::richard.bonell577@mod.gov.uk::d33d7fd2-52df-46f0-8f22-26515e7a2659" providerId="AD" clId="Web-{215F45C7-85D7-A6BB-09D3-9600368FA243}" dt="2021-04-29T12:15:14.764" v="103" actId="20577"/>
          <ac:spMkLst>
            <pc:docMk/>
            <pc:sldMk cId="146970958" sldId="264"/>
            <ac:spMk id="2" creationId="{00000000-0000-0000-0000-000000000000}"/>
          </ac:spMkLst>
        </pc:spChg>
      </pc:sldChg>
      <pc:sldChg chg="modSp">
        <pc:chgData name="Bonell, Richard CPO (NAVY CADETS-CCF RN YT HQ1)" userId="S::richard.bonell577@mod.gov.uk::d33d7fd2-52df-46f0-8f22-26515e7a2659" providerId="AD" clId="Web-{215F45C7-85D7-A6BB-09D3-9600368FA243}" dt="2021-04-29T11:33:43.360" v="9" actId="1076"/>
        <pc:sldMkLst>
          <pc:docMk/>
          <pc:sldMk cId="667843495" sldId="283"/>
        </pc:sldMkLst>
        <pc:spChg chg="mod">
          <ac:chgData name="Bonell, Richard CPO (NAVY CADETS-CCF RN YT HQ1)" userId="S::richard.bonell577@mod.gov.uk::d33d7fd2-52df-46f0-8f22-26515e7a2659" providerId="AD" clId="Web-{215F45C7-85D7-A6BB-09D3-9600368FA243}" dt="2021-04-29T11:33:43.360" v="9" actId="1076"/>
          <ac:spMkLst>
            <pc:docMk/>
            <pc:sldMk cId="667843495" sldId="283"/>
            <ac:spMk id="2" creationId="{00000000-0000-0000-0000-000000000000}"/>
          </ac:spMkLst>
        </pc:spChg>
        <pc:spChg chg="mod">
          <ac:chgData name="Bonell, Richard CPO (NAVY CADETS-CCF RN YT HQ1)" userId="S::richard.bonell577@mod.gov.uk::d33d7fd2-52df-46f0-8f22-26515e7a2659" providerId="AD" clId="Web-{215F45C7-85D7-A6BB-09D3-9600368FA243}" dt="2021-04-29T11:33:36.516" v="8" actId="1076"/>
          <ac:spMkLst>
            <pc:docMk/>
            <pc:sldMk cId="667843495" sldId="283"/>
            <ac:spMk id="4" creationId="{00000000-0000-0000-0000-000000000000}"/>
          </ac:spMkLst>
        </pc:spChg>
        <pc:picChg chg="mod">
          <ac:chgData name="Bonell, Richard CPO (NAVY CADETS-CCF RN YT HQ1)" userId="S::richard.bonell577@mod.gov.uk::d33d7fd2-52df-46f0-8f22-26515e7a2659" providerId="AD" clId="Web-{215F45C7-85D7-A6BB-09D3-9600368FA243}" dt="2021-04-29T11:33:30.673" v="7" actId="14100"/>
          <ac:picMkLst>
            <pc:docMk/>
            <pc:sldMk cId="667843495" sldId="283"/>
            <ac:picMk id="5" creationId="{59DCF2ED-A549-44EB-9249-7E7FC35016BF}"/>
          </ac:picMkLst>
        </pc:picChg>
      </pc:sldChg>
      <pc:sldChg chg="modSp">
        <pc:chgData name="Bonell, Richard CPO (NAVY CADETS-CCF RN YT HQ1)" userId="S::richard.bonell577@mod.gov.uk::d33d7fd2-52df-46f0-8f22-26515e7a2659" providerId="AD" clId="Web-{215F45C7-85D7-A6BB-09D3-9600368FA243}" dt="2021-04-29T11:37:51.084" v="26" actId="14100"/>
        <pc:sldMkLst>
          <pc:docMk/>
          <pc:sldMk cId="1918550994" sldId="285"/>
        </pc:sldMkLst>
        <pc:spChg chg="mod">
          <ac:chgData name="Bonell, Richard CPO (NAVY CADETS-CCF RN YT HQ1)" userId="S::richard.bonell577@mod.gov.uk::d33d7fd2-52df-46f0-8f22-26515e7a2659" providerId="AD" clId="Web-{215F45C7-85D7-A6BB-09D3-9600368FA243}" dt="2021-04-29T11:37:51.084" v="26" actId="14100"/>
          <ac:spMkLst>
            <pc:docMk/>
            <pc:sldMk cId="1918550994" sldId="285"/>
            <ac:spMk id="2" creationId="{00000000-0000-0000-0000-000000000000}"/>
          </ac:spMkLst>
        </pc:spChg>
        <pc:spChg chg="mod">
          <ac:chgData name="Bonell, Richard CPO (NAVY CADETS-CCF RN YT HQ1)" userId="S::richard.bonell577@mod.gov.uk::d33d7fd2-52df-46f0-8f22-26515e7a2659" providerId="AD" clId="Web-{215F45C7-85D7-A6BB-09D3-9600368FA243}" dt="2021-04-29T11:36:57.193" v="14" actId="14100"/>
          <ac:spMkLst>
            <pc:docMk/>
            <pc:sldMk cId="1918550994" sldId="285"/>
            <ac:spMk id="4" creationId="{00000000-0000-0000-0000-000000000000}"/>
          </ac:spMkLst>
        </pc:spChg>
        <pc:picChg chg="mod">
          <ac:chgData name="Bonell, Richard CPO (NAVY CADETS-CCF RN YT HQ1)" userId="S::richard.bonell577@mod.gov.uk::d33d7fd2-52df-46f0-8f22-26515e7a2659" providerId="AD" clId="Web-{215F45C7-85D7-A6BB-09D3-9600368FA243}" dt="2021-04-29T11:37:06.099" v="15" actId="1076"/>
          <ac:picMkLst>
            <pc:docMk/>
            <pc:sldMk cId="1918550994" sldId="285"/>
            <ac:picMk id="5" creationId="{FEBF2928-8D9E-4868-964C-B505C3B6354B}"/>
          </ac:picMkLst>
        </pc:picChg>
        <pc:picChg chg="mod">
          <ac:chgData name="Bonell, Richard CPO (NAVY CADETS-CCF RN YT HQ1)" userId="S::richard.bonell577@mod.gov.uk::d33d7fd2-52df-46f0-8f22-26515e7a2659" providerId="AD" clId="Web-{215F45C7-85D7-A6BB-09D3-9600368FA243}" dt="2021-04-29T11:37:06.115" v="16" actId="1076"/>
          <ac:picMkLst>
            <pc:docMk/>
            <pc:sldMk cId="1918550994" sldId="285"/>
            <ac:picMk id="6" creationId="{D86DD2E4-70FC-4186-93EA-CD5D3915F22A}"/>
          </ac:picMkLst>
        </pc:picChg>
        <pc:picChg chg="mod">
          <ac:chgData name="Bonell, Richard CPO (NAVY CADETS-CCF RN YT HQ1)" userId="S::richard.bonell577@mod.gov.uk::d33d7fd2-52df-46f0-8f22-26515e7a2659" providerId="AD" clId="Web-{215F45C7-85D7-A6BB-09D3-9600368FA243}" dt="2021-04-29T11:37:17.834" v="21" actId="14100"/>
          <ac:picMkLst>
            <pc:docMk/>
            <pc:sldMk cId="1918550994" sldId="285"/>
            <ac:picMk id="7" creationId="{034D26A9-49BB-4C9C-AAF1-ABCAC7853280}"/>
          </ac:picMkLst>
        </pc:picChg>
        <pc:picChg chg="mod">
          <ac:chgData name="Bonell, Richard CPO (NAVY CADETS-CCF RN YT HQ1)" userId="S::richard.bonell577@mod.gov.uk::d33d7fd2-52df-46f0-8f22-26515e7a2659" providerId="AD" clId="Web-{215F45C7-85D7-A6BB-09D3-9600368FA243}" dt="2021-04-29T11:37:12.771" v="20" actId="14100"/>
          <ac:picMkLst>
            <pc:docMk/>
            <pc:sldMk cId="1918550994" sldId="285"/>
            <ac:picMk id="8" creationId="{59407B03-9354-42BB-91AC-F6D274CE4AF2}"/>
          </ac:picMkLst>
        </pc:picChg>
        <pc:picChg chg="mod">
          <ac:chgData name="Bonell, Richard CPO (NAVY CADETS-CCF RN YT HQ1)" userId="S::richard.bonell577@mod.gov.uk::d33d7fd2-52df-46f0-8f22-26515e7a2659" providerId="AD" clId="Web-{215F45C7-85D7-A6BB-09D3-9600368FA243}" dt="2021-04-29T11:37:06.115" v="17" actId="1076"/>
          <ac:picMkLst>
            <pc:docMk/>
            <pc:sldMk cId="1918550994" sldId="285"/>
            <ac:picMk id="9" creationId="{9A3B9788-C6FB-48EC-930B-7D7B230CF9E7}"/>
          </ac:picMkLst>
        </pc:picChg>
        <pc:picChg chg="mod">
          <ac:chgData name="Bonell, Richard CPO (NAVY CADETS-CCF RN YT HQ1)" userId="S::richard.bonell577@mod.gov.uk::d33d7fd2-52df-46f0-8f22-26515e7a2659" providerId="AD" clId="Web-{215F45C7-85D7-A6BB-09D3-9600368FA243}" dt="2021-04-29T11:37:06.115" v="18" actId="1076"/>
          <ac:picMkLst>
            <pc:docMk/>
            <pc:sldMk cId="1918550994" sldId="285"/>
            <ac:picMk id="11" creationId="{41034A9E-8EA8-4B56-8665-EA2979FEF4DC}"/>
          </ac:picMkLst>
        </pc:picChg>
      </pc:sldChg>
      <pc:sldChg chg="modSp">
        <pc:chgData name="Bonell, Richard CPO (NAVY CADETS-CCF RN YT HQ1)" userId="S::richard.bonell577@mod.gov.uk::d33d7fd2-52df-46f0-8f22-26515e7a2659" providerId="AD" clId="Web-{215F45C7-85D7-A6BB-09D3-9600368FA243}" dt="2021-04-29T12:06:21.921" v="53" actId="1076"/>
        <pc:sldMkLst>
          <pc:docMk/>
          <pc:sldMk cId="2249058081" sldId="287"/>
        </pc:sldMkLst>
        <pc:spChg chg="mod">
          <ac:chgData name="Bonell, Richard CPO (NAVY CADETS-CCF RN YT HQ1)" userId="S::richard.bonell577@mod.gov.uk::d33d7fd2-52df-46f0-8f22-26515e7a2659" providerId="AD" clId="Web-{215F45C7-85D7-A6BB-09D3-9600368FA243}" dt="2021-04-29T12:06:21.921" v="53" actId="1076"/>
          <ac:spMkLst>
            <pc:docMk/>
            <pc:sldMk cId="2249058081" sldId="287"/>
            <ac:spMk id="2" creationId="{00000000-0000-0000-0000-000000000000}"/>
          </ac:spMkLst>
        </pc:spChg>
        <pc:spChg chg="mod">
          <ac:chgData name="Bonell, Richard CPO (NAVY CADETS-CCF RN YT HQ1)" userId="S::richard.bonell577@mod.gov.uk::d33d7fd2-52df-46f0-8f22-26515e7a2659" providerId="AD" clId="Web-{215F45C7-85D7-A6BB-09D3-9600368FA243}" dt="2021-04-29T12:06:10.577" v="51" actId="1076"/>
          <ac:spMkLst>
            <pc:docMk/>
            <pc:sldMk cId="2249058081" sldId="287"/>
            <ac:spMk id="4" creationId="{00000000-0000-0000-0000-000000000000}"/>
          </ac:spMkLst>
        </pc:spChg>
        <pc:picChg chg="mod">
          <ac:chgData name="Bonell, Richard CPO (NAVY CADETS-CCF RN YT HQ1)" userId="S::richard.bonell577@mod.gov.uk::d33d7fd2-52df-46f0-8f22-26515e7a2659" providerId="AD" clId="Web-{215F45C7-85D7-A6BB-09D3-9600368FA243}" dt="2021-04-29T12:06:15.999" v="52" actId="14100"/>
          <ac:picMkLst>
            <pc:docMk/>
            <pc:sldMk cId="2249058081" sldId="287"/>
            <ac:picMk id="7" creationId="{59407B03-9354-42BB-91AC-F6D274CE4AF2}"/>
          </ac:picMkLst>
        </pc:picChg>
      </pc:sldChg>
      <pc:sldChg chg="modSp">
        <pc:chgData name="Bonell, Richard CPO (NAVY CADETS-CCF RN YT HQ1)" userId="S::richard.bonell577@mod.gov.uk::d33d7fd2-52df-46f0-8f22-26515e7a2659" providerId="AD" clId="Web-{215F45C7-85D7-A6BB-09D3-9600368FA243}" dt="2021-04-29T11:38:57.195" v="34" actId="14100"/>
        <pc:sldMkLst>
          <pc:docMk/>
          <pc:sldMk cId="674791872" sldId="302"/>
        </pc:sldMkLst>
        <pc:spChg chg="mod">
          <ac:chgData name="Bonell, Richard CPO (NAVY CADETS-CCF RN YT HQ1)" userId="S::richard.bonell577@mod.gov.uk::d33d7fd2-52df-46f0-8f22-26515e7a2659" providerId="AD" clId="Web-{215F45C7-85D7-A6BB-09D3-9600368FA243}" dt="2021-04-29T11:38:47.632" v="32" actId="14100"/>
          <ac:spMkLst>
            <pc:docMk/>
            <pc:sldMk cId="674791872" sldId="302"/>
            <ac:spMk id="2" creationId="{00000000-0000-0000-0000-000000000000}"/>
          </ac:spMkLst>
        </pc:spChg>
        <pc:spChg chg="mod">
          <ac:chgData name="Bonell, Richard CPO (NAVY CADETS-CCF RN YT HQ1)" userId="S::richard.bonell577@mod.gov.uk::d33d7fd2-52df-46f0-8f22-26515e7a2659" providerId="AD" clId="Web-{215F45C7-85D7-A6BB-09D3-9600368FA243}" dt="2021-04-29T11:38:57.195" v="34" actId="14100"/>
          <ac:spMkLst>
            <pc:docMk/>
            <pc:sldMk cId="674791872" sldId="302"/>
            <ac:spMk id="4" creationId="{00000000-0000-0000-0000-000000000000}"/>
          </ac:spMkLst>
        </pc:spChg>
      </pc:sldChg>
      <pc:sldChg chg="modSp">
        <pc:chgData name="Bonell, Richard CPO (NAVY CADETS-CCF RN YT HQ1)" userId="S::richard.bonell577@mod.gov.uk::d33d7fd2-52df-46f0-8f22-26515e7a2659" providerId="AD" clId="Web-{215F45C7-85D7-A6BB-09D3-9600368FA243}" dt="2021-04-29T12:14:31.825" v="100" actId="20577"/>
        <pc:sldMkLst>
          <pc:docMk/>
          <pc:sldMk cId="2673288405" sldId="303"/>
        </pc:sldMkLst>
        <pc:spChg chg="mod">
          <ac:chgData name="Bonell, Richard CPO (NAVY CADETS-CCF RN YT HQ1)" userId="S::richard.bonell577@mod.gov.uk::d33d7fd2-52df-46f0-8f22-26515e7a2659" providerId="AD" clId="Web-{215F45C7-85D7-A6BB-09D3-9600368FA243}" dt="2021-04-29T12:14:31.825" v="100" actId="20577"/>
          <ac:spMkLst>
            <pc:docMk/>
            <pc:sldMk cId="2673288405" sldId="303"/>
            <ac:spMk id="2" creationId="{00000000-0000-0000-0000-000000000000}"/>
          </ac:spMkLst>
        </pc:spChg>
        <pc:spChg chg="mod">
          <ac:chgData name="Bonell, Richard CPO (NAVY CADETS-CCF RN YT HQ1)" userId="S::richard.bonell577@mod.gov.uk::d33d7fd2-52df-46f0-8f22-26515e7a2659" providerId="AD" clId="Web-{215F45C7-85D7-A6BB-09D3-9600368FA243}" dt="2021-04-29T11:56:18.686" v="38" actId="14100"/>
          <ac:spMkLst>
            <pc:docMk/>
            <pc:sldMk cId="2673288405" sldId="303"/>
            <ac:spMk id="4" creationId="{00000000-0000-0000-0000-000000000000}"/>
          </ac:spMkLst>
        </pc:spChg>
        <pc:picChg chg="mod">
          <ac:chgData name="Bonell, Richard CPO (NAVY CADETS-CCF RN YT HQ1)" userId="S::richard.bonell577@mod.gov.uk::d33d7fd2-52df-46f0-8f22-26515e7a2659" providerId="AD" clId="Web-{215F45C7-85D7-A6BB-09D3-9600368FA243}" dt="2021-04-29T11:56:30.234" v="39" actId="1076"/>
          <ac:picMkLst>
            <pc:docMk/>
            <pc:sldMk cId="2673288405" sldId="303"/>
            <ac:picMk id="7" creationId="{034D26A9-49BB-4C9C-AAF1-ABCAC7853280}"/>
          </ac:picMkLst>
        </pc:picChg>
      </pc:sldChg>
      <pc:sldChg chg="modSp">
        <pc:chgData name="Bonell, Richard CPO (NAVY CADETS-CCF RN YT HQ1)" userId="S::richard.bonell577@mod.gov.uk::d33d7fd2-52df-46f0-8f22-26515e7a2659" providerId="AD" clId="Web-{215F45C7-85D7-A6BB-09D3-9600368FA243}" dt="2021-04-29T11:38:37.898" v="31" actId="1076"/>
        <pc:sldMkLst>
          <pc:docMk/>
          <pc:sldMk cId="1556656355" sldId="311"/>
        </pc:sldMkLst>
        <pc:spChg chg="mod">
          <ac:chgData name="Bonell, Richard CPO (NAVY CADETS-CCF RN YT HQ1)" userId="S::richard.bonell577@mod.gov.uk::d33d7fd2-52df-46f0-8f22-26515e7a2659" providerId="AD" clId="Web-{215F45C7-85D7-A6BB-09D3-9600368FA243}" dt="2021-04-29T11:38:21.569" v="28" actId="14100"/>
          <ac:spMkLst>
            <pc:docMk/>
            <pc:sldMk cId="1556656355" sldId="311"/>
            <ac:spMk id="2" creationId="{00000000-0000-0000-0000-000000000000}"/>
          </ac:spMkLst>
        </pc:spChg>
        <pc:spChg chg="mod">
          <ac:chgData name="Bonell, Richard CPO (NAVY CADETS-CCF RN YT HQ1)" userId="S::richard.bonell577@mod.gov.uk::d33d7fd2-52df-46f0-8f22-26515e7a2659" providerId="AD" clId="Web-{215F45C7-85D7-A6BB-09D3-9600368FA243}" dt="2021-04-29T11:38:32.976" v="30" actId="14100"/>
          <ac:spMkLst>
            <pc:docMk/>
            <pc:sldMk cId="1556656355" sldId="311"/>
            <ac:spMk id="4" creationId="{00000000-0000-0000-0000-000000000000}"/>
          </ac:spMkLst>
        </pc:spChg>
        <pc:picChg chg="mod">
          <ac:chgData name="Bonell, Richard CPO (NAVY CADETS-CCF RN YT HQ1)" userId="S::richard.bonell577@mod.gov.uk::d33d7fd2-52df-46f0-8f22-26515e7a2659" providerId="AD" clId="Web-{215F45C7-85D7-A6BB-09D3-9600368FA243}" dt="2021-04-29T11:38:37.898" v="31" actId="1076"/>
          <ac:picMkLst>
            <pc:docMk/>
            <pc:sldMk cId="1556656355" sldId="311"/>
            <ac:picMk id="7" creationId="{FEBF2928-8D9E-4868-964C-B505C3B6354B}"/>
          </ac:picMkLst>
        </pc:picChg>
      </pc:sldChg>
      <pc:sldChg chg="modSp">
        <pc:chgData name="Bonell, Richard CPO (NAVY CADETS-CCF RN YT HQ1)" userId="S::richard.bonell577@mod.gov.uk::d33d7fd2-52df-46f0-8f22-26515e7a2659" providerId="AD" clId="Web-{215F45C7-85D7-A6BB-09D3-9600368FA243}" dt="2021-04-29T12:14:41.185" v="101" actId="20577"/>
        <pc:sldMkLst>
          <pc:docMk/>
          <pc:sldMk cId="2664332738" sldId="313"/>
        </pc:sldMkLst>
        <pc:spChg chg="mod">
          <ac:chgData name="Bonell, Richard CPO (NAVY CADETS-CCF RN YT HQ1)" userId="S::richard.bonell577@mod.gov.uk::d33d7fd2-52df-46f0-8f22-26515e7a2659" providerId="AD" clId="Web-{215F45C7-85D7-A6BB-09D3-9600368FA243}" dt="2021-04-29T12:14:41.185" v="101" actId="20577"/>
          <ac:spMkLst>
            <pc:docMk/>
            <pc:sldMk cId="2664332738" sldId="313"/>
            <ac:spMk id="2" creationId="{00000000-0000-0000-0000-000000000000}"/>
          </ac:spMkLst>
        </pc:spChg>
        <pc:spChg chg="mod">
          <ac:chgData name="Bonell, Richard CPO (NAVY CADETS-CCF RN YT HQ1)" userId="S::richard.bonell577@mod.gov.uk::d33d7fd2-52df-46f0-8f22-26515e7a2659" providerId="AD" clId="Web-{215F45C7-85D7-A6BB-09D3-9600368FA243}" dt="2021-04-29T12:06:57.657" v="68" actId="1076"/>
          <ac:spMkLst>
            <pc:docMk/>
            <pc:sldMk cId="2664332738" sldId="313"/>
            <ac:spMk id="4" creationId="{00000000-0000-0000-0000-000000000000}"/>
          </ac:spMkLst>
        </pc:spChg>
        <pc:picChg chg="mod">
          <ac:chgData name="Bonell, Richard CPO (NAVY CADETS-CCF RN YT HQ1)" userId="S::richard.bonell577@mod.gov.uk::d33d7fd2-52df-46f0-8f22-26515e7a2659" providerId="AD" clId="Web-{215F45C7-85D7-A6BB-09D3-9600368FA243}" dt="2021-04-29T12:07:07.235" v="70" actId="14100"/>
          <ac:picMkLst>
            <pc:docMk/>
            <pc:sldMk cId="2664332738" sldId="313"/>
            <ac:picMk id="6" creationId="{9A3B9788-C6FB-48EC-930B-7D7B230CF9E7}"/>
          </ac:picMkLst>
        </pc:picChg>
      </pc:sldChg>
      <pc:sldChg chg="modSp">
        <pc:chgData name="Bonell, Richard CPO (NAVY CADETS-CCF RN YT HQ1)" userId="S::richard.bonell577@mod.gov.uk::d33d7fd2-52df-46f0-8f22-26515e7a2659" providerId="AD" clId="Web-{215F45C7-85D7-A6BB-09D3-9600368FA243}" dt="2021-04-29T12:08:55.754" v="84" actId="14100"/>
        <pc:sldMkLst>
          <pc:docMk/>
          <pc:sldMk cId="1071808442" sldId="314"/>
        </pc:sldMkLst>
        <pc:spChg chg="mod">
          <ac:chgData name="Bonell, Richard CPO (NAVY CADETS-CCF RN YT HQ1)" userId="S::richard.bonell577@mod.gov.uk::d33d7fd2-52df-46f0-8f22-26515e7a2659" providerId="AD" clId="Web-{215F45C7-85D7-A6BB-09D3-9600368FA243}" dt="2021-04-29T12:08:04.502" v="78" actId="1076"/>
          <ac:spMkLst>
            <pc:docMk/>
            <pc:sldMk cId="1071808442" sldId="314"/>
            <ac:spMk id="2" creationId="{00000000-0000-0000-0000-000000000000}"/>
          </ac:spMkLst>
        </pc:spChg>
        <pc:spChg chg="mod">
          <ac:chgData name="Bonell, Richard CPO (NAVY CADETS-CCF RN YT HQ1)" userId="S::richard.bonell577@mod.gov.uk::d33d7fd2-52df-46f0-8f22-26515e7a2659" providerId="AD" clId="Web-{215F45C7-85D7-A6BB-09D3-9600368FA243}" dt="2021-04-29T12:08:55.754" v="84" actId="14100"/>
          <ac:spMkLst>
            <pc:docMk/>
            <pc:sldMk cId="1071808442" sldId="314"/>
            <ac:spMk id="4" creationId="{00000000-0000-0000-0000-000000000000}"/>
          </ac:spMkLst>
        </pc:spChg>
        <pc:picChg chg="mod">
          <ac:chgData name="Bonell, Richard CPO (NAVY CADETS-CCF RN YT HQ1)" userId="S::richard.bonell577@mod.gov.uk::d33d7fd2-52df-46f0-8f22-26515e7a2659" providerId="AD" clId="Web-{215F45C7-85D7-A6BB-09D3-9600368FA243}" dt="2021-04-29T12:08:14.846" v="79" actId="14100"/>
          <ac:picMkLst>
            <pc:docMk/>
            <pc:sldMk cId="1071808442" sldId="314"/>
            <ac:picMk id="8" creationId="{41034A9E-8EA8-4B56-8665-EA2979FEF4DC}"/>
          </ac:picMkLst>
        </pc:picChg>
      </pc:sldChg>
      <pc:sldChg chg="modSp">
        <pc:chgData name="Bonell, Richard CPO (NAVY CADETS-CCF RN YT HQ1)" userId="S::richard.bonell577@mod.gov.uk::d33d7fd2-52df-46f0-8f22-26515e7a2659" providerId="AD" clId="Web-{215F45C7-85D7-A6BB-09D3-9600368FA243}" dt="2021-04-29T12:11:41.633" v="94" actId="14100"/>
        <pc:sldMkLst>
          <pc:docMk/>
          <pc:sldMk cId="2771975959" sldId="318"/>
        </pc:sldMkLst>
        <pc:spChg chg="mod">
          <ac:chgData name="Bonell, Richard CPO (NAVY CADETS-CCF RN YT HQ1)" userId="S::richard.bonell577@mod.gov.uk::d33d7fd2-52df-46f0-8f22-26515e7a2659" providerId="AD" clId="Web-{215F45C7-85D7-A6BB-09D3-9600368FA243}" dt="2021-04-29T12:11:35.211" v="92" actId="14100"/>
          <ac:spMkLst>
            <pc:docMk/>
            <pc:sldMk cId="2771975959" sldId="318"/>
            <ac:spMk id="2" creationId="{00000000-0000-0000-0000-000000000000}"/>
          </ac:spMkLst>
        </pc:spChg>
        <pc:spChg chg="mod">
          <ac:chgData name="Bonell, Richard CPO (NAVY CADETS-CCF RN YT HQ1)" userId="S::richard.bonell577@mod.gov.uk::d33d7fd2-52df-46f0-8f22-26515e7a2659" providerId="AD" clId="Web-{215F45C7-85D7-A6BB-09D3-9600368FA243}" dt="2021-04-29T12:11:41.633" v="94" actId="14100"/>
          <ac:spMkLst>
            <pc:docMk/>
            <pc:sldMk cId="2771975959" sldId="318"/>
            <ac:spMk id="4" creationId="{00000000-0000-0000-0000-000000000000}"/>
          </ac:spMkLst>
        </pc:spChg>
      </pc:sldChg>
      <pc:sldChg chg="modSp">
        <pc:chgData name="Bonell, Richard CPO (NAVY CADETS-CCF RN YT HQ1)" userId="S::richard.bonell577@mod.gov.uk::d33d7fd2-52df-46f0-8f22-26515e7a2659" providerId="AD" clId="Web-{215F45C7-85D7-A6BB-09D3-9600368FA243}" dt="2021-04-29T12:09:05.519" v="85" actId="14100"/>
        <pc:sldMkLst>
          <pc:docMk/>
          <pc:sldMk cId="3725627192" sldId="320"/>
        </pc:sldMkLst>
        <pc:spChg chg="mod">
          <ac:chgData name="Bonell, Richard CPO (NAVY CADETS-CCF RN YT HQ1)" userId="S::richard.bonell577@mod.gov.uk::d33d7fd2-52df-46f0-8f22-26515e7a2659" providerId="AD" clId="Web-{215F45C7-85D7-A6BB-09D3-9600368FA243}" dt="2021-04-29T12:09:05.519" v="85" actId="14100"/>
          <ac:spMkLst>
            <pc:docMk/>
            <pc:sldMk cId="3725627192" sldId="320"/>
            <ac:spMk id="2" creationId="{00000000-0000-0000-0000-000000000000}"/>
          </ac:spMkLst>
        </pc:spChg>
      </pc:sldChg>
      <pc:sldChg chg="modSp">
        <pc:chgData name="Bonell, Richard CPO (NAVY CADETS-CCF RN YT HQ1)" userId="S::richard.bonell577@mod.gov.uk::d33d7fd2-52df-46f0-8f22-26515e7a2659" providerId="AD" clId="Web-{215F45C7-85D7-A6BB-09D3-9600368FA243}" dt="2021-04-29T12:12:07.618" v="98" actId="14100"/>
        <pc:sldMkLst>
          <pc:docMk/>
          <pc:sldMk cId="4050297787" sldId="322"/>
        </pc:sldMkLst>
        <pc:spChg chg="mod">
          <ac:chgData name="Bonell, Richard CPO (NAVY CADETS-CCF RN YT HQ1)" userId="S::richard.bonell577@mod.gov.uk::d33d7fd2-52df-46f0-8f22-26515e7a2659" providerId="AD" clId="Web-{215F45C7-85D7-A6BB-09D3-9600368FA243}" dt="2021-04-29T12:11:59.555" v="96" actId="14100"/>
          <ac:spMkLst>
            <pc:docMk/>
            <pc:sldMk cId="4050297787" sldId="322"/>
            <ac:spMk id="2" creationId="{00000000-0000-0000-0000-000000000000}"/>
          </ac:spMkLst>
        </pc:spChg>
        <pc:spChg chg="mod">
          <ac:chgData name="Bonell, Richard CPO (NAVY CADETS-CCF RN YT HQ1)" userId="S::richard.bonell577@mod.gov.uk::d33d7fd2-52df-46f0-8f22-26515e7a2659" providerId="AD" clId="Web-{215F45C7-85D7-A6BB-09D3-9600368FA243}" dt="2021-04-29T12:12:07.618" v="98" actId="14100"/>
          <ac:spMkLst>
            <pc:docMk/>
            <pc:sldMk cId="4050297787" sldId="322"/>
            <ac:spMk id="4" creationId="{00000000-0000-0000-0000-000000000000}"/>
          </ac:spMkLst>
        </pc:spChg>
      </pc:sldChg>
      <pc:sldChg chg="del">
        <pc:chgData name="Bonell, Richard CPO (NAVY CADETS-CCF RN YT HQ1)" userId="S::richard.bonell577@mod.gov.uk::d33d7fd2-52df-46f0-8f22-26515e7a2659" providerId="AD" clId="Web-{215F45C7-85D7-A6BB-09D3-9600368FA243}" dt="2021-04-29T12:10:13.396" v="89"/>
        <pc:sldMkLst>
          <pc:docMk/>
          <pc:sldMk cId="3403870890" sldId="324"/>
        </pc:sldMkLst>
      </pc:sldChg>
      <pc:sldChg chg="add replId modNotes">
        <pc:chgData name="Bonell, Richard CPO (NAVY CADETS-CCF RN YT HQ1)" userId="S::richard.bonell577@mod.gov.uk::d33d7fd2-52df-46f0-8f22-26515e7a2659" providerId="AD" clId="Web-{215F45C7-85D7-A6BB-09D3-9600368FA243}" dt="2021-04-29T12:09:57.927" v="88"/>
        <pc:sldMkLst>
          <pc:docMk/>
          <pc:sldMk cId="1774661466" sldId="32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smtClean="0">
                <a:latin typeface="Arial" charset="0"/>
              </a:defRPr>
            </a:lvl1pPr>
          </a:lstStyle>
          <a:p>
            <a:pPr>
              <a:defRPr/>
            </a:pPr>
            <a:endParaRPr lang="en-US" altLang="en-US"/>
          </a:p>
        </p:txBody>
      </p:sp>
      <p:sp>
        <p:nvSpPr>
          <p:cNvPr id="5123" name="Rectangle 3"/>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200" smtClean="0">
                <a:latin typeface="Arial" charset="0"/>
              </a:defRPr>
            </a:lvl1pPr>
          </a:lstStyle>
          <a:p>
            <a:pPr>
              <a:defRPr/>
            </a:pPr>
            <a:endParaRPr lang="en-US" altLang="en-US"/>
          </a:p>
        </p:txBody>
      </p:sp>
      <p:sp>
        <p:nvSpPr>
          <p:cNvPr id="81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200" smtClean="0">
                <a:latin typeface="Arial" charset="0"/>
              </a:defRPr>
            </a:lvl1pPr>
          </a:lstStyle>
          <a:p>
            <a:pPr>
              <a:defRPr/>
            </a:pPr>
            <a:endParaRPr lang="en-US" altLang="en-US"/>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1200"/>
            </a:lvl1pPr>
          </a:lstStyle>
          <a:p>
            <a:fld id="{4575C3C1-D5B7-4B04-BD5D-C7F42964968B}"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Geneva" pitchFamily="1"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Geneva" pitchFamily="1"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Geneva" pitchFamily="1"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Geneva" pitchFamily="1"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Geneva"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Geneva" pitchFamily="1" charset="-128"/>
              </a:defRPr>
            </a:lvl1pPr>
            <a:lvl2pPr marL="742950" indent="-285750">
              <a:defRPr sz="2400">
                <a:solidFill>
                  <a:schemeClr val="tx1"/>
                </a:solidFill>
                <a:latin typeface="Arial" panose="020B0604020202020204" pitchFamily="34" charset="0"/>
                <a:ea typeface="Geneva" pitchFamily="1" charset="-128"/>
              </a:defRPr>
            </a:lvl2pPr>
            <a:lvl3pPr marL="1143000" indent="-228600">
              <a:defRPr sz="2400">
                <a:solidFill>
                  <a:schemeClr val="tx1"/>
                </a:solidFill>
                <a:latin typeface="Arial" panose="020B0604020202020204" pitchFamily="34" charset="0"/>
                <a:ea typeface="Geneva" pitchFamily="1" charset="-128"/>
              </a:defRPr>
            </a:lvl3pPr>
            <a:lvl4pPr marL="1600200" indent="-228600">
              <a:defRPr sz="2400">
                <a:solidFill>
                  <a:schemeClr val="tx1"/>
                </a:solidFill>
                <a:latin typeface="Arial" panose="020B0604020202020204" pitchFamily="34" charset="0"/>
                <a:ea typeface="Geneva" pitchFamily="1" charset="-128"/>
              </a:defRPr>
            </a:lvl4pPr>
            <a:lvl5pPr marL="2057400" indent="-228600">
              <a:defRPr sz="2400">
                <a:solidFill>
                  <a:schemeClr val="tx1"/>
                </a:solidFill>
                <a:latin typeface="Arial" panose="020B0604020202020204" pitchFamily="34" charset="0"/>
                <a:ea typeface="Geneva"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Geneva"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Geneva"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Geneva"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Geneva" pitchFamily="1" charset="-128"/>
              </a:defRPr>
            </a:lvl9pPr>
          </a:lstStyle>
          <a:p>
            <a:fld id="{14C72D7B-5645-4511-A52B-C92BC83888F1}" type="slidenum">
              <a:rPr lang="en-US" altLang="en-US" sz="1200"/>
              <a:pPr/>
              <a:t>1</a:t>
            </a:fld>
            <a:endParaRPr lang="en-US" altLang="en-US" sz="120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dirty="0"/>
              <a:t>Read each heading – compare to their answers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GB" dirty="0"/>
          </a:p>
        </p:txBody>
      </p:sp>
    </p:spTree>
    <p:extLst>
      <p:ext uri="{BB962C8B-B14F-4D97-AF65-F5344CB8AC3E}">
        <p14:creationId xmlns:p14="http://schemas.microsoft.com/office/powerpoint/2010/main" val="17289258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Geneva" pitchFamily="1" charset="-128"/>
              </a:defRPr>
            </a:lvl1pPr>
            <a:lvl2pPr marL="742950" indent="-285750">
              <a:defRPr sz="2400">
                <a:solidFill>
                  <a:schemeClr val="tx1"/>
                </a:solidFill>
                <a:latin typeface="Arial" panose="020B0604020202020204" pitchFamily="34" charset="0"/>
                <a:ea typeface="Geneva" pitchFamily="1" charset="-128"/>
              </a:defRPr>
            </a:lvl2pPr>
            <a:lvl3pPr marL="1143000" indent="-228600">
              <a:defRPr sz="2400">
                <a:solidFill>
                  <a:schemeClr val="tx1"/>
                </a:solidFill>
                <a:latin typeface="Arial" panose="020B0604020202020204" pitchFamily="34" charset="0"/>
                <a:ea typeface="Geneva" pitchFamily="1" charset="-128"/>
              </a:defRPr>
            </a:lvl3pPr>
            <a:lvl4pPr marL="1600200" indent="-228600">
              <a:defRPr sz="2400">
                <a:solidFill>
                  <a:schemeClr val="tx1"/>
                </a:solidFill>
                <a:latin typeface="Arial" panose="020B0604020202020204" pitchFamily="34" charset="0"/>
                <a:ea typeface="Geneva" pitchFamily="1" charset="-128"/>
              </a:defRPr>
            </a:lvl4pPr>
            <a:lvl5pPr marL="2057400" indent="-228600">
              <a:defRPr sz="2400">
                <a:solidFill>
                  <a:schemeClr val="tx1"/>
                </a:solidFill>
                <a:latin typeface="Arial" panose="020B0604020202020204" pitchFamily="34" charset="0"/>
                <a:ea typeface="Geneva"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Geneva"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Geneva"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Geneva"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Geneva" pitchFamily="1" charset="-128"/>
              </a:defRPr>
            </a:lvl9pPr>
          </a:lstStyle>
          <a:p>
            <a:fld id="{14C72D7B-5645-4511-A52B-C92BC83888F1}" type="slidenum">
              <a:rPr lang="en-US" altLang="en-US" sz="1200"/>
              <a:pPr/>
              <a:t>10</a:t>
            </a:fld>
            <a:endParaRPr lang="en-US" altLang="en-US" sz="120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altLang="en-US" dirty="0">
                <a:latin typeface="Arial" panose="020B0604020202020204" pitchFamily="34" charset="0"/>
              </a:rPr>
              <a:t>1. Read out – discuss how this transpires across into the CCF and their unit </a:t>
            </a:r>
          </a:p>
          <a:p>
            <a:pPr eaLnBrk="1" hangingPunct="1"/>
            <a:endParaRPr lang="en-GB" altLang="en-US" dirty="0">
              <a:latin typeface="Arial" panose="020B0604020202020204" pitchFamily="34" charset="0"/>
            </a:endParaRPr>
          </a:p>
        </p:txBody>
      </p:sp>
    </p:spTree>
    <p:extLst>
      <p:ext uri="{BB962C8B-B14F-4D97-AF65-F5344CB8AC3E}">
        <p14:creationId xmlns:p14="http://schemas.microsoft.com/office/powerpoint/2010/main" val="29501696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Geneva" pitchFamily="1" charset="-128"/>
              </a:defRPr>
            </a:lvl1pPr>
            <a:lvl2pPr marL="742950" indent="-285750">
              <a:defRPr sz="2400">
                <a:solidFill>
                  <a:schemeClr val="tx1"/>
                </a:solidFill>
                <a:latin typeface="Arial" panose="020B0604020202020204" pitchFamily="34" charset="0"/>
                <a:ea typeface="Geneva" pitchFamily="1" charset="-128"/>
              </a:defRPr>
            </a:lvl2pPr>
            <a:lvl3pPr marL="1143000" indent="-228600">
              <a:defRPr sz="2400">
                <a:solidFill>
                  <a:schemeClr val="tx1"/>
                </a:solidFill>
                <a:latin typeface="Arial" panose="020B0604020202020204" pitchFamily="34" charset="0"/>
                <a:ea typeface="Geneva" pitchFamily="1" charset="-128"/>
              </a:defRPr>
            </a:lvl3pPr>
            <a:lvl4pPr marL="1600200" indent="-228600">
              <a:defRPr sz="2400">
                <a:solidFill>
                  <a:schemeClr val="tx1"/>
                </a:solidFill>
                <a:latin typeface="Arial" panose="020B0604020202020204" pitchFamily="34" charset="0"/>
                <a:ea typeface="Geneva" pitchFamily="1" charset="-128"/>
              </a:defRPr>
            </a:lvl4pPr>
            <a:lvl5pPr marL="2057400" indent="-228600">
              <a:defRPr sz="2400">
                <a:solidFill>
                  <a:schemeClr val="tx1"/>
                </a:solidFill>
                <a:latin typeface="Arial" panose="020B0604020202020204" pitchFamily="34" charset="0"/>
                <a:ea typeface="Geneva"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Geneva"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Geneva"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Geneva"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Geneva" pitchFamily="1" charset="-128"/>
              </a:defRPr>
            </a:lvl9pPr>
          </a:lstStyle>
          <a:p>
            <a:fld id="{14C72D7B-5645-4511-A52B-C92BC83888F1}" type="slidenum">
              <a:rPr lang="en-US" altLang="en-US" sz="1200"/>
              <a:pPr/>
              <a:t>11</a:t>
            </a:fld>
            <a:endParaRPr lang="en-US" altLang="en-US" sz="120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altLang="en-US" dirty="0">
                <a:latin typeface="Arial" panose="020B0604020202020204" pitchFamily="34" charset="0"/>
              </a:rPr>
              <a:t>1. Read out – discuss how this transpires across into the CCF and their unit </a:t>
            </a:r>
          </a:p>
          <a:p>
            <a:pPr eaLnBrk="1" hangingPunct="1"/>
            <a:endParaRPr lang="en-GB" altLang="en-US" dirty="0">
              <a:latin typeface="Arial" panose="020B0604020202020204" pitchFamily="34" charset="0"/>
            </a:endParaRPr>
          </a:p>
        </p:txBody>
      </p:sp>
    </p:spTree>
    <p:extLst>
      <p:ext uri="{BB962C8B-B14F-4D97-AF65-F5344CB8AC3E}">
        <p14:creationId xmlns:p14="http://schemas.microsoft.com/office/powerpoint/2010/main" val="21474157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Geneva" pitchFamily="1" charset="-128"/>
              </a:defRPr>
            </a:lvl1pPr>
            <a:lvl2pPr marL="742950" indent="-285750">
              <a:defRPr sz="2400">
                <a:solidFill>
                  <a:schemeClr val="tx1"/>
                </a:solidFill>
                <a:latin typeface="Arial" panose="020B0604020202020204" pitchFamily="34" charset="0"/>
                <a:ea typeface="Geneva" pitchFamily="1" charset="-128"/>
              </a:defRPr>
            </a:lvl2pPr>
            <a:lvl3pPr marL="1143000" indent="-228600">
              <a:defRPr sz="2400">
                <a:solidFill>
                  <a:schemeClr val="tx1"/>
                </a:solidFill>
                <a:latin typeface="Arial" panose="020B0604020202020204" pitchFamily="34" charset="0"/>
                <a:ea typeface="Geneva" pitchFamily="1" charset="-128"/>
              </a:defRPr>
            </a:lvl3pPr>
            <a:lvl4pPr marL="1600200" indent="-228600">
              <a:defRPr sz="2400">
                <a:solidFill>
                  <a:schemeClr val="tx1"/>
                </a:solidFill>
                <a:latin typeface="Arial" panose="020B0604020202020204" pitchFamily="34" charset="0"/>
                <a:ea typeface="Geneva" pitchFamily="1" charset="-128"/>
              </a:defRPr>
            </a:lvl4pPr>
            <a:lvl5pPr marL="2057400" indent="-228600">
              <a:defRPr sz="2400">
                <a:solidFill>
                  <a:schemeClr val="tx1"/>
                </a:solidFill>
                <a:latin typeface="Arial" panose="020B0604020202020204" pitchFamily="34" charset="0"/>
                <a:ea typeface="Geneva"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Geneva"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Geneva"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Geneva"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Geneva" pitchFamily="1" charset="-128"/>
              </a:defRPr>
            </a:lvl9pPr>
          </a:lstStyle>
          <a:p>
            <a:fld id="{14C72D7B-5645-4511-A52B-C92BC83888F1}" type="slidenum">
              <a:rPr lang="en-US" altLang="en-US" sz="1200"/>
              <a:pPr/>
              <a:t>12</a:t>
            </a:fld>
            <a:endParaRPr lang="en-US" altLang="en-US" sz="120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r>
              <a:rPr lang="en-GB" altLang="en-US" dirty="0">
                <a:latin typeface="Arial" panose="020B0604020202020204" pitchFamily="34" charset="0"/>
              </a:rPr>
              <a:t>1. Read out – discuss how this transpires across into the CCF and their unit </a:t>
            </a:r>
          </a:p>
        </p:txBody>
      </p:sp>
    </p:spTree>
    <p:extLst>
      <p:ext uri="{BB962C8B-B14F-4D97-AF65-F5344CB8AC3E}">
        <p14:creationId xmlns:p14="http://schemas.microsoft.com/office/powerpoint/2010/main" val="28065293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Geneva" pitchFamily="1" charset="-128"/>
              </a:defRPr>
            </a:lvl1pPr>
            <a:lvl2pPr marL="742950" indent="-285750">
              <a:defRPr sz="2400">
                <a:solidFill>
                  <a:schemeClr val="tx1"/>
                </a:solidFill>
                <a:latin typeface="Arial" panose="020B0604020202020204" pitchFamily="34" charset="0"/>
                <a:ea typeface="Geneva" pitchFamily="1" charset="-128"/>
              </a:defRPr>
            </a:lvl2pPr>
            <a:lvl3pPr marL="1143000" indent="-228600">
              <a:defRPr sz="2400">
                <a:solidFill>
                  <a:schemeClr val="tx1"/>
                </a:solidFill>
                <a:latin typeface="Arial" panose="020B0604020202020204" pitchFamily="34" charset="0"/>
                <a:ea typeface="Geneva" pitchFamily="1" charset="-128"/>
              </a:defRPr>
            </a:lvl3pPr>
            <a:lvl4pPr marL="1600200" indent="-228600">
              <a:defRPr sz="2400">
                <a:solidFill>
                  <a:schemeClr val="tx1"/>
                </a:solidFill>
                <a:latin typeface="Arial" panose="020B0604020202020204" pitchFamily="34" charset="0"/>
                <a:ea typeface="Geneva" pitchFamily="1" charset="-128"/>
              </a:defRPr>
            </a:lvl4pPr>
            <a:lvl5pPr marL="2057400" indent="-228600">
              <a:defRPr sz="2400">
                <a:solidFill>
                  <a:schemeClr val="tx1"/>
                </a:solidFill>
                <a:latin typeface="Arial" panose="020B0604020202020204" pitchFamily="34" charset="0"/>
                <a:ea typeface="Geneva"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Geneva"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Geneva"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Geneva"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Geneva" pitchFamily="1" charset="-128"/>
              </a:defRPr>
            </a:lvl9pPr>
          </a:lstStyle>
          <a:p>
            <a:fld id="{14C72D7B-5645-4511-A52B-C92BC83888F1}" type="slidenum">
              <a:rPr lang="en-US" altLang="en-US" sz="1200"/>
              <a:pPr/>
              <a:t>13</a:t>
            </a:fld>
            <a:endParaRPr lang="en-US" altLang="en-US" sz="120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r>
              <a:rPr lang="en-GB" altLang="en-US" dirty="0">
                <a:latin typeface="Arial"/>
                <a:ea typeface="Geneva"/>
                <a:cs typeface="Arial"/>
              </a:rPr>
              <a:t>1. Ask class to state Core Values (quiz can be created) </a:t>
            </a:r>
            <a:endParaRPr lang="en-GB" altLang="en-US" dirty="0">
              <a:latin typeface="Arial" panose="020B0604020202020204" pitchFamily="34" charset="0"/>
            </a:endParaRPr>
          </a:p>
        </p:txBody>
      </p:sp>
    </p:spTree>
    <p:extLst>
      <p:ext uri="{BB962C8B-B14F-4D97-AF65-F5344CB8AC3E}">
        <p14:creationId xmlns:p14="http://schemas.microsoft.com/office/powerpoint/2010/main" val="40679089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Geneva" pitchFamily="1" charset="-128"/>
              </a:defRPr>
            </a:lvl1pPr>
            <a:lvl2pPr marL="742950" indent="-285750">
              <a:defRPr sz="2400">
                <a:solidFill>
                  <a:schemeClr val="tx1"/>
                </a:solidFill>
                <a:latin typeface="Arial" panose="020B0604020202020204" pitchFamily="34" charset="0"/>
                <a:ea typeface="Geneva" pitchFamily="1" charset="-128"/>
              </a:defRPr>
            </a:lvl2pPr>
            <a:lvl3pPr marL="1143000" indent="-228600">
              <a:defRPr sz="2400">
                <a:solidFill>
                  <a:schemeClr val="tx1"/>
                </a:solidFill>
                <a:latin typeface="Arial" panose="020B0604020202020204" pitchFamily="34" charset="0"/>
                <a:ea typeface="Geneva" pitchFamily="1" charset="-128"/>
              </a:defRPr>
            </a:lvl3pPr>
            <a:lvl4pPr marL="1600200" indent="-228600">
              <a:defRPr sz="2400">
                <a:solidFill>
                  <a:schemeClr val="tx1"/>
                </a:solidFill>
                <a:latin typeface="Arial" panose="020B0604020202020204" pitchFamily="34" charset="0"/>
                <a:ea typeface="Geneva" pitchFamily="1" charset="-128"/>
              </a:defRPr>
            </a:lvl4pPr>
            <a:lvl5pPr marL="2057400" indent="-228600">
              <a:defRPr sz="2400">
                <a:solidFill>
                  <a:schemeClr val="tx1"/>
                </a:solidFill>
                <a:latin typeface="Arial" panose="020B0604020202020204" pitchFamily="34" charset="0"/>
                <a:ea typeface="Geneva"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Geneva"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Geneva"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Geneva"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Geneva" pitchFamily="1" charset="-128"/>
              </a:defRPr>
            </a:lvl9pPr>
          </a:lstStyle>
          <a:p>
            <a:fld id="{14C72D7B-5645-4511-A52B-C92BC83888F1}" type="slidenum">
              <a:rPr lang="en-US" altLang="en-US" sz="1200"/>
              <a:pPr/>
              <a:t>14</a:t>
            </a:fld>
            <a:endParaRPr lang="en-US" altLang="en-US" sz="120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a:defRPr/>
            </a:pPr>
            <a:r>
              <a:rPr lang="en-GB"/>
              <a:t>1. Get class to give verbally what the Core Values are as a recap  </a:t>
            </a:r>
            <a:endParaRPr lang="en-US"/>
          </a:p>
          <a:p>
            <a:pPr>
              <a:defRPr/>
            </a:pPr>
            <a:endParaRPr lang="en-GB" dirty="0"/>
          </a:p>
          <a:p>
            <a:pPr marL="0" marR="0" lvl="0" indent="0" algn="l" defTabSz="914400">
              <a:lnSpc>
                <a:spcPct val="100000"/>
              </a:lnSpc>
              <a:spcBef>
                <a:spcPct val="30000"/>
              </a:spcBef>
              <a:spcAft>
                <a:spcPct val="0"/>
              </a:spcAft>
              <a:buClrTx/>
              <a:buSzTx/>
              <a:buFontTx/>
              <a:buNone/>
              <a:tabLst/>
              <a:defRPr/>
            </a:pPr>
            <a:endParaRPr lang="en-GB" altLang="en-US" dirty="0">
              <a:latin typeface="Arial" panose="020B0604020202020204" pitchFamily="34" charset="0"/>
              <a:cs typeface="Arial"/>
            </a:endParaRPr>
          </a:p>
          <a:p>
            <a:pPr eaLnBrk="1" hangingPunct="1"/>
            <a:endParaRPr lang="en-GB" altLang="en-US" dirty="0">
              <a:latin typeface="Arial" panose="020B0604020202020204" pitchFamily="34" charset="0"/>
            </a:endParaRPr>
          </a:p>
        </p:txBody>
      </p:sp>
    </p:spTree>
    <p:extLst>
      <p:ext uri="{BB962C8B-B14F-4D97-AF65-F5344CB8AC3E}">
        <p14:creationId xmlns:p14="http://schemas.microsoft.com/office/powerpoint/2010/main" val="3664490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Geneva" pitchFamily="1" charset="-128"/>
              </a:defRPr>
            </a:lvl1pPr>
            <a:lvl2pPr marL="742950" indent="-285750">
              <a:defRPr sz="2400">
                <a:solidFill>
                  <a:schemeClr val="tx1"/>
                </a:solidFill>
                <a:latin typeface="Arial" panose="020B0604020202020204" pitchFamily="34" charset="0"/>
                <a:ea typeface="Geneva" pitchFamily="1" charset="-128"/>
              </a:defRPr>
            </a:lvl2pPr>
            <a:lvl3pPr marL="1143000" indent="-228600">
              <a:defRPr sz="2400">
                <a:solidFill>
                  <a:schemeClr val="tx1"/>
                </a:solidFill>
                <a:latin typeface="Arial" panose="020B0604020202020204" pitchFamily="34" charset="0"/>
                <a:ea typeface="Geneva" pitchFamily="1" charset="-128"/>
              </a:defRPr>
            </a:lvl3pPr>
            <a:lvl4pPr marL="1600200" indent="-228600">
              <a:defRPr sz="2400">
                <a:solidFill>
                  <a:schemeClr val="tx1"/>
                </a:solidFill>
                <a:latin typeface="Arial" panose="020B0604020202020204" pitchFamily="34" charset="0"/>
                <a:ea typeface="Geneva" pitchFamily="1" charset="-128"/>
              </a:defRPr>
            </a:lvl4pPr>
            <a:lvl5pPr marL="2057400" indent="-228600">
              <a:defRPr sz="2400">
                <a:solidFill>
                  <a:schemeClr val="tx1"/>
                </a:solidFill>
                <a:latin typeface="Arial" panose="020B0604020202020204" pitchFamily="34" charset="0"/>
                <a:ea typeface="Geneva"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Geneva"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Geneva"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Geneva"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Geneva" pitchFamily="1" charset="-128"/>
              </a:defRPr>
            </a:lvl9pPr>
          </a:lstStyle>
          <a:p>
            <a:fld id="{14C72D7B-5645-4511-A52B-C92BC83888F1}" type="slidenum">
              <a:rPr lang="en-US" altLang="en-US" sz="1200"/>
              <a:pPr/>
              <a:t>15</a:t>
            </a:fld>
            <a:endParaRPr lang="en-US" altLang="en-US" sz="120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r>
              <a:rPr lang="en-GB" altLang="en-US" dirty="0">
                <a:latin typeface="Arial" panose="020B0604020202020204" pitchFamily="34" charset="0"/>
              </a:rPr>
              <a:t>1. Explain this is just one situation where a member of the military has displayed the Core Values </a:t>
            </a:r>
          </a:p>
        </p:txBody>
      </p:sp>
    </p:spTree>
    <p:extLst>
      <p:ext uri="{BB962C8B-B14F-4D97-AF65-F5344CB8AC3E}">
        <p14:creationId xmlns:p14="http://schemas.microsoft.com/office/powerpoint/2010/main" val="21187671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Geneva" pitchFamily="1" charset="-128"/>
              </a:defRPr>
            </a:lvl1pPr>
            <a:lvl2pPr marL="742950" indent="-285750">
              <a:defRPr sz="2400">
                <a:solidFill>
                  <a:schemeClr val="tx1"/>
                </a:solidFill>
                <a:latin typeface="Arial" panose="020B0604020202020204" pitchFamily="34" charset="0"/>
                <a:ea typeface="Geneva" pitchFamily="1" charset="-128"/>
              </a:defRPr>
            </a:lvl2pPr>
            <a:lvl3pPr marL="1143000" indent="-228600">
              <a:defRPr sz="2400">
                <a:solidFill>
                  <a:schemeClr val="tx1"/>
                </a:solidFill>
                <a:latin typeface="Arial" panose="020B0604020202020204" pitchFamily="34" charset="0"/>
                <a:ea typeface="Geneva" pitchFamily="1" charset="-128"/>
              </a:defRPr>
            </a:lvl3pPr>
            <a:lvl4pPr marL="1600200" indent="-228600">
              <a:defRPr sz="2400">
                <a:solidFill>
                  <a:schemeClr val="tx1"/>
                </a:solidFill>
                <a:latin typeface="Arial" panose="020B0604020202020204" pitchFamily="34" charset="0"/>
                <a:ea typeface="Geneva" pitchFamily="1" charset="-128"/>
              </a:defRPr>
            </a:lvl4pPr>
            <a:lvl5pPr marL="2057400" indent="-228600">
              <a:defRPr sz="2400">
                <a:solidFill>
                  <a:schemeClr val="tx1"/>
                </a:solidFill>
                <a:latin typeface="Arial" panose="020B0604020202020204" pitchFamily="34" charset="0"/>
                <a:ea typeface="Geneva"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Geneva"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Geneva"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Geneva"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Geneva" pitchFamily="1" charset="-128"/>
              </a:defRPr>
            </a:lvl9pPr>
          </a:lstStyle>
          <a:p>
            <a:fld id="{14C72D7B-5645-4511-A52B-C92BC83888F1}" type="slidenum">
              <a:rPr lang="en-US" altLang="en-US" sz="1200"/>
              <a:pPr/>
              <a:t>16</a:t>
            </a:fld>
            <a:endParaRPr lang="en-US" altLang="en-US" sz="120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marL="228600" marR="0" lvl="0" indent="-228600" algn="l" defTabSz="914400" rtl="0" eaLnBrk="1" fontAlgn="base" latinLnBrk="0" hangingPunct="1">
              <a:lnSpc>
                <a:spcPct val="100000"/>
              </a:lnSpc>
              <a:spcBef>
                <a:spcPct val="30000"/>
              </a:spcBef>
              <a:spcAft>
                <a:spcPct val="0"/>
              </a:spcAft>
              <a:buClrTx/>
              <a:buSzTx/>
              <a:buFontTx/>
              <a:buAutoNum type="arabicPeriod"/>
              <a:tabLst/>
              <a:defRPr/>
            </a:pPr>
            <a:r>
              <a:rPr lang="en-GB" altLang="en-US" dirty="0">
                <a:latin typeface="Arial" panose="020B0604020202020204" pitchFamily="34" charset="0"/>
              </a:rPr>
              <a:t>Read out </a:t>
            </a:r>
          </a:p>
          <a:p>
            <a:pPr marL="228600" marR="0" lvl="0" indent="-228600" algn="l" defTabSz="914400" rtl="0" eaLnBrk="1" fontAlgn="base" latinLnBrk="0" hangingPunct="1">
              <a:lnSpc>
                <a:spcPct val="100000"/>
              </a:lnSpc>
              <a:spcBef>
                <a:spcPct val="30000"/>
              </a:spcBef>
              <a:spcAft>
                <a:spcPct val="0"/>
              </a:spcAft>
              <a:buClrTx/>
              <a:buSzTx/>
              <a:buFontTx/>
              <a:buAutoNum type="arabicPeriod"/>
              <a:tabLst/>
              <a:defRPr/>
            </a:pPr>
            <a:endParaRPr lang="en-GB" altLang="en-US" dirty="0">
              <a:latin typeface="Arial" panose="020B0604020202020204" pitchFamily="34" charset="0"/>
            </a:endParaRPr>
          </a:p>
          <a:p>
            <a:pPr marL="228600" marR="0" lvl="0" indent="-228600" algn="l" defTabSz="914400" rtl="0" eaLnBrk="1" fontAlgn="base" latinLnBrk="0" hangingPunct="1">
              <a:lnSpc>
                <a:spcPct val="100000"/>
              </a:lnSpc>
              <a:spcBef>
                <a:spcPct val="30000"/>
              </a:spcBef>
              <a:spcAft>
                <a:spcPct val="0"/>
              </a:spcAft>
              <a:buClrTx/>
              <a:buSzTx/>
              <a:buFontTx/>
              <a:buAutoNum type="arabicPeriod"/>
              <a:tabLst/>
              <a:defRPr/>
            </a:pPr>
            <a:r>
              <a:rPr lang="en-GB" altLang="en-US" dirty="0">
                <a:latin typeface="Arial"/>
                <a:cs typeface="Arial"/>
              </a:rPr>
              <a:t>'Kate Louise Nesbitt MC is a pharmacy technician in the Royal Navy. Nesbitt was the first female member of the Royal Navy, and the second woman in the British Armed Forces, to be awarded the Military Cross. The award was a result of her actions in Afghanistan in March 2009.  This award is given in recognition of exemplary gallantry during active service.</a:t>
            </a:r>
          </a:p>
          <a:p>
            <a:pPr marL="228600" marR="0" lvl="0" indent="-228600" algn="l" defTabSz="914400" rtl="0" eaLnBrk="1" fontAlgn="base" latinLnBrk="0" hangingPunct="1">
              <a:lnSpc>
                <a:spcPct val="100000"/>
              </a:lnSpc>
              <a:spcBef>
                <a:spcPct val="30000"/>
              </a:spcBef>
              <a:spcAft>
                <a:spcPct val="0"/>
              </a:spcAft>
              <a:buClrTx/>
              <a:buSzTx/>
              <a:buFontTx/>
              <a:buAutoNum type="arabicPeriod"/>
              <a:tabLst/>
              <a:defRPr/>
            </a:pPr>
            <a:endParaRPr lang="en-GB" altLang="en-US" dirty="0">
              <a:latin typeface="Arial" panose="020B0604020202020204" pitchFamily="34" charset="0"/>
            </a:endParaRPr>
          </a:p>
          <a:p>
            <a:pPr eaLnBrk="1" hangingPunct="1"/>
            <a:endParaRPr lang="en-GB" altLang="en-US" dirty="0">
              <a:latin typeface="Arial" panose="020B0604020202020204" pitchFamily="34" charset="0"/>
            </a:endParaRPr>
          </a:p>
        </p:txBody>
      </p:sp>
    </p:spTree>
    <p:extLst>
      <p:ext uri="{BB962C8B-B14F-4D97-AF65-F5344CB8AC3E}">
        <p14:creationId xmlns:p14="http://schemas.microsoft.com/office/powerpoint/2010/main" val="39293102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Geneva" pitchFamily="1" charset="-128"/>
              </a:defRPr>
            </a:lvl1pPr>
            <a:lvl2pPr marL="742950" indent="-285750">
              <a:defRPr sz="2400">
                <a:solidFill>
                  <a:schemeClr val="tx1"/>
                </a:solidFill>
                <a:latin typeface="Arial" panose="020B0604020202020204" pitchFamily="34" charset="0"/>
                <a:ea typeface="Geneva" pitchFamily="1" charset="-128"/>
              </a:defRPr>
            </a:lvl2pPr>
            <a:lvl3pPr marL="1143000" indent="-228600">
              <a:defRPr sz="2400">
                <a:solidFill>
                  <a:schemeClr val="tx1"/>
                </a:solidFill>
                <a:latin typeface="Arial" panose="020B0604020202020204" pitchFamily="34" charset="0"/>
                <a:ea typeface="Geneva" pitchFamily="1" charset="-128"/>
              </a:defRPr>
            </a:lvl3pPr>
            <a:lvl4pPr marL="1600200" indent="-228600">
              <a:defRPr sz="2400">
                <a:solidFill>
                  <a:schemeClr val="tx1"/>
                </a:solidFill>
                <a:latin typeface="Arial" panose="020B0604020202020204" pitchFamily="34" charset="0"/>
                <a:ea typeface="Geneva" pitchFamily="1" charset="-128"/>
              </a:defRPr>
            </a:lvl4pPr>
            <a:lvl5pPr marL="2057400" indent="-228600">
              <a:defRPr sz="2400">
                <a:solidFill>
                  <a:schemeClr val="tx1"/>
                </a:solidFill>
                <a:latin typeface="Arial" panose="020B0604020202020204" pitchFamily="34" charset="0"/>
                <a:ea typeface="Geneva"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Geneva"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Geneva"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Geneva"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Geneva" pitchFamily="1" charset="-128"/>
              </a:defRPr>
            </a:lvl9pPr>
          </a:lstStyle>
          <a:p>
            <a:fld id="{14C72D7B-5645-4511-A52B-C92BC83888F1}" type="slidenum">
              <a:rPr lang="en-US" altLang="en-US" sz="1200"/>
              <a:pPr/>
              <a:t>17</a:t>
            </a:fld>
            <a:endParaRPr lang="en-US" altLang="en-US" sz="120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altLang="en-US" dirty="0">
                <a:latin typeface="Arial" panose="020B0604020202020204" pitchFamily="34" charset="0"/>
              </a:rPr>
              <a:t>1. Read out or let class read to themselves</a:t>
            </a:r>
          </a:p>
          <a:p>
            <a:pPr eaLnBrk="1" hangingPunct="1"/>
            <a:endParaRPr lang="en-GB" altLang="en-US" dirty="0">
              <a:latin typeface="Arial" panose="020B0604020202020204" pitchFamily="34" charset="0"/>
            </a:endParaRPr>
          </a:p>
        </p:txBody>
      </p:sp>
    </p:spTree>
    <p:extLst>
      <p:ext uri="{BB962C8B-B14F-4D97-AF65-F5344CB8AC3E}">
        <p14:creationId xmlns:p14="http://schemas.microsoft.com/office/powerpoint/2010/main" val="34760505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Geneva" pitchFamily="1" charset="-128"/>
              </a:defRPr>
            </a:lvl1pPr>
            <a:lvl2pPr marL="742950" indent="-285750">
              <a:defRPr sz="2400">
                <a:solidFill>
                  <a:schemeClr val="tx1"/>
                </a:solidFill>
                <a:latin typeface="Arial" panose="020B0604020202020204" pitchFamily="34" charset="0"/>
                <a:ea typeface="Geneva" pitchFamily="1" charset="-128"/>
              </a:defRPr>
            </a:lvl2pPr>
            <a:lvl3pPr marL="1143000" indent="-228600">
              <a:defRPr sz="2400">
                <a:solidFill>
                  <a:schemeClr val="tx1"/>
                </a:solidFill>
                <a:latin typeface="Arial" panose="020B0604020202020204" pitchFamily="34" charset="0"/>
                <a:ea typeface="Geneva" pitchFamily="1" charset="-128"/>
              </a:defRPr>
            </a:lvl3pPr>
            <a:lvl4pPr marL="1600200" indent="-228600">
              <a:defRPr sz="2400">
                <a:solidFill>
                  <a:schemeClr val="tx1"/>
                </a:solidFill>
                <a:latin typeface="Arial" panose="020B0604020202020204" pitchFamily="34" charset="0"/>
                <a:ea typeface="Geneva" pitchFamily="1" charset="-128"/>
              </a:defRPr>
            </a:lvl4pPr>
            <a:lvl5pPr marL="2057400" indent="-228600">
              <a:defRPr sz="2400">
                <a:solidFill>
                  <a:schemeClr val="tx1"/>
                </a:solidFill>
                <a:latin typeface="Arial" panose="020B0604020202020204" pitchFamily="34" charset="0"/>
                <a:ea typeface="Geneva"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Geneva"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Geneva"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Geneva"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Geneva" pitchFamily="1" charset="-128"/>
              </a:defRPr>
            </a:lvl9pPr>
          </a:lstStyle>
          <a:p>
            <a:fld id="{14C72D7B-5645-4511-A52B-C92BC83888F1}" type="slidenum">
              <a:rPr lang="en-US" altLang="en-US" sz="1200"/>
              <a:pPr/>
              <a:t>18</a:t>
            </a:fld>
            <a:endParaRPr lang="en-US" altLang="en-US" sz="120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r>
              <a:rPr lang="en-GB" altLang="en-US" dirty="0">
                <a:latin typeface="Arial" panose="020B0604020202020204" pitchFamily="34" charset="0"/>
              </a:rPr>
              <a:t>1. Read out or let class read to themselves</a:t>
            </a:r>
          </a:p>
        </p:txBody>
      </p:sp>
    </p:spTree>
    <p:extLst>
      <p:ext uri="{BB962C8B-B14F-4D97-AF65-F5344CB8AC3E}">
        <p14:creationId xmlns:p14="http://schemas.microsoft.com/office/powerpoint/2010/main" val="41538718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Geneva" pitchFamily="1" charset="-128"/>
              </a:defRPr>
            </a:lvl1pPr>
            <a:lvl2pPr marL="742950" indent="-285750">
              <a:defRPr sz="2400">
                <a:solidFill>
                  <a:schemeClr val="tx1"/>
                </a:solidFill>
                <a:latin typeface="Arial" panose="020B0604020202020204" pitchFamily="34" charset="0"/>
                <a:ea typeface="Geneva" pitchFamily="1" charset="-128"/>
              </a:defRPr>
            </a:lvl2pPr>
            <a:lvl3pPr marL="1143000" indent="-228600">
              <a:defRPr sz="2400">
                <a:solidFill>
                  <a:schemeClr val="tx1"/>
                </a:solidFill>
                <a:latin typeface="Arial" panose="020B0604020202020204" pitchFamily="34" charset="0"/>
                <a:ea typeface="Geneva" pitchFamily="1" charset="-128"/>
              </a:defRPr>
            </a:lvl3pPr>
            <a:lvl4pPr marL="1600200" indent="-228600">
              <a:defRPr sz="2400">
                <a:solidFill>
                  <a:schemeClr val="tx1"/>
                </a:solidFill>
                <a:latin typeface="Arial" panose="020B0604020202020204" pitchFamily="34" charset="0"/>
                <a:ea typeface="Geneva" pitchFamily="1" charset="-128"/>
              </a:defRPr>
            </a:lvl4pPr>
            <a:lvl5pPr marL="2057400" indent="-228600">
              <a:defRPr sz="2400">
                <a:solidFill>
                  <a:schemeClr val="tx1"/>
                </a:solidFill>
                <a:latin typeface="Arial" panose="020B0604020202020204" pitchFamily="34" charset="0"/>
                <a:ea typeface="Geneva"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Geneva"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Geneva"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Geneva"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Geneva" pitchFamily="1" charset="-128"/>
              </a:defRPr>
            </a:lvl9pPr>
          </a:lstStyle>
          <a:p>
            <a:fld id="{14C72D7B-5645-4511-A52B-C92BC83888F1}" type="slidenum">
              <a:rPr lang="en-US" altLang="en-US" sz="1200"/>
              <a:pPr/>
              <a:t>19</a:t>
            </a:fld>
            <a:endParaRPr lang="en-US" altLang="en-US" sz="120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GB" altLang="en-US" dirty="0">
                <a:latin typeface="Arial" panose="020B0604020202020204" pitchFamily="34" charset="0"/>
              </a:rPr>
              <a:t>Read out or let class read to themselves</a:t>
            </a:r>
          </a:p>
          <a:p>
            <a:pPr eaLnBrk="1" hangingPunct="1"/>
            <a:endParaRPr lang="en-GB" altLang="en-US" dirty="0">
              <a:latin typeface="Arial" panose="020B0604020202020204" pitchFamily="34" charset="0"/>
            </a:endParaRPr>
          </a:p>
          <a:p>
            <a:pPr eaLnBrk="1" hangingPunct="1"/>
            <a:r>
              <a:rPr lang="en-GB" altLang="en-US" dirty="0">
                <a:latin typeface="Arial" panose="020B0604020202020204" pitchFamily="34" charset="0"/>
              </a:rPr>
              <a:t>1- Discuss what elements of C2dril she displayed during her actions</a:t>
            </a:r>
          </a:p>
        </p:txBody>
      </p:sp>
    </p:spTree>
    <p:extLst>
      <p:ext uri="{BB962C8B-B14F-4D97-AF65-F5344CB8AC3E}">
        <p14:creationId xmlns:p14="http://schemas.microsoft.com/office/powerpoint/2010/main" val="13427562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Geneva" pitchFamily="1" charset="-128"/>
              </a:defRPr>
            </a:lvl1pPr>
            <a:lvl2pPr marL="742950" indent="-285750">
              <a:defRPr sz="2400">
                <a:solidFill>
                  <a:schemeClr val="tx1"/>
                </a:solidFill>
                <a:latin typeface="Arial" panose="020B0604020202020204" pitchFamily="34" charset="0"/>
                <a:ea typeface="Geneva" pitchFamily="1" charset="-128"/>
              </a:defRPr>
            </a:lvl2pPr>
            <a:lvl3pPr marL="1143000" indent="-228600">
              <a:defRPr sz="2400">
                <a:solidFill>
                  <a:schemeClr val="tx1"/>
                </a:solidFill>
                <a:latin typeface="Arial" panose="020B0604020202020204" pitchFamily="34" charset="0"/>
                <a:ea typeface="Geneva" pitchFamily="1" charset="-128"/>
              </a:defRPr>
            </a:lvl3pPr>
            <a:lvl4pPr marL="1600200" indent="-228600">
              <a:defRPr sz="2400">
                <a:solidFill>
                  <a:schemeClr val="tx1"/>
                </a:solidFill>
                <a:latin typeface="Arial" panose="020B0604020202020204" pitchFamily="34" charset="0"/>
                <a:ea typeface="Geneva" pitchFamily="1" charset="-128"/>
              </a:defRPr>
            </a:lvl4pPr>
            <a:lvl5pPr marL="2057400" indent="-228600">
              <a:defRPr sz="2400">
                <a:solidFill>
                  <a:schemeClr val="tx1"/>
                </a:solidFill>
                <a:latin typeface="Arial" panose="020B0604020202020204" pitchFamily="34" charset="0"/>
                <a:ea typeface="Geneva"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Geneva"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Geneva"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Geneva"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Geneva" pitchFamily="1" charset="-128"/>
              </a:defRPr>
            </a:lvl9pPr>
          </a:lstStyle>
          <a:p>
            <a:fld id="{14C72D7B-5645-4511-A52B-C92BC83888F1}" type="slidenum">
              <a:rPr lang="en-US" altLang="en-US" sz="1200"/>
              <a:pPr/>
              <a:t>2</a:t>
            </a:fld>
            <a:endParaRPr lang="en-US" altLang="en-US" sz="120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altLang="en-US" dirty="0">
                <a:latin typeface="Arial" panose="020B0604020202020204" pitchFamily="34" charset="0"/>
              </a:rPr>
              <a:t>1. Read out </a:t>
            </a:r>
          </a:p>
          <a:p>
            <a:pPr eaLnBrk="1" hangingPunct="1"/>
            <a:endParaRPr lang="en-GB" altLang="en-US" dirty="0">
              <a:latin typeface="Arial" panose="020B0604020202020204" pitchFamily="34" charset="0"/>
            </a:endParaRPr>
          </a:p>
          <a:p>
            <a:pPr algn="l"/>
            <a:r>
              <a:rPr lang="en-GB" sz="1200" b="1" dirty="0">
                <a:solidFill>
                  <a:srgbClr val="FFFF00"/>
                </a:solidFill>
                <a:latin typeface="Arial" charset="0"/>
              </a:rPr>
              <a:t>Naval Ethos and </a:t>
            </a:r>
            <a:br>
              <a:rPr lang="en-GB" sz="1200" b="1" dirty="0">
                <a:solidFill>
                  <a:srgbClr val="FFFF00"/>
                </a:solidFill>
                <a:latin typeface="Arial" charset="0"/>
              </a:rPr>
            </a:br>
            <a:r>
              <a:rPr lang="en-GB" sz="1200" b="1" dirty="0">
                <a:solidFill>
                  <a:srgbClr val="FFFF00"/>
                </a:solidFill>
                <a:latin typeface="Arial" charset="0"/>
              </a:rPr>
              <a:t>Core Values</a:t>
            </a:r>
            <a:r>
              <a:rPr lang="en-GB" altLang="en-US" sz="1200" b="1" dirty="0">
                <a:solidFill>
                  <a:srgbClr val="FFFF00"/>
                </a:solidFill>
                <a:latin typeface="Arial" panose="020B0604020202020204" pitchFamily="34" charset="0"/>
                <a:cs typeface="Arial" panose="020B0604020202020204" pitchFamily="34" charset="0"/>
              </a:rPr>
              <a:t>  </a:t>
            </a:r>
          </a:p>
          <a:p>
            <a:pPr algn="l"/>
            <a:endParaRPr lang="en-GB" altLang="en-US" dirty="0"/>
          </a:p>
          <a:p>
            <a:pPr algn="l"/>
            <a:r>
              <a:rPr lang="en-GB" altLang="en-US" sz="1050" dirty="0">
                <a:latin typeface="Arial" panose="020B0604020202020204" pitchFamily="34" charset="0"/>
                <a:cs typeface="Arial" panose="020B0604020202020204" pitchFamily="34" charset="0"/>
              </a:rPr>
              <a:t>Welcome</a:t>
            </a:r>
          </a:p>
          <a:p>
            <a:pPr eaLnBrk="1" hangingPunct="1"/>
            <a:endParaRPr lang="en-GB" altLang="en-US" dirty="0">
              <a:latin typeface="Arial" panose="020B0604020202020204" pitchFamily="34" charset="0"/>
            </a:endParaRPr>
          </a:p>
        </p:txBody>
      </p:sp>
    </p:spTree>
    <p:extLst>
      <p:ext uri="{BB962C8B-B14F-4D97-AF65-F5344CB8AC3E}">
        <p14:creationId xmlns:p14="http://schemas.microsoft.com/office/powerpoint/2010/main" val="615927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Geneva" pitchFamily="1" charset="-128"/>
              </a:defRPr>
            </a:lvl1pPr>
            <a:lvl2pPr marL="742950" indent="-285750">
              <a:defRPr sz="2400">
                <a:solidFill>
                  <a:schemeClr val="tx1"/>
                </a:solidFill>
                <a:latin typeface="Arial" panose="020B0604020202020204" pitchFamily="34" charset="0"/>
                <a:ea typeface="Geneva" pitchFamily="1" charset="-128"/>
              </a:defRPr>
            </a:lvl2pPr>
            <a:lvl3pPr marL="1143000" indent="-228600">
              <a:defRPr sz="2400">
                <a:solidFill>
                  <a:schemeClr val="tx1"/>
                </a:solidFill>
                <a:latin typeface="Arial" panose="020B0604020202020204" pitchFamily="34" charset="0"/>
                <a:ea typeface="Geneva" pitchFamily="1" charset="-128"/>
              </a:defRPr>
            </a:lvl3pPr>
            <a:lvl4pPr marL="1600200" indent="-228600">
              <a:defRPr sz="2400">
                <a:solidFill>
                  <a:schemeClr val="tx1"/>
                </a:solidFill>
                <a:latin typeface="Arial" panose="020B0604020202020204" pitchFamily="34" charset="0"/>
                <a:ea typeface="Geneva" pitchFamily="1" charset="-128"/>
              </a:defRPr>
            </a:lvl4pPr>
            <a:lvl5pPr marL="2057400" indent="-228600">
              <a:defRPr sz="2400">
                <a:solidFill>
                  <a:schemeClr val="tx1"/>
                </a:solidFill>
                <a:latin typeface="Arial" panose="020B0604020202020204" pitchFamily="34" charset="0"/>
                <a:ea typeface="Geneva"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Geneva"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Geneva"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Geneva"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Geneva" pitchFamily="1" charset="-128"/>
              </a:defRPr>
            </a:lvl9pPr>
          </a:lstStyle>
          <a:p>
            <a:fld id="{14C72D7B-5645-4511-A52B-C92BC83888F1}" type="slidenum">
              <a:rPr lang="en-US" altLang="en-US" sz="1200"/>
              <a:pPr/>
              <a:t>20</a:t>
            </a:fld>
            <a:endParaRPr lang="en-US" altLang="en-US" sz="120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8516713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Geneva" pitchFamily="1" charset="-128"/>
              </a:defRPr>
            </a:lvl1pPr>
            <a:lvl2pPr marL="742950" indent="-285750">
              <a:defRPr sz="2400">
                <a:solidFill>
                  <a:schemeClr val="tx1"/>
                </a:solidFill>
                <a:latin typeface="Arial" panose="020B0604020202020204" pitchFamily="34" charset="0"/>
                <a:ea typeface="Geneva" pitchFamily="1" charset="-128"/>
              </a:defRPr>
            </a:lvl2pPr>
            <a:lvl3pPr marL="1143000" indent="-228600">
              <a:defRPr sz="2400">
                <a:solidFill>
                  <a:schemeClr val="tx1"/>
                </a:solidFill>
                <a:latin typeface="Arial" panose="020B0604020202020204" pitchFamily="34" charset="0"/>
                <a:ea typeface="Geneva" pitchFamily="1" charset="-128"/>
              </a:defRPr>
            </a:lvl3pPr>
            <a:lvl4pPr marL="1600200" indent="-228600">
              <a:defRPr sz="2400">
                <a:solidFill>
                  <a:schemeClr val="tx1"/>
                </a:solidFill>
                <a:latin typeface="Arial" panose="020B0604020202020204" pitchFamily="34" charset="0"/>
                <a:ea typeface="Geneva" pitchFamily="1" charset="-128"/>
              </a:defRPr>
            </a:lvl4pPr>
            <a:lvl5pPr marL="2057400" indent="-228600">
              <a:defRPr sz="2400">
                <a:solidFill>
                  <a:schemeClr val="tx1"/>
                </a:solidFill>
                <a:latin typeface="Arial" panose="020B0604020202020204" pitchFamily="34" charset="0"/>
                <a:ea typeface="Geneva"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Geneva"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Geneva"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Geneva"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Geneva" pitchFamily="1" charset="-128"/>
              </a:defRPr>
            </a:lvl9pPr>
          </a:lstStyle>
          <a:p>
            <a:fld id="{14C72D7B-5645-4511-A52B-C92BC83888F1}" type="slidenum">
              <a:rPr lang="en-US" altLang="en-US" sz="1200"/>
              <a:pPr/>
              <a:t>21</a:t>
            </a:fld>
            <a:endParaRPr lang="en-US" altLang="en-US" sz="120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16330334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Geneva" pitchFamily="1" charset="-128"/>
              </a:defRPr>
            </a:lvl1pPr>
            <a:lvl2pPr marL="742950" indent="-285750">
              <a:defRPr sz="2400">
                <a:solidFill>
                  <a:schemeClr val="tx1"/>
                </a:solidFill>
                <a:latin typeface="Arial" panose="020B0604020202020204" pitchFamily="34" charset="0"/>
                <a:ea typeface="Geneva" pitchFamily="1" charset="-128"/>
              </a:defRPr>
            </a:lvl2pPr>
            <a:lvl3pPr marL="1143000" indent="-228600">
              <a:defRPr sz="2400">
                <a:solidFill>
                  <a:schemeClr val="tx1"/>
                </a:solidFill>
                <a:latin typeface="Arial" panose="020B0604020202020204" pitchFamily="34" charset="0"/>
                <a:ea typeface="Geneva" pitchFamily="1" charset="-128"/>
              </a:defRPr>
            </a:lvl3pPr>
            <a:lvl4pPr marL="1600200" indent="-228600">
              <a:defRPr sz="2400">
                <a:solidFill>
                  <a:schemeClr val="tx1"/>
                </a:solidFill>
                <a:latin typeface="Arial" panose="020B0604020202020204" pitchFamily="34" charset="0"/>
                <a:ea typeface="Geneva" pitchFamily="1" charset="-128"/>
              </a:defRPr>
            </a:lvl4pPr>
            <a:lvl5pPr marL="2057400" indent="-228600">
              <a:defRPr sz="2400">
                <a:solidFill>
                  <a:schemeClr val="tx1"/>
                </a:solidFill>
                <a:latin typeface="Arial" panose="020B0604020202020204" pitchFamily="34" charset="0"/>
                <a:ea typeface="Geneva"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Geneva"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Geneva"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Geneva"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Geneva" pitchFamily="1" charset="-128"/>
              </a:defRPr>
            </a:lvl9pPr>
          </a:lstStyle>
          <a:p>
            <a:fld id="{14C72D7B-5645-4511-A52B-C92BC83888F1}" type="slidenum">
              <a:rPr lang="en-US" altLang="en-US" sz="1200"/>
              <a:pPr/>
              <a:t>22</a:t>
            </a:fld>
            <a:endParaRPr lang="en-US" altLang="en-US" sz="120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dirty="0"/>
              <a:t>Read each heading – compare to their answers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GB" dirty="0"/>
          </a:p>
        </p:txBody>
      </p:sp>
    </p:spTree>
    <p:extLst>
      <p:ext uri="{BB962C8B-B14F-4D97-AF65-F5344CB8AC3E}">
        <p14:creationId xmlns:p14="http://schemas.microsoft.com/office/powerpoint/2010/main" val="14803119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Geneva" pitchFamily="1" charset="-128"/>
              </a:defRPr>
            </a:lvl1pPr>
            <a:lvl2pPr marL="742950" indent="-285750">
              <a:defRPr sz="2400">
                <a:solidFill>
                  <a:schemeClr val="tx1"/>
                </a:solidFill>
                <a:latin typeface="Arial" panose="020B0604020202020204" pitchFamily="34" charset="0"/>
                <a:ea typeface="Geneva" pitchFamily="1" charset="-128"/>
              </a:defRPr>
            </a:lvl2pPr>
            <a:lvl3pPr marL="1143000" indent="-228600">
              <a:defRPr sz="2400">
                <a:solidFill>
                  <a:schemeClr val="tx1"/>
                </a:solidFill>
                <a:latin typeface="Arial" panose="020B0604020202020204" pitchFamily="34" charset="0"/>
                <a:ea typeface="Geneva" pitchFamily="1" charset="-128"/>
              </a:defRPr>
            </a:lvl3pPr>
            <a:lvl4pPr marL="1600200" indent="-228600">
              <a:defRPr sz="2400">
                <a:solidFill>
                  <a:schemeClr val="tx1"/>
                </a:solidFill>
                <a:latin typeface="Arial" panose="020B0604020202020204" pitchFamily="34" charset="0"/>
                <a:ea typeface="Geneva" pitchFamily="1" charset="-128"/>
              </a:defRPr>
            </a:lvl4pPr>
            <a:lvl5pPr marL="2057400" indent="-228600">
              <a:defRPr sz="2400">
                <a:solidFill>
                  <a:schemeClr val="tx1"/>
                </a:solidFill>
                <a:latin typeface="Arial" panose="020B0604020202020204" pitchFamily="34" charset="0"/>
                <a:ea typeface="Geneva"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Geneva"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Geneva"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Geneva"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Geneva" pitchFamily="1" charset="-128"/>
              </a:defRPr>
            </a:lvl9pPr>
          </a:lstStyle>
          <a:p>
            <a:fld id="{14C72D7B-5645-4511-A52B-C92BC83888F1}" type="slidenum">
              <a:rPr lang="en-US" altLang="en-US" sz="1200"/>
              <a:pPr/>
              <a:t>3</a:t>
            </a:fld>
            <a:endParaRPr lang="en-US" altLang="en-US" sz="120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marL="228600" marR="0" lvl="0" indent="-228600" algn="l" defTabSz="914400" rtl="0" eaLnBrk="1" fontAlgn="base" latinLnBrk="0" hangingPunct="1">
              <a:lnSpc>
                <a:spcPct val="100000"/>
              </a:lnSpc>
              <a:spcBef>
                <a:spcPct val="30000"/>
              </a:spcBef>
              <a:spcAft>
                <a:spcPct val="0"/>
              </a:spcAft>
              <a:buClrTx/>
              <a:buSzTx/>
              <a:buFontTx/>
              <a:buAutoNum type="arabicPeriod"/>
              <a:tabLst/>
              <a:defRPr/>
            </a:pPr>
            <a:r>
              <a:rPr lang="en-GB" altLang="en-US" dirty="0">
                <a:latin typeface="Arial" panose="020B0604020202020204" pitchFamily="34" charset="0"/>
              </a:rPr>
              <a:t>Read out </a:t>
            </a:r>
          </a:p>
          <a:p>
            <a:pPr marL="228600" marR="0" lvl="0" indent="-228600" algn="l" defTabSz="914400" rtl="0" eaLnBrk="1" fontAlgn="base" latinLnBrk="0" hangingPunct="1">
              <a:lnSpc>
                <a:spcPct val="100000"/>
              </a:lnSpc>
              <a:spcBef>
                <a:spcPct val="30000"/>
              </a:spcBef>
              <a:spcAft>
                <a:spcPct val="0"/>
              </a:spcAft>
              <a:buClrTx/>
              <a:buSzTx/>
              <a:buFontTx/>
              <a:buAutoNum type="arabicPeriod"/>
              <a:tabLst/>
              <a:defRPr/>
            </a:pPr>
            <a:endParaRPr lang="en-GB" altLang="en-US" dirty="0">
              <a:latin typeface="Arial" panose="020B0604020202020204" pitchFamily="34" charset="0"/>
            </a:endParaRPr>
          </a:p>
          <a:p>
            <a:pPr algn="l">
              <a:spcAft>
                <a:spcPts val="600"/>
              </a:spcAft>
            </a:pPr>
            <a:r>
              <a:rPr lang="en-US" altLang="en-US" dirty="0">
                <a:latin typeface="Arial" panose="020B0604020202020204" pitchFamily="34" charset="0"/>
                <a:cs typeface="Arial" panose="020B0604020202020204" pitchFamily="34" charset="0"/>
              </a:rPr>
              <a:t>“To enable Cadets to understand Naval Ethos and the</a:t>
            </a:r>
          </a:p>
          <a:p>
            <a:pPr algn="l">
              <a:spcAft>
                <a:spcPts val="600"/>
              </a:spcAft>
            </a:pPr>
            <a:r>
              <a:rPr lang="en-US" altLang="en-US" dirty="0">
                <a:latin typeface="Arial" panose="020B0604020202020204" pitchFamily="34" charset="0"/>
                <a:cs typeface="Arial" panose="020B0604020202020204" pitchFamily="34" charset="0"/>
              </a:rPr>
              <a:t>Core Values of the Royal Navy whilst in the</a:t>
            </a:r>
          </a:p>
          <a:p>
            <a:pPr algn="l">
              <a:spcAft>
                <a:spcPts val="600"/>
              </a:spcAft>
            </a:pPr>
            <a:r>
              <a:rPr lang="en-US" altLang="en-US" dirty="0">
                <a:latin typeface="Arial" panose="020B0604020202020204" pitchFamily="34" charset="0"/>
                <a:cs typeface="Arial" panose="020B0604020202020204" pitchFamily="34" charset="0"/>
              </a:rPr>
              <a:t>Combined Cadet Force(CCF).”</a:t>
            </a:r>
            <a:endParaRPr lang="en-GB" altLang="en-US" dirty="0">
              <a:latin typeface="Arial" panose="020B0604020202020204" pitchFamily="34" charset="0"/>
              <a:cs typeface="Arial" panose="020B0604020202020204" pitchFamily="34" charset="0"/>
            </a:endParaRPr>
          </a:p>
          <a:p>
            <a:pPr marL="228600" marR="0" lvl="0" indent="-228600" algn="l" defTabSz="914400" rtl="0" eaLnBrk="1" fontAlgn="base" latinLnBrk="0" hangingPunct="1">
              <a:lnSpc>
                <a:spcPct val="100000"/>
              </a:lnSpc>
              <a:spcBef>
                <a:spcPct val="30000"/>
              </a:spcBef>
              <a:spcAft>
                <a:spcPct val="0"/>
              </a:spcAft>
              <a:buClrTx/>
              <a:buSzTx/>
              <a:buFontTx/>
              <a:buAutoNum type="arabicPeriod"/>
              <a:tabLst/>
              <a:defRPr/>
            </a:pPr>
            <a:endParaRPr lang="en-GB" altLang="en-US" dirty="0">
              <a:latin typeface="Arial" panose="020B0604020202020204" pitchFamily="34" charset="0"/>
            </a:endParaRPr>
          </a:p>
          <a:p>
            <a:pPr eaLnBrk="1" hangingPunct="1"/>
            <a:endParaRPr lang="en-GB" altLang="en-US" dirty="0">
              <a:latin typeface="Arial" panose="020B0604020202020204" pitchFamily="34" charset="0"/>
            </a:endParaRPr>
          </a:p>
        </p:txBody>
      </p:sp>
    </p:spTree>
    <p:extLst>
      <p:ext uri="{BB962C8B-B14F-4D97-AF65-F5344CB8AC3E}">
        <p14:creationId xmlns:p14="http://schemas.microsoft.com/office/powerpoint/2010/main" val="1398484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Geneva" pitchFamily="1" charset="-128"/>
              </a:defRPr>
            </a:lvl1pPr>
            <a:lvl2pPr marL="742950" indent="-285750">
              <a:defRPr sz="2400">
                <a:solidFill>
                  <a:schemeClr val="tx1"/>
                </a:solidFill>
                <a:latin typeface="Arial" panose="020B0604020202020204" pitchFamily="34" charset="0"/>
                <a:ea typeface="Geneva" pitchFamily="1" charset="-128"/>
              </a:defRPr>
            </a:lvl2pPr>
            <a:lvl3pPr marL="1143000" indent="-228600">
              <a:defRPr sz="2400">
                <a:solidFill>
                  <a:schemeClr val="tx1"/>
                </a:solidFill>
                <a:latin typeface="Arial" panose="020B0604020202020204" pitchFamily="34" charset="0"/>
                <a:ea typeface="Geneva" pitchFamily="1" charset="-128"/>
              </a:defRPr>
            </a:lvl3pPr>
            <a:lvl4pPr marL="1600200" indent="-228600">
              <a:defRPr sz="2400">
                <a:solidFill>
                  <a:schemeClr val="tx1"/>
                </a:solidFill>
                <a:latin typeface="Arial" panose="020B0604020202020204" pitchFamily="34" charset="0"/>
                <a:ea typeface="Geneva" pitchFamily="1" charset="-128"/>
              </a:defRPr>
            </a:lvl4pPr>
            <a:lvl5pPr marL="2057400" indent="-228600">
              <a:defRPr sz="2400">
                <a:solidFill>
                  <a:schemeClr val="tx1"/>
                </a:solidFill>
                <a:latin typeface="Arial" panose="020B0604020202020204" pitchFamily="34" charset="0"/>
                <a:ea typeface="Geneva"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Geneva"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Geneva"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Geneva"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Geneva" pitchFamily="1" charset="-128"/>
              </a:defRPr>
            </a:lvl9pPr>
          </a:lstStyle>
          <a:p>
            <a:fld id="{14C72D7B-5645-4511-A52B-C92BC83888F1}" type="slidenum">
              <a:rPr lang="en-US" altLang="en-US" sz="1200"/>
              <a:pPr/>
              <a:t>4</a:t>
            </a:fld>
            <a:endParaRPr lang="en-US" altLang="en-US" sz="120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altLang="en-US" dirty="0">
                <a:latin typeface="Arial" panose="020B0604020202020204" pitchFamily="34" charset="0"/>
              </a:rPr>
              <a:t>1. Read out </a:t>
            </a:r>
          </a:p>
          <a:p>
            <a:pPr marL="285750" indent="-285750">
              <a:spcAft>
                <a:spcPts val="600"/>
              </a:spcAft>
              <a:buFont typeface="Arial" panose="020B0604020202020204" pitchFamily="34" charset="0"/>
              <a:buChar char="•"/>
            </a:pPr>
            <a:r>
              <a:rPr lang="en-US" altLang="en-US" dirty="0">
                <a:latin typeface="Arial" panose="020B0604020202020204" pitchFamily="34" charset="0"/>
                <a:cs typeface="Arial" panose="020B0604020202020204" pitchFamily="34" charset="0"/>
              </a:rPr>
              <a:t>Ethos Statement</a:t>
            </a:r>
          </a:p>
          <a:p>
            <a:pPr marL="285750" indent="-285750">
              <a:spcAft>
                <a:spcPts val="600"/>
              </a:spcAft>
              <a:buFont typeface="Arial" panose="020B0604020202020204" pitchFamily="34" charset="0"/>
              <a:buChar char="•"/>
            </a:pPr>
            <a:r>
              <a:rPr lang="en-US" altLang="en-US" dirty="0">
                <a:latin typeface="Arial" panose="020B0604020202020204" pitchFamily="34" charset="0"/>
                <a:cs typeface="Arial" panose="020B0604020202020204" pitchFamily="34" charset="0"/>
              </a:rPr>
              <a:t>Royal Navy Core Values</a:t>
            </a:r>
          </a:p>
          <a:p>
            <a:pPr marL="285750" indent="-285750">
              <a:spcAft>
                <a:spcPts val="600"/>
              </a:spcAft>
              <a:buFont typeface="Arial" panose="020B0604020202020204" pitchFamily="34" charset="0"/>
              <a:buChar char="•"/>
            </a:pPr>
            <a:r>
              <a:rPr lang="en-US" altLang="en-US" dirty="0">
                <a:latin typeface="Arial" panose="020B0604020202020204" pitchFamily="34" charset="0"/>
                <a:cs typeface="Arial" panose="020B0604020202020204" pitchFamily="34" charset="0"/>
              </a:rPr>
              <a:t>Example of Core Values used in Action</a:t>
            </a:r>
          </a:p>
          <a:p>
            <a:pPr marL="285750" indent="-285750">
              <a:spcAft>
                <a:spcPts val="600"/>
              </a:spcAft>
              <a:buFont typeface="Arial" panose="020B0604020202020204" pitchFamily="34" charset="0"/>
              <a:buChar char="•"/>
            </a:pPr>
            <a:r>
              <a:rPr lang="en-US" altLang="en-US" dirty="0">
                <a:latin typeface="Arial" panose="020B0604020202020204" pitchFamily="34" charset="0"/>
                <a:cs typeface="Arial" panose="020B0604020202020204" pitchFamily="34" charset="0"/>
              </a:rPr>
              <a:t>Summary</a:t>
            </a:r>
          </a:p>
          <a:p>
            <a:pPr marL="285750" indent="-285750">
              <a:spcAft>
                <a:spcPts val="600"/>
              </a:spcAft>
              <a:buFont typeface="Arial" panose="020B0604020202020204" pitchFamily="34" charset="0"/>
              <a:buChar char="•"/>
            </a:pPr>
            <a:r>
              <a:rPr lang="en-US" altLang="en-US" dirty="0">
                <a:latin typeface="Arial" panose="020B0604020202020204" pitchFamily="34" charset="0"/>
                <a:cs typeface="Arial" panose="020B0604020202020204" pitchFamily="34" charset="0"/>
              </a:rPr>
              <a:t>Questions.</a:t>
            </a:r>
          </a:p>
          <a:p>
            <a:pPr eaLnBrk="1" hangingPunct="1"/>
            <a:endParaRPr lang="en-GB" altLang="en-US" dirty="0">
              <a:latin typeface="Arial" panose="020B0604020202020204" pitchFamily="34" charset="0"/>
            </a:endParaRPr>
          </a:p>
        </p:txBody>
      </p:sp>
    </p:spTree>
    <p:extLst>
      <p:ext uri="{BB962C8B-B14F-4D97-AF65-F5344CB8AC3E}">
        <p14:creationId xmlns:p14="http://schemas.microsoft.com/office/powerpoint/2010/main" val="14899478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Geneva" pitchFamily="1" charset="-128"/>
              </a:defRPr>
            </a:lvl1pPr>
            <a:lvl2pPr marL="742950" indent="-285750">
              <a:defRPr sz="2400">
                <a:solidFill>
                  <a:schemeClr val="tx1"/>
                </a:solidFill>
                <a:latin typeface="Arial" panose="020B0604020202020204" pitchFamily="34" charset="0"/>
                <a:ea typeface="Geneva" pitchFamily="1" charset="-128"/>
              </a:defRPr>
            </a:lvl2pPr>
            <a:lvl3pPr marL="1143000" indent="-228600">
              <a:defRPr sz="2400">
                <a:solidFill>
                  <a:schemeClr val="tx1"/>
                </a:solidFill>
                <a:latin typeface="Arial" panose="020B0604020202020204" pitchFamily="34" charset="0"/>
                <a:ea typeface="Geneva" pitchFamily="1" charset="-128"/>
              </a:defRPr>
            </a:lvl3pPr>
            <a:lvl4pPr marL="1600200" indent="-228600">
              <a:defRPr sz="2400">
                <a:solidFill>
                  <a:schemeClr val="tx1"/>
                </a:solidFill>
                <a:latin typeface="Arial" panose="020B0604020202020204" pitchFamily="34" charset="0"/>
                <a:ea typeface="Geneva" pitchFamily="1" charset="-128"/>
              </a:defRPr>
            </a:lvl4pPr>
            <a:lvl5pPr marL="2057400" indent="-228600">
              <a:defRPr sz="2400">
                <a:solidFill>
                  <a:schemeClr val="tx1"/>
                </a:solidFill>
                <a:latin typeface="Arial" panose="020B0604020202020204" pitchFamily="34" charset="0"/>
                <a:ea typeface="Geneva"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Geneva"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Geneva"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Geneva"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Geneva" pitchFamily="1" charset="-128"/>
              </a:defRPr>
            </a:lvl9pPr>
          </a:lstStyle>
          <a:p>
            <a:fld id="{14C72D7B-5645-4511-A52B-C92BC83888F1}" type="slidenum">
              <a:rPr lang="en-US" altLang="en-US" sz="1200"/>
              <a:pPr/>
              <a:t>5</a:t>
            </a:fld>
            <a:endParaRPr lang="en-US" altLang="en-US" sz="120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altLang="en-US" dirty="0">
                <a:latin typeface="Arial" panose="020B0604020202020204" pitchFamily="34" charset="0"/>
              </a:rPr>
              <a:t>1. Read out  </a:t>
            </a:r>
          </a:p>
          <a:p>
            <a:pPr eaLnBrk="1" hangingPunct="1"/>
            <a:endParaRPr lang="en-GB" altLang="en-US" dirty="0">
              <a:latin typeface="Arial" panose="020B0604020202020204" pitchFamily="34" charset="0"/>
            </a:endParaRPr>
          </a:p>
        </p:txBody>
      </p:sp>
    </p:spTree>
    <p:extLst>
      <p:ext uri="{BB962C8B-B14F-4D97-AF65-F5344CB8AC3E}">
        <p14:creationId xmlns:p14="http://schemas.microsoft.com/office/powerpoint/2010/main" val="20589159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Geneva" pitchFamily="1" charset="-128"/>
              </a:defRPr>
            </a:lvl1pPr>
            <a:lvl2pPr marL="742950" indent="-285750">
              <a:defRPr sz="2400">
                <a:solidFill>
                  <a:schemeClr val="tx1"/>
                </a:solidFill>
                <a:latin typeface="Arial" panose="020B0604020202020204" pitchFamily="34" charset="0"/>
                <a:ea typeface="Geneva" pitchFamily="1" charset="-128"/>
              </a:defRPr>
            </a:lvl2pPr>
            <a:lvl3pPr marL="1143000" indent="-228600">
              <a:defRPr sz="2400">
                <a:solidFill>
                  <a:schemeClr val="tx1"/>
                </a:solidFill>
                <a:latin typeface="Arial" panose="020B0604020202020204" pitchFamily="34" charset="0"/>
                <a:ea typeface="Geneva" pitchFamily="1" charset="-128"/>
              </a:defRPr>
            </a:lvl3pPr>
            <a:lvl4pPr marL="1600200" indent="-228600">
              <a:defRPr sz="2400">
                <a:solidFill>
                  <a:schemeClr val="tx1"/>
                </a:solidFill>
                <a:latin typeface="Arial" panose="020B0604020202020204" pitchFamily="34" charset="0"/>
                <a:ea typeface="Geneva" pitchFamily="1" charset="-128"/>
              </a:defRPr>
            </a:lvl4pPr>
            <a:lvl5pPr marL="2057400" indent="-228600">
              <a:defRPr sz="2400">
                <a:solidFill>
                  <a:schemeClr val="tx1"/>
                </a:solidFill>
                <a:latin typeface="Arial" panose="020B0604020202020204" pitchFamily="34" charset="0"/>
                <a:ea typeface="Geneva"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Geneva"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Geneva"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Geneva"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Geneva" pitchFamily="1" charset="-128"/>
              </a:defRPr>
            </a:lvl9pPr>
          </a:lstStyle>
          <a:p>
            <a:fld id="{14C72D7B-5645-4511-A52B-C92BC83888F1}" type="slidenum">
              <a:rPr lang="en-US" altLang="en-US" sz="1200"/>
              <a:pPr/>
              <a:t>6</a:t>
            </a:fld>
            <a:endParaRPr lang="en-US" altLang="en-US" sz="120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altLang="en-US" dirty="0">
                <a:latin typeface="Arial" panose="020B0604020202020204" pitchFamily="34" charset="0"/>
              </a:rPr>
              <a:t>1. Read out – Explain each value will be looked at individually </a:t>
            </a:r>
          </a:p>
          <a:p>
            <a:pPr eaLnBrk="1" hangingPunct="1"/>
            <a:endParaRPr lang="en-GB" altLang="en-US" dirty="0">
              <a:latin typeface="Arial" panose="020B0604020202020204" pitchFamily="34" charset="0"/>
            </a:endParaRPr>
          </a:p>
        </p:txBody>
      </p:sp>
    </p:spTree>
    <p:extLst>
      <p:ext uri="{BB962C8B-B14F-4D97-AF65-F5344CB8AC3E}">
        <p14:creationId xmlns:p14="http://schemas.microsoft.com/office/powerpoint/2010/main" val="4085847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Geneva" pitchFamily="1" charset="-128"/>
              </a:defRPr>
            </a:lvl1pPr>
            <a:lvl2pPr marL="742950" indent="-285750">
              <a:defRPr sz="2400">
                <a:solidFill>
                  <a:schemeClr val="tx1"/>
                </a:solidFill>
                <a:latin typeface="Arial" panose="020B0604020202020204" pitchFamily="34" charset="0"/>
                <a:ea typeface="Geneva" pitchFamily="1" charset="-128"/>
              </a:defRPr>
            </a:lvl2pPr>
            <a:lvl3pPr marL="1143000" indent="-228600">
              <a:defRPr sz="2400">
                <a:solidFill>
                  <a:schemeClr val="tx1"/>
                </a:solidFill>
                <a:latin typeface="Arial" panose="020B0604020202020204" pitchFamily="34" charset="0"/>
                <a:ea typeface="Geneva" pitchFamily="1" charset="-128"/>
              </a:defRPr>
            </a:lvl3pPr>
            <a:lvl4pPr marL="1600200" indent="-228600">
              <a:defRPr sz="2400">
                <a:solidFill>
                  <a:schemeClr val="tx1"/>
                </a:solidFill>
                <a:latin typeface="Arial" panose="020B0604020202020204" pitchFamily="34" charset="0"/>
                <a:ea typeface="Geneva" pitchFamily="1" charset="-128"/>
              </a:defRPr>
            </a:lvl4pPr>
            <a:lvl5pPr marL="2057400" indent="-228600">
              <a:defRPr sz="2400">
                <a:solidFill>
                  <a:schemeClr val="tx1"/>
                </a:solidFill>
                <a:latin typeface="Arial" panose="020B0604020202020204" pitchFamily="34" charset="0"/>
                <a:ea typeface="Geneva"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Geneva"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Geneva"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Geneva"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Geneva" pitchFamily="1" charset="-128"/>
              </a:defRPr>
            </a:lvl9pPr>
          </a:lstStyle>
          <a:p>
            <a:fld id="{14C72D7B-5645-4511-A52B-C92BC83888F1}" type="slidenum">
              <a:rPr lang="en-US" altLang="en-US" sz="1200"/>
              <a:pPr/>
              <a:t>7</a:t>
            </a:fld>
            <a:endParaRPr lang="en-US" altLang="en-US" sz="120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altLang="en-US" dirty="0">
                <a:latin typeface="Arial" panose="020B0604020202020204" pitchFamily="34" charset="0"/>
              </a:rPr>
              <a:t>1. Read out – discuss how this transpires across into the CCF and their unit </a:t>
            </a:r>
          </a:p>
          <a:p>
            <a:pPr eaLnBrk="1" hangingPunct="1"/>
            <a:endParaRPr lang="en-GB" altLang="en-US" dirty="0">
              <a:latin typeface="Arial" panose="020B0604020202020204" pitchFamily="34" charset="0"/>
            </a:endParaRPr>
          </a:p>
        </p:txBody>
      </p:sp>
    </p:spTree>
    <p:extLst>
      <p:ext uri="{BB962C8B-B14F-4D97-AF65-F5344CB8AC3E}">
        <p14:creationId xmlns:p14="http://schemas.microsoft.com/office/powerpoint/2010/main" val="19598045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Geneva" pitchFamily="1" charset="-128"/>
              </a:defRPr>
            </a:lvl1pPr>
            <a:lvl2pPr marL="742950" indent="-285750">
              <a:defRPr sz="2400">
                <a:solidFill>
                  <a:schemeClr val="tx1"/>
                </a:solidFill>
                <a:latin typeface="Arial" panose="020B0604020202020204" pitchFamily="34" charset="0"/>
                <a:ea typeface="Geneva" pitchFamily="1" charset="-128"/>
              </a:defRPr>
            </a:lvl2pPr>
            <a:lvl3pPr marL="1143000" indent="-228600">
              <a:defRPr sz="2400">
                <a:solidFill>
                  <a:schemeClr val="tx1"/>
                </a:solidFill>
                <a:latin typeface="Arial" panose="020B0604020202020204" pitchFamily="34" charset="0"/>
                <a:ea typeface="Geneva" pitchFamily="1" charset="-128"/>
              </a:defRPr>
            </a:lvl3pPr>
            <a:lvl4pPr marL="1600200" indent="-228600">
              <a:defRPr sz="2400">
                <a:solidFill>
                  <a:schemeClr val="tx1"/>
                </a:solidFill>
                <a:latin typeface="Arial" panose="020B0604020202020204" pitchFamily="34" charset="0"/>
                <a:ea typeface="Geneva" pitchFamily="1" charset="-128"/>
              </a:defRPr>
            </a:lvl4pPr>
            <a:lvl5pPr marL="2057400" indent="-228600">
              <a:defRPr sz="2400">
                <a:solidFill>
                  <a:schemeClr val="tx1"/>
                </a:solidFill>
                <a:latin typeface="Arial" panose="020B0604020202020204" pitchFamily="34" charset="0"/>
                <a:ea typeface="Geneva"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Geneva"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Geneva"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Geneva"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Geneva" pitchFamily="1" charset="-128"/>
              </a:defRPr>
            </a:lvl9pPr>
          </a:lstStyle>
          <a:p>
            <a:fld id="{14C72D7B-5645-4511-A52B-C92BC83888F1}" type="slidenum">
              <a:rPr lang="en-US" altLang="en-US" sz="1200"/>
              <a:pPr/>
              <a:t>8</a:t>
            </a:fld>
            <a:endParaRPr lang="en-US" altLang="en-US" sz="120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altLang="en-US" dirty="0">
                <a:latin typeface="Arial" panose="020B0604020202020204" pitchFamily="34" charset="0"/>
              </a:rPr>
              <a:t>1. Read out – discuss how this transpires across into the CCF and their unit </a:t>
            </a:r>
          </a:p>
          <a:p>
            <a:pPr eaLnBrk="1" hangingPunct="1"/>
            <a:endParaRPr lang="en-GB" altLang="en-US" dirty="0">
              <a:latin typeface="Arial" panose="020B0604020202020204" pitchFamily="34" charset="0"/>
            </a:endParaRPr>
          </a:p>
        </p:txBody>
      </p:sp>
    </p:spTree>
    <p:extLst>
      <p:ext uri="{BB962C8B-B14F-4D97-AF65-F5344CB8AC3E}">
        <p14:creationId xmlns:p14="http://schemas.microsoft.com/office/powerpoint/2010/main" val="6452809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Geneva" pitchFamily="1" charset="-128"/>
              </a:defRPr>
            </a:lvl1pPr>
            <a:lvl2pPr marL="742950" indent="-285750">
              <a:defRPr sz="2400">
                <a:solidFill>
                  <a:schemeClr val="tx1"/>
                </a:solidFill>
                <a:latin typeface="Arial" panose="020B0604020202020204" pitchFamily="34" charset="0"/>
                <a:ea typeface="Geneva" pitchFamily="1" charset="-128"/>
              </a:defRPr>
            </a:lvl2pPr>
            <a:lvl3pPr marL="1143000" indent="-228600">
              <a:defRPr sz="2400">
                <a:solidFill>
                  <a:schemeClr val="tx1"/>
                </a:solidFill>
                <a:latin typeface="Arial" panose="020B0604020202020204" pitchFamily="34" charset="0"/>
                <a:ea typeface="Geneva" pitchFamily="1" charset="-128"/>
              </a:defRPr>
            </a:lvl3pPr>
            <a:lvl4pPr marL="1600200" indent="-228600">
              <a:defRPr sz="2400">
                <a:solidFill>
                  <a:schemeClr val="tx1"/>
                </a:solidFill>
                <a:latin typeface="Arial" panose="020B0604020202020204" pitchFamily="34" charset="0"/>
                <a:ea typeface="Geneva" pitchFamily="1" charset="-128"/>
              </a:defRPr>
            </a:lvl4pPr>
            <a:lvl5pPr marL="2057400" indent="-228600">
              <a:defRPr sz="2400">
                <a:solidFill>
                  <a:schemeClr val="tx1"/>
                </a:solidFill>
                <a:latin typeface="Arial" panose="020B0604020202020204" pitchFamily="34" charset="0"/>
                <a:ea typeface="Geneva"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Geneva"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Geneva"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Geneva"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Geneva" pitchFamily="1" charset="-128"/>
              </a:defRPr>
            </a:lvl9pPr>
          </a:lstStyle>
          <a:p>
            <a:fld id="{14C72D7B-5645-4511-A52B-C92BC83888F1}" type="slidenum">
              <a:rPr lang="en-US" altLang="en-US" sz="1200"/>
              <a:pPr/>
              <a:t>9</a:t>
            </a:fld>
            <a:endParaRPr lang="en-US" altLang="en-US" sz="120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altLang="en-US" dirty="0">
                <a:latin typeface="Arial" panose="020B0604020202020204" pitchFamily="34" charset="0"/>
              </a:rPr>
              <a:t>1. Read out – discuss how this transpires across into the CCF and their unit </a:t>
            </a:r>
          </a:p>
          <a:p>
            <a:pPr eaLnBrk="1" hangingPunct="1"/>
            <a:endParaRPr lang="en-GB" altLang="en-US" dirty="0">
              <a:latin typeface="Arial" panose="020B0604020202020204" pitchFamily="34" charset="0"/>
            </a:endParaRPr>
          </a:p>
        </p:txBody>
      </p:sp>
    </p:spTree>
    <p:extLst>
      <p:ext uri="{BB962C8B-B14F-4D97-AF65-F5344CB8AC3E}">
        <p14:creationId xmlns:p14="http://schemas.microsoft.com/office/powerpoint/2010/main" val="6947303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CONTENT">
    <p:spTree>
      <p:nvGrpSpPr>
        <p:cNvPr id="1" name=""/>
        <p:cNvGrpSpPr/>
        <p:nvPr/>
      </p:nvGrpSpPr>
      <p:grpSpPr>
        <a:xfrm>
          <a:off x="0" y="0"/>
          <a:ext cx="0" cy="0"/>
          <a:chOff x="0" y="0"/>
          <a:chExt cx="0" cy="0"/>
        </a:xfrm>
      </p:grpSpPr>
      <p:sp>
        <p:nvSpPr>
          <p:cNvPr id="10" name="Text Placeholder 2"/>
          <p:cNvSpPr>
            <a:spLocks noGrp="1"/>
          </p:cNvSpPr>
          <p:nvPr>
            <p:ph idx="1" hasCustomPrompt="1"/>
          </p:nvPr>
        </p:nvSpPr>
        <p:spPr>
          <a:xfrm>
            <a:off x="467542" y="2132856"/>
            <a:ext cx="6554867" cy="3551646"/>
          </a:xfrm>
          <a:prstGeom prst="rect">
            <a:avLst/>
          </a:prstGeom>
        </p:spPr>
        <p:txBody>
          <a:bodyPr vert="horz" lIns="0" tIns="0" rIns="0" bIns="0" rtlCol="0" anchor="t">
            <a:normAutofit/>
          </a:bodyPr>
          <a:lstStyle>
            <a:lvl1pPr marL="285750" indent="-285750">
              <a:spcAft>
                <a:spcPts val="1200"/>
              </a:spcAft>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1pPr>
            <a:lvl2pPr marL="541338" indent="-269875">
              <a:spcAft>
                <a:spcPts val="1200"/>
              </a:spcAft>
              <a:buFont typeface="Arial" panose="020B0604020202020204" pitchFamily="34" charset="0"/>
              <a:buChar char="•"/>
              <a:tabLst>
                <a:tab pos="541338" algn="l"/>
              </a:tabLst>
              <a:defRPr>
                <a:solidFill>
                  <a:schemeClr val="tx1"/>
                </a:solidFill>
                <a:latin typeface="Arial" panose="020B0604020202020204" pitchFamily="34" charset="0"/>
                <a:cs typeface="Arial" panose="020B0604020202020204" pitchFamily="34" charset="0"/>
              </a:defRPr>
            </a:lvl2pPr>
            <a:lvl3pPr marL="896938" indent="-355600">
              <a:spcAft>
                <a:spcPts val="120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3pPr>
            <a:lvl4pPr marL="1252538" indent="-355600">
              <a:spcAft>
                <a:spcPts val="120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1" name="Title Placeholder 1"/>
          <p:cNvSpPr>
            <a:spLocks noGrp="1"/>
          </p:cNvSpPr>
          <p:nvPr>
            <p:ph type="title"/>
          </p:nvPr>
        </p:nvSpPr>
        <p:spPr>
          <a:xfrm>
            <a:off x="467543" y="332656"/>
            <a:ext cx="6554867" cy="1224136"/>
          </a:xfrm>
          <a:prstGeom prst="rect">
            <a:avLst/>
          </a:prstGeom>
          <a:effectLst/>
        </p:spPr>
        <p:txBody>
          <a:bodyPr vert="horz" lIns="0" tIns="0" rIns="0" bIns="0" rtlCol="0" anchor="ctr">
            <a:normAutofit/>
          </a:bodyPr>
          <a:lstStyle>
            <a:lvl1pPr algn="ctr">
              <a:defRPr cap="none" baseline="0">
                <a:solidFill>
                  <a:srgbClr val="FFFF00"/>
                </a:solidFill>
              </a:defRPr>
            </a:lvl1pPr>
          </a:lstStyle>
          <a:p>
            <a:r>
              <a:rPr lang="en-US" dirty="0"/>
              <a:t>Click to edit Master title style</a:t>
            </a:r>
          </a:p>
        </p:txBody>
      </p:sp>
    </p:spTree>
    <p:extLst>
      <p:ext uri="{BB962C8B-B14F-4D97-AF65-F5344CB8AC3E}">
        <p14:creationId xmlns:p14="http://schemas.microsoft.com/office/powerpoint/2010/main" val="15703785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284" y="533400"/>
            <a:ext cx="6859786" cy="2895600"/>
          </a:xfrm>
        </p:spPr>
        <p:txBody>
          <a:bodyPr anchor="ctr">
            <a:normAutofit/>
          </a:bodyPr>
          <a:lstStyle>
            <a:lvl1pPr algn="l">
              <a:defRPr sz="28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533400" y="3886200"/>
            <a:ext cx="6382361" cy="1049866"/>
          </a:xfrm>
          <a:prstGeom prst="rect">
            <a:avLst/>
          </a:prstGeo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533400" y="4953000"/>
            <a:ext cx="6382360" cy="1066800"/>
          </a:xfrm>
          <a:prstGeom prst="rect">
            <a:avLst/>
          </a:prstGeo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430245" y="6172203"/>
            <a:ext cx="1200463" cy="365125"/>
          </a:xfrm>
          <a:prstGeom prst="rect">
            <a:avLst/>
          </a:prstGeom>
        </p:spPr>
        <p:txBody>
          <a:bodyPr/>
          <a:lstStyle/>
          <a:p>
            <a:pPr>
              <a:defRPr/>
            </a:pPr>
            <a:r>
              <a:rPr lang="en-US" altLang="en-US"/>
              <a:t>NOVEMBER 2020</a:t>
            </a:r>
            <a:endParaRPr lang="en-US" altLang="en-US" b="1"/>
          </a:p>
        </p:txBody>
      </p:sp>
      <p:sp>
        <p:nvSpPr>
          <p:cNvPr id="5" name="Footer Placeholder 4"/>
          <p:cNvSpPr>
            <a:spLocks noGrp="1"/>
          </p:cNvSpPr>
          <p:nvPr>
            <p:ph type="ftr" sz="quarter" idx="11"/>
          </p:nvPr>
        </p:nvSpPr>
        <p:spPr>
          <a:xfrm>
            <a:off x="533400" y="6172200"/>
            <a:ext cx="5811724" cy="365125"/>
          </a:xfrm>
          <a:prstGeom prst="rect">
            <a:avLst/>
          </a:prstGeom>
        </p:spPr>
        <p:txBody>
          <a:bodyPr/>
          <a:lstStyle/>
          <a:p>
            <a:pPr>
              <a:defRPr/>
            </a:pPr>
            <a:r>
              <a:rPr lang="en-US" altLang="en-US"/>
              <a:t>PRESENTATION RUNNING FOOTER</a:t>
            </a:r>
          </a:p>
        </p:txBody>
      </p:sp>
      <p:sp>
        <p:nvSpPr>
          <p:cNvPr id="6" name="Slide Number Placeholder 5"/>
          <p:cNvSpPr>
            <a:spLocks noGrp="1"/>
          </p:cNvSpPr>
          <p:nvPr>
            <p:ph type="sldNum" sz="quarter" idx="12"/>
          </p:nvPr>
        </p:nvSpPr>
        <p:spPr>
          <a:xfrm>
            <a:off x="7774426" y="5578478"/>
            <a:ext cx="856907" cy="669925"/>
          </a:xfrm>
          <a:prstGeom prst="rect">
            <a:avLst/>
          </a:prstGeom>
        </p:spPr>
        <p:txBody>
          <a:bodyPr/>
          <a:lstStyle/>
          <a:p>
            <a:fld id="{D57F1E4F-1CFF-5643-939E-217C01CDF565}" type="slidenum">
              <a:rPr lang="en-US" smtClean="0"/>
              <a:pPr/>
              <a:t>‹#›</a:t>
            </a:fld>
            <a:endParaRPr lang="en-US" dirty="0"/>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7525418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vert="horz" lIns="91440" tIns="45720" rIns="91440" bIns="45720" rtlCol="0" anchor="ctr">
            <a:normAutofit/>
          </a:bodyPr>
          <a:lstStyle>
            <a:lvl1pPr>
              <a:defRPr lang="en-US" sz="2800"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533400" y="3928534"/>
            <a:ext cx="6382361" cy="838200"/>
          </a:xfrm>
          <a:prstGeom prst="rect">
            <a:avLst/>
          </a:prstGeo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533400" y="4766735"/>
            <a:ext cx="6382360" cy="1253065"/>
          </a:xfrm>
          <a:prstGeom prst="rect">
            <a:avLst/>
          </a:prstGeo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430245" y="6172203"/>
            <a:ext cx="1200463" cy="365125"/>
          </a:xfrm>
          <a:prstGeom prst="rect">
            <a:avLst/>
          </a:prstGeom>
        </p:spPr>
        <p:txBody>
          <a:bodyPr/>
          <a:lstStyle/>
          <a:p>
            <a:pPr>
              <a:defRPr/>
            </a:pPr>
            <a:r>
              <a:rPr lang="en-US" altLang="en-US"/>
              <a:t>NOVEMBER 2020</a:t>
            </a:r>
            <a:endParaRPr lang="en-US" altLang="en-US" b="1"/>
          </a:p>
        </p:txBody>
      </p:sp>
      <p:sp>
        <p:nvSpPr>
          <p:cNvPr id="5" name="Footer Placeholder 4"/>
          <p:cNvSpPr>
            <a:spLocks noGrp="1"/>
          </p:cNvSpPr>
          <p:nvPr>
            <p:ph type="ftr" sz="quarter" idx="11"/>
          </p:nvPr>
        </p:nvSpPr>
        <p:spPr>
          <a:xfrm>
            <a:off x="533400" y="6172200"/>
            <a:ext cx="5811724" cy="365125"/>
          </a:xfrm>
          <a:prstGeom prst="rect">
            <a:avLst/>
          </a:prstGeom>
        </p:spPr>
        <p:txBody>
          <a:bodyPr/>
          <a:lstStyle/>
          <a:p>
            <a:pPr>
              <a:defRPr/>
            </a:pPr>
            <a:r>
              <a:rPr lang="en-US" altLang="en-US"/>
              <a:t>PRESENTATION RUNNING FOOTER</a:t>
            </a:r>
          </a:p>
        </p:txBody>
      </p:sp>
      <p:sp>
        <p:nvSpPr>
          <p:cNvPr id="6" name="Slide Number Placeholder 5"/>
          <p:cNvSpPr>
            <a:spLocks noGrp="1"/>
          </p:cNvSpPr>
          <p:nvPr>
            <p:ph type="sldNum" sz="quarter" idx="12"/>
          </p:nvPr>
        </p:nvSpPr>
        <p:spPr>
          <a:xfrm>
            <a:off x="7774426" y="5578478"/>
            <a:ext cx="856907" cy="669925"/>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106292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lgn="l">
              <a:defRPr sz="280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33400" y="533401"/>
            <a:ext cx="6554867" cy="3767670"/>
          </a:xfrm>
          <a:prstGeom prst="rect">
            <a:avLst/>
          </a:prstGeo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430245" y="6172203"/>
            <a:ext cx="1200463" cy="365125"/>
          </a:xfrm>
          <a:prstGeom prst="rect">
            <a:avLst/>
          </a:prstGeom>
        </p:spPr>
        <p:txBody>
          <a:bodyPr/>
          <a:lstStyle/>
          <a:p>
            <a:pPr>
              <a:defRPr/>
            </a:pPr>
            <a:r>
              <a:rPr lang="en-US" altLang="en-US"/>
              <a:t>NOVEMBER 2020</a:t>
            </a:r>
            <a:endParaRPr lang="en-US" altLang="en-US" b="1"/>
          </a:p>
        </p:txBody>
      </p:sp>
      <p:sp>
        <p:nvSpPr>
          <p:cNvPr id="5" name="Footer Placeholder 4"/>
          <p:cNvSpPr>
            <a:spLocks noGrp="1"/>
          </p:cNvSpPr>
          <p:nvPr>
            <p:ph type="ftr" sz="quarter" idx="11"/>
          </p:nvPr>
        </p:nvSpPr>
        <p:spPr>
          <a:xfrm>
            <a:off x="533400" y="6172200"/>
            <a:ext cx="5811724" cy="365125"/>
          </a:xfrm>
          <a:prstGeom prst="rect">
            <a:avLst/>
          </a:prstGeom>
        </p:spPr>
        <p:txBody>
          <a:bodyPr/>
          <a:lstStyle/>
          <a:p>
            <a:pPr>
              <a:defRPr/>
            </a:pPr>
            <a:r>
              <a:rPr lang="en-US" altLang="en-US"/>
              <a:t>PRESENTATION RUNNING FOOTER</a:t>
            </a:r>
          </a:p>
        </p:txBody>
      </p:sp>
      <p:sp>
        <p:nvSpPr>
          <p:cNvPr id="6" name="Slide Number Placeholder 5"/>
          <p:cNvSpPr>
            <a:spLocks noGrp="1"/>
          </p:cNvSpPr>
          <p:nvPr>
            <p:ph type="sldNum" sz="quarter" idx="12"/>
          </p:nvPr>
        </p:nvSpPr>
        <p:spPr>
          <a:xfrm>
            <a:off x="7774426" y="5578478"/>
            <a:ext cx="856907" cy="669925"/>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420224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normAutofit/>
          </a:bodyPr>
          <a:lstStyle>
            <a:lvl1pPr>
              <a:defRPr sz="280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33400" y="533400"/>
            <a:ext cx="5850012" cy="5486400"/>
          </a:xfrm>
          <a:prstGeom prst="rect">
            <a:avLst/>
          </a:prstGeo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430245" y="6172203"/>
            <a:ext cx="1200463" cy="365125"/>
          </a:xfrm>
          <a:prstGeom prst="rect">
            <a:avLst/>
          </a:prstGeom>
        </p:spPr>
        <p:txBody>
          <a:bodyPr/>
          <a:lstStyle/>
          <a:p>
            <a:pPr>
              <a:defRPr/>
            </a:pPr>
            <a:r>
              <a:rPr lang="en-US" altLang="en-US"/>
              <a:t>NOVEMBER 2020</a:t>
            </a:r>
            <a:endParaRPr lang="en-US" altLang="en-US" b="1"/>
          </a:p>
        </p:txBody>
      </p:sp>
      <p:sp>
        <p:nvSpPr>
          <p:cNvPr id="5" name="Footer Placeholder 4"/>
          <p:cNvSpPr>
            <a:spLocks noGrp="1"/>
          </p:cNvSpPr>
          <p:nvPr>
            <p:ph type="ftr" sz="quarter" idx="11"/>
          </p:nvPr>
        </p:nvSpPr>
        <p:spPr>
          <a:xfrm>
            <a:off x="533400" y="6172200"/>
            <a:ext cx="5811724" cy="365125"/>
          </a:xfrm>
          <a:prstGeom prst="rect">
            <a:avLst/>
          </a:prstGeom>
        </p:spPr>
        <p:txBody>
          <a:bodyPr/>
          <a:lstStyle/>
          <a:p>
            <a:pPr>
              <a:defRPr/>
            </a:pPr>
            <a:r>
              <a:rPr lang="en-US" altLang="en-US"/>
              <a:t>PRESENTATION RUNNING FOOTER</a:t>
            </a:r>
          </a:p>
        </p:txBody>
      </p:sp>
      <p:sp>
        <p:nvSpPr>
          <p:cNvPr id="6" name="Slide Number Placeholder 5"/>
          <p:cNvSpPr>
            <a:spLocks noGrp="1"/>
          </p:cNvSpPr>
          <p:nvPr>
            <p:ph type="sldNum" sz="quarter" idx="12"/>
          </p:nvPr>
        </p:nvSpPr>
        <p:spPr>
          <a:xfrm>
            <a:off x="7774426" y="5578478"/>
            <a:ext cx="856907" cy="669925"/>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144724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AIN CONTENT">
    <p:spTree>
      <p:nvGrpSpPr>
        <p:cNvPr id="1" name=""/>
        <p:cNvGrpSpPr/>
        <p:nvPr/>
      </p:nvGrpSpPr>
      <p:grpSpPr>
        <a:xfrm>
          <a:off x="0" y="0"/>
          <a:ext cx="0" cy="0"/>
          <a:chOff x="0" y="0"/>
          <a:chExt cx="0" cy="0"/>
        </a:xfrm>
      </p:grpSpPr>
      <p:sp>
        <p:nvSpPr>
          <p:cNvPr id="10" name="Text Placeholder 2"/>
          <p:cNvSpPr>
            <a:spLocks noGrp="1"/>
          </p:cNvSpPr>
          <p:nvPr>
            <p:ph idx="1" hasCustomPrompt="1"/>
          </p:nvPr>
        </p:nvSpPr>
        <p:spPr>
          <a:xfrm>
            <a:off x="467542" y="2132856"/>
            <a:ext cx="6554867" cy="3551646"/>
          </a:xfrm>
          <a:prstGeom prst="rect">
            <a:avLst/>
          </a:prstGeom>
        </p:spPr>
        <p:txBody>
          <a:bodyPr vert="horz" lIns="0" tIns="0" rIns="0" bIns="0" rtlCol="0" anchor="t">
            <a:normAutofit/>
          </a:bodyPr>
          <a:lstStyle>
            <a:lvl1pPr marL="285750" indent="-285750">
              <a:spcAft>
                <a:spcPts val="1200"/>
              </a:spcAft>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1pPr>
            <a:lvl2pPr marL="541338" indent="-269875">
              <a:spcAft>
                <a:spcPts val="1200"/>
              </a:spcAft>
              <a:buFont typeface="Arial" panose="020B0604020202020204" pitchFamily="34" charset="0"/>
              <a:buChar char="•"/>
              <a:tabLst>
                <a:tab pos="541338" algn="l"/>
              </a:tabLst>
              <a:defRPr>
                <a:solidFill>
                  <a:schemeClr val="tx1"/>
                </a:solidFill>
                <a:latin typeface="Arial" panose="020B0604020202020204" pitchFamily="34" charset="0"/>
                <a:cs typeface="Arial" panose="020B0604020202020204" pitchFamily="34" charset="0"/>
              </a:defRPr>
            </a:lvl2pPr>
            <a:lvl3pPr marL="896938" indent="-355600">
              <a:spcAft>
                <a:spcPts val="120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3pPr>
            <a:lvl4pPr marL="1252538" indent="-355600">
              <a:spcAft>
                <a:spcPts val="120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1" name="Title Placeholder 1"/>
          <p:cNvSpPr>
            <a:spLocks noGrp="1"/>
          </p:cNvSpPr>
          <p:nvPr>
            <p:ph type="title"/>
          </p:nvPr>
        </p:nvSpPr>
        <p:spPr>
          <a:xfrm>
            <a:off x="467543" y="332656"/>
            <a:ext cx="6554867" cy="1224136"/>
          </a:xfrm>
          <a:prstGeom prst="rect">
            <a:avLst/>
          </a:prstGeom>
          <a:effectLst/>
        </p:spPr>
        <p:txBody>
          <a:bodyPr vert="horz" lIns="0" tIns="0" rIns="0" bIns="0" rtlCol="0" anchor="ctr">
            <a:normAutofit/>
          </a:bodyPr>
          <a:lstStyle>
            <a:lvl1pPr algn="ctr">
              <a:defRPr>
                <a:solidFill>
                  <a:srgbClr val="FFFF00"/>
                </a:solidFill>
              </a:defRPr>
            </a:lvl1pPr>
          </a:lstStyle>
          <a:p>
            <a:r>
              <a:rPr lang="en-US" dirty="0"/>
              <a:t>Click to edit Master title style</a:t>
            </a:r>
          </a:p>
        </p:txBody>
      </p:sp>
    </p:spTree>
    <p:extLst>
      <p:ext uri="{BB962C8B-B14F-4D97-AF65-F5344CB8AC3E}">
        <p14:creationId xmlns:p14="http://schemas.microsoft.com/office/powerpoint/2010/main" val="5411336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a:t>Click to edit Master title style</a:t>
            </a:r>
            <a:endParaRPr lang="en-US" dirty="0"/>
          </a:p>
        </p:txBody>
      </p:sp>
      <p:sp>
        <p:nvSpPr>
          <p:cNvPr id="3" name="Date Placeholder 2"/>
          <p:cNvSpPr>
            <a:spLocks noGrp="1"/>
          </p:cNvSpPr>
          <p:nvPr>
            <p:ph type="dt" sz="half" idx="10"/>
          </p:nvPr>
        </p:nvSpPr>
        <p:spPr>
          <a:xfrm>
            <a:off x="7430245" y="6172203"/>
            <a:ext cx="1200463" cy="365125"/>
          </a:xfrm>
          <a:prstGeom prst="rect">
            <a:avLst/>
          </a:prstGeom>
        </p:spPr>
        <p:txBody>
          <a:bodyPr/>
          <a:lstStyle/>
          <a:p>
            <a:pPr>
              <a:defRPr/>
            </a:pPr>
            <a:r>
              <a:rPr lang="en-US" altLang="en-US"/>
              <a:t>NOVEMBER 2020</a:t>
            </a:r>
            <a:endParaRPr lang="en-US" altLang="en-US" b="1"/>
          </a:p>
        </p:txBody>
      </p:sp>
      <p:sp>
        <p:nvSpPr>
          <p:cNvPr id="4" name="Footer Placeholder 3"/>
          <p:cNvSpPr>
            <a:spLocks noGrp="1"/>
          </p:cNvSpPr>
          <p:nvPr>
            <p:ph type="ftr" sz="quarter" idx="11"/>
          </p:nvPr>
        </p:nvSpPr>
        <p:spPr>
          <a:xfrm>
            <a:off x="533400" y="6172200"/>
            <a:ext cx="5811724" cy="365125"/>
          </a:xfrm>
          <a:prstGeom prst="rect">
            <a:avLst/>
          </a:prstGeom>
        </p:spPr>
        <p:txBody>
          <a:bodyPr/>
          <a:lstStyle/>
          <a:p>
            <a:pPr>
              <a:defRPr/>
            </a:pPr>
            <a:r>
              <a:rPr lang="en-US" altLang="en-US"/>
              <a:t>PRESENTATION RUNNING FOOTER</a:t>
            </a:r>
          </a:p>
        </p:txBody>
      </p:sp>
      <p:sp>
        <p:nvSpPr>
          <p:cNvPr id="5" name="Slide Number Placeholder 4"/>
          <p:cNvSpPr>
            <a:spLocks noGrp="1"/>
          </p:cNvSpPr>
          <p:nvPr>
            <p:ph type="sldNum" sz="quarter" idx="12"/>
          </p:nvPr>
        </p:nvSpPr>
        <p:spPr>
          <a:xfrm>
            <a:off x="7774426" y="5578478"/>
            <a:ext cx="856907" cy="669925"/>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959310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430245" y="6172203"/>
            <a:ext cx="1200463" cy="365125"/>
          </a:xfrm>
          <a:prstGeom prst="rect">
            <a:avLst/>
          </a:prstGeom>
        </p:spPr>
        <p:txBody>
          <a:bodyPr/>
          <a:lstStyle/>
          <a:p>
            <a:pPr>
              <a:defRPr/>
            </a:pPr>
            <a:r>
              <a:rPr lang="en-US" altLang="en-US"/>
              <a:t>NOVEMBER 2020</a:t>
            </a:r>
            <a:endParaRPr lang="en-US" altLang="en-US" b="1"/>
          </a:p>
        </p:txBody>
      </p:sp>
      <p:sp>
        <p:nvSpPr>
          <p:cNvPr id="3" name="Footer Placeholder 2"/>
          <p:cNvSpPr>
            <a:spLocks noGrp="1"/>
          </p:cNvSpPr>
          <p:nvPr>
            <p:ph type="ftr" sz="quarter" idx="11"/>
          </p:nvPr>
        </p:nvSpPr>
        <p:spPr>
          <a:xfrm>
            <a:off x="533400" y="6172200"/>
            <a:ext cx="5811724" cy="365125"/>
          </a:xfrm>
          <a:prstGeom prst="rect">
            <a:avLst/>
          </a:prstGeom>
        </p:spPr>
        <p:txBody>
          <a:bodyPr/>
          <a:lstStyle/>
          <a:p>
            <a:pPr>
              <a:defRPr/>
            </a:pPr>
            <a:r>
              <a:rPr lang="en-US" altLang="en-US"/>
              <a:t>PRESENTATION RUNNING FOOTER</a:t>
            </a:r>
          </a:p>
        </p:txBody>
      </p:sp>
      <p:sp>
        <p:nvSpPr>
          <p:cNvPr id="4" name="Slide Number Placeholder 3"/>
          <p:cNvSpPr>
            <a:spLocks noGrp="1"/>
          </p:cNvSpPr>
          <p:nvPr>
            <p:ph type="sldNum" sz="quarter" idx="12"/>
          </p:nvPr>
        </p:nvSpPr>
        <p:spPr>
          <a:xfrm>
            <a:off x="7774426" y="5578478"/>
            <a:ext cx="856907" cy="669925"/>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736415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normAutofit/>
          </a:bodyPr>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533399" y="533400"/>
            <a:ext cx="4438755" cy="5486400"/>
          </a:xfrm>
          <a:prstGeom prst="rect">
            <a:avLst/>
          </a:prstGeo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418667" y="2209802"/>
            <a:ext cx="3200400" cy="2091267"/>
          </a:xfrm>
          <a:prstGeom prst="rect">
            <a:avLst/>
          </a:prstGeo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7430245" y="6172203"/>
            <a:ext cx="1200463" cy="365125"/>
          </a:xfrm>
          <a:prstGeom prst="rect">
            <a:avLst/>
          </a:prstGeom>
        </p:spPr>
        <p:txBody>
          <a:bodyPr/>
          <a:lstStyle/>
          <a:p>
            <a:pPr>
              <a:defRPr/>
            </a:pPr>
            <a:r>
              <a:rPr lang="en-US" altLang="en-US"/>
              <a:t>NOVEMBER 2020</a:t>
            </a:r>
            <a:endParaRPr lang="en-US" altLang="en-US" b="1"/>
          </a:p>
        </p:txBody>
      </p:sp>
      <p:sp>
        <p:nvSpPr>
          <p:cNvPr id="6" name="Footer Placeholder 5"/>
          <p:cNvSpPr>
            <a:spLocks noGrp="1"/>
          </p:cNvSpPr>
          <p:nvPr>
            <p:ph type="ftr" sz="quarter" idx="11"/>
          </p:nvPr>
        </p:nvSpPr>
        <p:spPr>
          <a:xfrm>
            <a:off x="533400" y="6172200"/>
            <a:ext cx="5811724" cy="365125"/>
          </a:xfrm>
          <a:prstGeom prst="rect">
            <a:avLst/>
          </a:prstGeom>
        </p:spPr>
        <p:txBody>
          <a:bodyPr/>
          <a:lstStyle/>
          <a:p>
            <a:pPr>
              <a:defRPr/>
            </a:pPr>
            <a:r>
              <a:rPr lang="en-US" altLang="en-US"/>
              <a:t>PRESENTATION RUNNING FOOTER</a:t>
            </a:r>
          </a:p>
        </p:txBody>
      </p:sp>
      <p:sp>
        <p:nvSpPr>
          <p:cNvPr id="7" name="Slide Number Placeholder 6"/>
          <p:cNvSpPr>
            <a:spLocks noGrp="1"/>
          </p:cNvSpPr>
          <p:nvPr>
            <p:ph type="sldNum" sz="quarter" idx="12"/>
          </p:nvPr>
        </p:nvSpPr>
        <p:spPr>
          <a:xfrm>
            <a:off x="7774426" y="5578478"/>
            <a:ext cx="856907" cy="669925"/>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22233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normAutofit/>
          </a:bodyPr>
          <a:lstStyle>
            <a:lvl1pPr algn="l">
              <a:defRPr sz="2400" b="0"/>
            </a:lvl1pPr>
          </a:lstStyle>
          <a:p>
            <a:r>
              <a:rPr lang="en-US"/>
              <a:t>Click to edit Master title style</a:t>
            </a:r>
            <a:endParaRPr lang="en-US" dirty="0"/>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496027" y="2743200"/>
            <a:ext cx="3564223" cy="2082800"/>
          </a:xfrm>
          <a:prstGeom prst="rect">
            <a:avLst/>
          </a:prstGeo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7430245" y="6172203"/>
            <a:ext cx="1200463" cy="365125"/>
          </a:xfrm>
          <a:prstGeom prst="rect">
            <a:avLst/>
          </a:prstGeom>
        </p:spPr>
        <p:txBody>
          <a:bodyPr/>
          <a:lstStyle/>
          <a:p>
            <a:pPr>
              <a:defRPr/>
            </a:pPr>
            <a:r>
              <a:rPr lang="en-US" altLang="en-US"/>
              <a:t>NOVEMBER 2020</a:t>
            </a:r>
            <a:endParaRPr lang="en-US" altLang="en-US" b="1"/>
          </a:p>
        </p:txBody>
      </p:sp>
      <p:sp>
        <p:nvSpPr>
          <p:cNvPr id="6" name="Footer Placeholder 5"/>
          <p:cNvSpPr>
            <a:spLocks noGrp="1"/>
          </p:cNvSpPr>
          <p:nvPr>
            <p:ph type="ftr" sz="quarter" idx="11"/>
          </p:nvPr>
        </p:nvSpPr>
        <p:spPr>
          <a:xfrm>
            <a:off x="533400" y="6172200"/>
            <a:ext cx="5811724" cy="365125"/>
          </a:xfrm>
          <a:prstGeom prst="rect">
            <a:avLst/>
          </a:prstGeom>
        </p:spPr>
        <p:txBody>
          <a:bodyPr/>
          <a:lstStyle/>
          <a:p>
            <a:pPr>
              <a:defRPr/>
            </a:pPr>
            <a:r>
              <a:rPr lang="en-US" altLang="en-US"/>
              <a:t>PRESENTATION RUNNING FOOTER</a:t>
            </a:r>
          </a:p>
        </p:txBody>
      </p:sp>
      <p:sp>
        <p:nvSpPr>
          <p:cNvPr id="7" name="Slide Number Placeholder 6"/>
          <p:cNvSpPr>
            <a:spLocks noGrp="1"/>
          </p:cNvSpPr>
          <p:nvPr>
            <p:ph type="sldNum" sz="quarter" idx="12"/>
          </p:nvPr>
        </p:nvSpPr>
        <p:spPr>
          <a:xfrm>
            <a:off x="7774426" y="5578478"/>
            <a:ext cx="856907" cy="669925"/>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751893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a:t>Click to edit Master title style</a:t>
            </a:r>
            <a:endParaRPr lang="en-US" dirty="0"/>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9" name="Text Placeholder 9"/>
          <p:cNvSpPr>
            <a:spLocks noGrp="1"/>
          </p:cNvSpPr>
          <p:nvPr>
            <p:ph type="body" sz="quarter" idx="14"/>
          </p:nvPr>
        </p:nvSpPr>
        <p:spPr>
          <a:xfrm>
            <a:off x="762002" y="3843867"/>
            <a:ext cx="7281332" cy="457200"/>
          </a:xfrm>
          <a:prstGeom prst="rect">
            <a:avLst/>
          </a:prstGeo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Date Placeholder 2"/>
          <p:cNvSpPr>
            <a:spLocks noGrp="1"/>
          </p:cNvSpPr>
          <p:nvPr>
            <p:ph type="dt" sz="half" idx="10"/>
          </p:nvPr>
        </p:nvSpPr>
        <p:spPr>
          <a:xfrm>
            <a:off x="7430245" y="6172203"/>
            <a:ext cx="1200463" cy="365125"/>
          </a:xfrm>
          <a:prstGeom prst="rect">
            <a:avLst/>
          </a:prstGeom>
        </p:spPr>
        <p:txBody>
          <a:bodyPr/>
          <a:lstStyle/>
          <a:p>
            <a:pPr>
              <a:defRPr/>
            </a:pPr>
            <a:r>
              <a:rPr lang="en-US" altLang="en-US"/>
              <a:t>NOVEMBER 2020</a:t>
            </a:r>
            <a:endParaRPr lang="en-US" altLang="en-US" b="1"/>
          </a:p>
        </p:txBody>
      </p:sp>
      <p:sp>
        <p:nvSpPr>
          <p:cNvPr id="4" name="Footer Placeholder 3"/>
          <p:cNvSpPr>
            <a:spLocks noGrp="1"/>
          </p:cNvSpPr>
          <p:nvPr>
            <p:ph type="ftr" sz="quarter" idx="11"/>
          </p:nvPr>
        </p:nvSpPr>
        <p:spPr>
          <a:xfrm>
            <a:off x="533400" y="6172200"/>
            <a:ext cx="5811724" cy="365125"/>
          </a:xfrm>
          <a:prstGeom prst="rect">
            <a:avLst/>
          </a:prstGeom>
        </p:spPr>
        <p:txBody>
          <a:bodyPr/>
          <a:lstStyle/>
          <a:p>
            <a:pPr>
              <a:defRPr/>
            </a:pPr>
            <a:r>
              <a:rPr lang="en-US" altLang="en-US"/>
              <a:t>PRESENTATION RUNNING FOOTER</a:t>
            </a:r>
          </a:p>
        </p:txBody>
      </p:sp>
      <p:sp>
        <p:nvSpPr>
          <p:cNvPr id="5" name="Slide Number Placeholder 4"/>
          <p:cNvSpPr>
            <a:spLocks noGrp="1"/>
          </p:cNvSpPr>
          <p:nvPr>
            <p:ph type="sldNum" sz="quarter" idx="12"/>
          </p:nvPr>
        </p:nvSpPr>
        <p:spPr>
          <a:xfrm>
            <a:off x="7774426" y="5578478"/>
            <a:ext cx="856907" cy="669925"/>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65954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a:t>Click to edit Master title style</a:t>
            </a:r>
            <a:endParaRPr lang="en-US" dirty="0"/>
          </a:p>
        </p:txBody>
      </p:sp>
      <p:sp>
        <p:nvSpPr>
          <p:cNvPr id="3" name="Date Placeholder 2"/>
          <p:cNvSpPr>
            <a:spLocks noGrp="1"/>
          </p:cNvSpPr>
          <p:nvPr>
            <p:ph type="dt" sz="half" idx="10"/>
          </p:nvPr>
        </p:nvSpPr>
        <p:spPr>
          <a:xfrm>
            <a:off x="7430245" y="6172203"/>
            <a:ext cx="1200463" cy="365125"/>
          </a:xfrm>
          <a:prstGeom prst="rect">
            <a:avLst/>
          </a:prstGeom>
        </p:spPr>
        <p:txBody>
          <a:bodyPr/>
          <a:lstStyle/>
          <a:p>
            <a:pPr>
              <a:defRPr/>
            </a:pPr>
            <a:r>
              <a:rPr lang="en-US" altLang="en-US"/>
              <a:t>NOVEMBER 2020</a:t>
            </a:r>
            <a:endParaRPr lang="en-US" altLang="en-US" b="1"/>
          </a:p>
        </p:txBody>
      </p:sp>
      <p:sp>
        <p:nvSpPr>
          <p:cNvPr id="4" name="Footer Placeholder 3"/>
          <p:cNvSpPr>
            <a:spLocks noGrp="1"/>
          </p:cNvSpPr>
          <p:nvPr>
            <p:ph type="ftr" sz="quarter" idx="11"/>
          </p:nvPr>
        </p:nvSpPr>
        <p:spPr>
          <a:xfrm>
            <a:off x="533400" y="6172200"/>
            <a:ext cx="5811724" cy="365125"/>
          </a:xfrm>
          <a:prstGeom prst="rect">
            <a:avLst/>
          </a:prstGeom>
        </p:spPr>
        <p:txBody>
          <a:bodyPr/>
          <a:lstStyle/>
          <a:p>
            <a:pPr>
              <a:defRPr/>
            </a:pPr>
            <a:r>
              <a:rPr lang="en-US" altLang="en-US"/>
              <a:t>PRESENTATION RUNNING FOOTER</a:t>
            </a:r>
          </a:p>
        </p:txBody>
      </p:sp>
      <p:sp>
        <p:nvSpPr>
          <p:cNvPr id="5" name="Slide Number Placeholder 4"/>
          <p:cNvSpPr>
            <a:spLocks noGrp="1"/>
          </p:cNvSpPr>
          <p:nvPr>
            <p:ph type="sldNum" sz="quarter" idx="12"/>
          </p:nvPr>
        </p:nvSpPr>
        <p:spPr>
          <a:xfrm>
            <a:off x="7774426" y="5578478"/>
            <a:ext cx="856907" cy="669925"/>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388579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nchor="ctr">
            <a:normAutofit/>
          </a:bodyPr>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533400" y="4114800"/>
            <a:ext cx="6383552" cy="1905000"/>
          </a:xfrm>
          <a:prstGeom prst="rect">
            <a:avLst/>
          </a:prstGeom>
        </p:spPr>
        <p:txBody>
          <a:bodyPr anchor="ct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430245" y="6172203"/>
            <a:ext cx="1200463" cy="365125"/>
          </a:xfrm>
          <a:prstGeom prst="rect">
            <a:avLst/>
          </a:prstGeom>
        </p:spPr>
        <p:txBody>
          <a:bodyPr/>
          <a:lstStyle/>
          <a:p>
            <a:pPr>
              <a:defRPr/>
            </a:pPr>
            <a:r>
              <a:rPr lang="en-US" altLang="en-US"/>
              <a:t>NOVEMBER 2020</a:t>
            </a:r>
            <a:endParaRPr lang="en-US" altLang="en-US" b="1"/>
          </a:p>
        </p:txBody>
      </p:sp>
      <p:sp>
        <p:nvSpPr>
          <p:cNvPr id="5" name="Footer Placeholder 4"/>
          <p:cNvSpPr>
            <a:spLocks noGrp="1"/>
          </p:cNvSpPr>
          <p:nvPr>
            <p:ph type="ftr" sz="quarter" idx="11"/>
          </p:nvPr>
        </p:nvSpPr>
        <p:spPr>
          <a:xfrm>
            <a:off x="533400" y="6172200"/>
            <a:ext cx="5811724" cy="365125"/>
          </a:xfrm>
          <a:prstGeom prst="rect">
            <a:avLst/>
          </a:prstGeom>
        </p:spPr>
        <p:txBody>
          <a:bodyPr/>
          <a:lstStyle/>
          <a:p>
            <a:pPr>
              <a:defRPr/>
            </a:pPr>
            <a:r>
              <a:rPr lang="en-US" altLang="en-US"/>
              <a:t>PRESENTATION RUNNING FOOTER</a:t>
            </a:r>
          </a:p>
        </p:txBody>
      </p:sp>
      <p:sp>
        <p:nvSpPr>
          <p:cNvPr id="6" name="Slide Number Placeholder 5"/>
          <p:cNvSpPr>
            <a:spLocks noGrp="1"/>
          </p:cNvSpPr>
          <p:nvPr>
            <p:ph type="sldNum" sz="quarter" idx="12"/>
          </p:nvPr>
        </p:nvSpPr>
        <p:spPr>
          <a:xfrm>
            <a:off x="7774426" y="5578478"/>
            <a:ext cx="856907" cy="669925"/>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775091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283" y="533400"/>
            <a:ext cx="6859787" cy="2895600"/>
          </a:xfrm>
        </p:spPr>
        <p:txBody>
          <a:bodyPr anchor="ctr">
            <a:normAutofit/>
          </a:bodyPr>
          <a:lstStyle>
            <a:lvl1pPr algn="l">
              <a:defRPr sz="28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66800" y="3429000"/>
            <a:ext cx="6402467" cy="482600"/>
          </a:xfrm>
          <a:prstGeom prst="rect">
            <a:avLst/>
          </a:prstGeo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533400" y="4301070"/>
            <a:ext cx="6382361" cy="1718730"/>
          </a:xfrm>
          <a:prstGeom prst="rect">
            <a:avLst/>
          </a:prstGeo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430245" y="6172203"/>
            <a:ext cx="1200463" cy="365125"/>
          </a:xfrm>
          <a:prstGeom prst="rect">
            <a:avLst/>
          </a:prstGeom>
        </p:spPr>
        <p:txBody>
          <a:bodyPr/>
          <a:lstStyle/>
          <a:p>
            <a:pPr>
              <a:defRPr/>
            </a:pPr>
            <a:r>
              <a:rPr lang="en-US" altLang="en-US"/>
              <a:t>NOVEMBER 2020</a:t>
            </a:r>
            <a:endParaRPr lang="en-US" altLang="en-US" b="1"/>
          </a:p>
        </p:txBody>
      </p:sp>
      <p:sp>
        <p:nvSpPr>
          <p:cNvPr id="5" name="Footer Placeholder 4"/>
          <p:cNvSpPr>
            <a:spLocks noGrp="1"/>
          </p:cNvSpPr>
          <p:nvPr>
            <p:ph type="ftr" sz="quarter" idx="11"/>
          </p:nvPr>
        </p:nvSpPr>
        <p:spPr>
          <a:xfrm>
            <a:off x="533400" y="6172200"/>
            <a:ext cx="5811724" cy="365125"/>
          </a:xfrm>
          <a:prstGeom prst="rect">
            <a:avLst/>
          </a:prstGeom>
        </p:spPr>
        <p:txBody>
          <a:bodyPr/>
          <a:lstStyle/>
          <a:p>
            <a:pPr>
              <a:defRPr/>
            </a:pPr>
            <a:r>
              <a:rPr lang="en-US" altLang="en-US"/>
              <a:t>PRESENTATION RUNNING FOOTER</a:t>
            </a:r>
          </a:p>
        </p:txBody>
      </p:sp>
      <p:sp>
        <p:nvSpPr>
          <p:cNvPr id="6" name="Slide Number Placeholder 5"/>
          <p:cNvSpPr>
            <a:spLocks noGrp="1"/>
          </p:cNvSpPr>
          <p:nvPr>
            <p:ph type="sldNum" sz="quarter" idx="12"/>
          </p:nvPr>
        </p:nvSpPr>
        <p:spPr>
          <a:xfrm>
            <a:off x="7774426" y="5578478"/>
            <a:ext cx="856907" cy="669925"/>
          </a:xfrm>
          <a:prstGeom prst="rect">
            <a:avLst/>
          </a:prstGeom>
        </p:spPr>
        <p:txBody>
          <a:bodyPr/>
          <a:lstStyle/>
          <a:p>
            <a:fld id="{D57F1E4F-1CFF-5643-939E-217C01CDF565}" type="slidenum">
              <a:rPr lang="en-US" smtClean="0"/>
              <a:pPr/>
              <a:t>‹#›</a:t>
            </a:fld>
            <a:endParaRPr lang="en-US" dirty="0"/>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4953417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normAutofit/>
          </a:bodyPr>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533400" y="5132980"/>
            <a:ext cx="6383552" cy="886819"/>
          </a:xfrm>
          <a:prstGeom prst="rect">
            <a:avLst/>
          </a:prstGeo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430245" y="6172203"/>
            <a:ext cx="1200463" cy="365125"/>
          </a:xfrm>
          <a:prstGeom prst="rect">
            <a:avLst/>
          </a:prstGeom>
        </p:spPr>
        <p:txBody>
          <a:bodyPr/>
          <a:lstStyle/>
          <a:p>
            <a:pPr>
              <a:defRPr/>
            </a:pPr>
            <a:r>
              <a:rPr lang="en-US" altLang="en-US"/>
              <a:t>NOVEMBER 2020</a:t>
            </a:r>
            <a:endParaRPr lang="en-US" altLang="en-US" b="1"/>
          </a:p>
        </p:txBody>
      </p:sp>
      <p:sp>
        <p:nvSpPr>
          <p:cNvPr id="5" name="Footer Placeholder 4"/>
          <p:cNvSpPr>
            <a:spLocks noGrp="1"/>
          </p:cNvSpPr>
          <p:nvPr>
            <p:ph type="ftr" sz="quarter" idx="11"/>
          </p:nvPr>
        </p:nvSpPr>
        <p:spPr>
          <a:xfrm>
            <a:off x="533400" y="6172200"/>
            <a:ext cx="5811724" cy="365125"/>
          </a:xfrm>
          <a:prstGeom prst="rect">
            <a:avLst/>
          </a:prstGeom>
        </p:spPr>
        <p:txBody>
          <a:bodyPr/>
          <a:lstStyle/>
          <a:p>
            <a:pPr>
              <a:defRPr/>
            </a:pPr>
            <a:r>
              <a:rPr lang="en-US" altLang="en-US"/>
              <a:t>PRESENTATION RUNNING FOOTER</a:t>
            </a:r>
          </a:p>
        </p:txBody>
      </p:sp>
      <p:sp>
        <p:nvSpPr>
          <p:cNvPr id="6" name="Slide Number Placeholder 5"/>
          <p:cNvSpPr>
            <a:spLocks noGrp="1"/>
          </p:cNvSpPr>
          <p:nvPr>
            <p:ph type="sldNum" sz="quarter" idx="12"/>
          </p:nvPr>
        </p:nvSpPr>
        <p:spPr>
          <a:xfrm>
            <a:off x="7774426" y="5578478"/>
            <a:ext cx="856907" cy="669925"/>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694442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284" y="533400"/>
            <a:ext cx="6859786" cy="2895600"/>
          </a:xfrm>
        </p:spPr>
        <p:txBody>
          <a:bodyPr anchor="ctr">
            <a:normAutofit/>
          </a:bodyPr>
          <a:lstStyle>
            <a:lvl1pPr algn="l">
              <a:defRPr sz="28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533400" y="3886200"/>
            <a:ext cx="6382361" cy="1049866"/>
          </a:xfrm>
          <a:prstGeom prst="rect">
            <a:avLst/>
          </a:prstGeo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533400" y="4953000"/>
            <a:ext cx="6382360" cy="1066800"/>
          </a:xfrm>
          <a:prstGeom prst="rect">
            <a:avLst/>
          </a:prstGeo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430245" y="6172203"/>
            <a:ext cx="1200463" cy="365125"/>
          </a:xfrm>
          <a:prstGeom prst="rect">
            <a:avLst/>
          </a:prstGeom>
        </p:spPr>
        <p:txBody>
          <a:bodyPr/>
          <a:lstStyle/>
          <a:p>
            <a:pPr>
              <a:defRPr/>
            </a:pPr>
            <a:r>
              <a:rPr lang="en-US" altLang="en-US"/>
              <a:t>NOVEMBER 2020</a:t>
            </a:r>
            <a:endParaRPr lang="en-US" altLang="en-US" b="1"/>
          </a:p>
        </p:txBody>
      </p:sp>
      <p:sp>
        <p:nvSpPr>
          <p:cNvPr id="5" name="Footer Placeholder 4"/>
          <p:cNvSpPr>
            <a:spLocks noGrp="1"/>
          </p:cNvSpPr>
          <p:nvPr>
            <p:ph type="ftr" sz="quarter" idx="11"/>
          </p:nvPr>
        </p:nvSpPr>
        <p:spPr>
          <a:xfrm>
            <a:off x="533400" y="6172200"/>
            <a:ext cx="5811724" cy="365125"/>
          </a:xfrm>
          <a:prstGeom prst="rect">
            <a:avLst/>
          </a:prstGeom>
        </p:spPr>
        <p:txBody>
          <a:bodyPr/>
          <a:lstStyle/>
          <a:p>
            <a:pPr>
              <a:defRPr/>
            </a:pPr>
            <a:r>
              <a:rPr lang="en-US" altLang="en-US"/>
              <a:t>PRESENTATION RUNNING FOOTER</a:t>
            </a:r>
          </a:p>
        </p:txBody>
      </p:sp>
      <p:sp>
        <p:nvSpPr>
          <p:cNvPr id="6" name="Slide Number Placeholder 5"/>
          <p:cNvSpPr>
            <a:spLocks noGrp="1"/>
          </p:cNvSpPr>
          <p:nvPr>
            <p:ph type="sldNum" sz="quarter" idx="12"/>
          </p:nvPr>
        </p:nvSpPr>
        <p:spPr>
          <a:xfrm>
            <a:off x="7774426" y="5578478"/>
            <a:ext cx="856907" cy="669925"/>
          </a:xfrm>
          <a:prstGeom prst="rect">
            <a:avLst/>
          </a:prstGeom>
        </p:spPr>
        <p:txBody>
          <a:bodyPr/>
          <a:lstStyle/>
          <a:p>
            <a:fld id="{D57F1E4F-1CFF-5643-939E-217C01CDF565}" type="slidenum">
              <a:rPr lang="en-US" smtClean="0"/>
              <a:pPr/>
              <a:t>‹#›</a:t>
            </a:fld>
            <a:endParaRPr lang="en-US" dirty="0"/>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1509614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vert="horz" lIns="91440" tIns="45720" rIns="91440" bIns="45720" rtlCol="0" anchor="ctr">
            <a:normAutofit/>
          </a:bodyPr>
          <a:lstStyle>
            <a:lvl1pPr>
              <a:defRPr lang="en-US" sz="2800"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533400" y="3928534"/>
            <a:ext cx="6382361" cy="838200"/>
          </a:xfrm>
          <a:prstGeom prst="rect">
            <a:avLst/>
          </a:prstGeo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533400" y="4766735"/>
            <a:ext cx="6382360" cy="1253065"/>
          </a:xfrm>
          <a:prstGeom prst="rect">
            <a:avLst/>
          </a:prstGeo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430245" y="6172203"/>
            <a:ext cx="1200463" cy="365125"/>
          </a:xfrm>
          <a:prstGeom prst="rect">
            <a:avLst/>
          </a:prstGeom>
        </p:spPr>
        <p:txBody>
          <a:bodyPr/>
          <a:lstStyle/>
          <a:p>
            <a:pPr>
              <a:defRPr/>
            </a:pPr>
            <a:r>
              <a:rPr lang="en-US" altLang="en-US"/>
              <a:t>NOVEMBER 2020</a:t>
            </a:r>
            <a:endParaRPr lang="en-US" altLang="en-US" b="1"/>
          </a:p>
        </p:txBody>
      </p:sp>
      <p:sp>
        <p:nvSpPr>
          <p:cNvPr id="5" name="Footer Placeholder 4"/>
          <p:cNvSpPr>
            <a:spLocks noGrp="1"/>
          </p:cNvSpPr>
          <p:nvPr>
            <p:ph type="ftr" sz="quarter" idx="11"/>
          </p:nvPr>
        </p:nvSpPr>
        <p:spPr>
          <a:xfrm>
            <a:off x="533400" y="6172200"/>
            <a:ext cx="5811724" cy="365125"/>
          </a:xfrm>
          <a:prstGeom prst="rect">
            <a:avLst/>
          </a:prstGeom>
        </p:spPr>
        <p:txBody>
          <a:bodyPr/>
          <a:lstStyle/>
          <a:p>
            <a:pPr>
              <a:defRPr/>
            </a:pPr>
            <a:r>
              <a:rPr lang="en-US" altLang="en-US"/>
              <a:t>PRESENTATION RUNNING FOOTER</a:t>
            </a:r>
          </a:p>
        </p:txBody>
      </p:sp>
      <p:sp>
        <p:nvSpPr>
          <p:cNvPr id="6" name="Slide Number Placeholder 5"/>
          <p:cNvSpPr>
            <a:spLocks noGrp="1"/>
          </p:cNvSpPr>
          <p:nvPr>
            <p:ph type="sldNum" sz="quarter" idx="12"/>
          </p:nvPr>
        </p:nvSpPr>
        <p:spPr>
          <a:xfrm>
            <a:off x="7774426" y="5578478"/>
            <a:ext cx="856907" cy="669925"/>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974842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lgn="l">
              <a:defRPr sz="280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33400" y="533401"/>
            <a:ext cx="6554867" cy="3767670"/>
          </a:xfrm>
          <a:prstGeom prst="rect">
            <a:avLst/>
          </a:prstGeo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430245" y="6172203"/>
            <a:ext cx="1200463" cy="365125"/>
          </a:xfrm>
          <a:prstGeom prst="rect">
            <a:avLst/>
          </a:prstGeom>
        </p:spPr>
        <p:txBody>
          <a:bodyPr/>
          <a:lstStyle/>
          <a:p>
            <a:pPr>
              <a:defRPr/>
            </a:pPr>
            <a:r>
              <a:rPr lang="en-US" altLang="en-US"/>
              <a:t>NOVEMBER 2020</a:t>
            </a:r>
            <a:endParaRPr lang="en-US" altLang="en-US" b="1"/>
          </a:p>
        </p:txBody>
      </p:sp>
      <p:sp>
        <p:nvSpPr>
          <p:cNvPr id="5" name="Footer Placeholder 4"/>
          <p:cNvSpPr>
            <a:spLocks noGrp="1"/>
          </p:cNvSpPr>
          <p:nvPr>
            <p:ph type="ftr" sz="quarter" idx="11"/>
          </p:nvPr>
        </p:nvSpPr>
        <p:spPr>
          <a:xfrm>
            <a:off x="533400" y="6172200"/>
            <a:ext cx="5811724" cy="365125"/>
          </a:xfrm>
          <a:prstGeom prst="rect">
            <a:avLst/>
          </a:prstGeom>
        </p:spPr>
        <p:txBody>
          <a:bodyPr/>
          <a:lstStyle/>
          <a:p>
            <a:pPr>
              <a:defRPr/>
            </a:pPr>
            <a:r>
              <a:rPr lang="en-US" altLang="en-US"/>
              <a:t>PRESENTATION RUNNING FOOTER</a:t>
            </a:r>
          </a:p>
        </p:txBody>
      </p:sp>
      <p:sp>
        <p:nvSpPr>
          <p:cNvPr id="6" name="Slide Number Placeholder 5"/>
          <p:cNvSpPr>
            <a:spLocks noGrp="1"/>
          </p:cNvSpPr>
          <p:nvPr>
            <p:ph type="sldNum" sz="quarter" idx="12"/>
          </p:nvPr>
        </p:nvSpPr>
        <p:spPr>
          <a:xfrm>
            <a:off x="7774426" y="5578478"/>
            <a:ext cx="856907" cy="669925"/>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557151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normAutofit/>
          </a:bodyPr>
          <a:lstStyle>
            <a:lvl1pPr>
              <a:defRPr sz="280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33400" y="533400"/>
            <a:ext cx="5850012" cy="5486400"/>
          </a:xfrm>
          <a:prstGeom prst="rect">
            <a:avLst/>
          </a:prstGeo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430245" y="6172203"/>
            <a:ext cx="1200463" cy="365125"/>
          </a:xfrm>
          <a:prstGeom prst="rect">
            <a:avLst/>
          </a:prstGeom>
        </p:spPr>
        <p:txBody>
          <a:bodyPr/>
          <a:lstStyle/>
          <a:p>
            <a:pPr>
              <a:defRPr/>
            </a:pPr>
            <a:r>
              <a:rPr lang="en-US" altLang="en-US"/>
              <a:t>NOVEMBER 2020</a:t>
            </a:r>
            <a:endParaRPr lang="en-US" altLang="en-US" b="1"/>
          </a:p>
        </p:txBody>
      </p:sp>
      <p:sp>
        <p:nvSpPr>
          <p:cNvPr id="5" name="Footer Placeholder 4"/>
          <p:cNvSpPr>
            <a:spLocks noGrp="1"/>
          </p:cNvSpPr>
          <p:nvPr>
            <p:ph type="ftr" sz="quarter" idx="11"/>
          </p:nvPr>
        </p:nvSpPr>
        <p:spPr>
          <a:xfrm>
            <a:off x="533400" y="6172200"/>
            <a:ext cx="5811724" cy="365125"/>
          </a:xfrm>
          <a:prstGeom prst="rect">
            <a:avLst/>
          </a:prstGeom>
        </p:spPr>
        <p:txBody>
          <a:bodyPr/>
          <a:lstStyle/>
          <a:p>
            <a:pPr>
              <a:defRPr/>
            </a:pPr>
            <a:r>
              <a:rPr lang="en-US" altLang="en-US"/>
              <a:t>PRESENTATION RUNNING FOOTER</a:t>
            </a:r>
          </a:p>
        </p:txBody>
      </p:sp>
      <p:sp>
        <p:nvSpPr>
          <p:cNvPr id="6" name="Slide Number Placeholder 5"/>
          <p:cNvSpPr>
            <a:spLocks noGrp="1"/>
          </p:cNvSpPr>
          <p:nvPr>
            <p:ph type="sldNum" sz="quarter" idx="12"/>
          </p:nvPr>
        </p:nvSpPr>
        <p:spPr>
          <a:xfrm>
            <a:off x="7774426" y="5578478"/>
            <a:ext cx="856907" cy="669925"/>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06139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430245" y="6172203"/>
            <a:ext cx="1200463" cy="365125"/>
          </a:xfrm>
          <a:prstGeom prst="rect">
            <a:avLst/>
          </a:prstGeom>
        </p:spPr>
        <p:txBody>
          <a:bodyPr/>
          <a:lstStyle/>
          <a:p>
            <a:pPr>
              <a:defRPr/>
            </a:pPr>
            <a:r>
              <a:rPr lang="en-US" altLang="en-US"/>
              <a:t>NOVEMBER 2020</a:t>
            </a:r>
            <a:endParaRPr lang="en-US" altLang="en-US" b="1"/>
          </a:p>
        </p:txBody>
      </p:sp>
      <p:sp>
        <p:nvSpPr>
          <p:cNvPr id="3" name="Footer Placeholder 2"/>
          <p:cNvSpPr>
            <a:spLocks noGrp="1"/>
          </p:cNvSpPr>
          <p:nvPr>
            <p:ph type="ftr" sz="quarter" idx="11"/>
          </p:nvPr>
        </p:nvSpPr>
        <p:spPr>
          <a:xfrm>
            <a:off x="533400" y="6172200"/>
            <a:ext cx="5811724" cy="365125"/>
          </a:xfrm>
          <a:prstGeom prst="rect">
            <a:avLst/>
          </a:prstGeom>
        </p:spPr>
        <p:txBody>
          <a:bodyPr/>
          <a:lstStyle/>
          <a:p>
            <a:pPr>
              <a:defRPr/>
            </a:pPr>
            <a:r>
              <a:rPr lang="en-US" altLang="en-US"/>
              <a:t>PRESENTATION RUNNING FOOTER</a:t>
            </a:r>
          </a:p>
        </p:txBody>
      </p:sp>
      <p:sp>
        <p:nvSpPr>
          <p:cNvPr id="4" name="Slide Number Placeholder 3"/>
          <p:cNvSpPr>
            <a:spLocks noGrp="1"/>
          </p:cNvSpPr>
          <p:nvPr>
            <p:ph type="sldNum" sz="quarter" idx="12"/>
          </p:nvPr>
        </p:nvSpPr>
        <p:spPr>
          <a:xfrm>
            <a:off x="7774426" y="5578478"/>
            <a:ext cx="856907" cy="669925"/>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72655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normAutofit/>
          </a:bodyPr>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533399" y="533400"/>
            <a:ext cx="4438755" cy="5486400"/>
          </a:xfrm>
          <a:prstGeom prst="rect">
            <a:avLst/>
          </a:prstGeo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418667" y="2209802"/>
            <a:ext cx="3200400" cy="2091267"/>
          </a:xfrm>
          <a:prstGeom prst="rect">
            <a:avLst/>
          </a:prstGeo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7430245" y="6172203"/>
            <a:ext cx="1200463" cy="365125"/>
          </a:xfrm>
          <a:prstGeom prst="rect">
            <a:avLst/>
          </a:prstGeom>
        </p:spPr>
        <p:txBody>
          <a:bodyPr/>
          <a:lstStyle/>
          <a:p>
            <a:pPr>
              <a:defRPr/>
            </a:pPr>
            <a:r>
              <a:rPr lang="en-US" altLang="en-US"/>
              <a:t>NOVEMBER 2020</a:t>
            </a:r>
            <a:endParaRPr lang="en-US" altLang="en-US" b="1"/>
          </a:p>
        </p:txBody>
      </p:sp>
      <p:sp>
        <p:nvSpPr>
          <p:cNvPr id="6" name="Footer Placeholder 5"/>
          <p:cNvSpPr>
            <a:spLocks noGrp="1"/>
          </p:cNvSpPr>
          <p:nvPr>
            <p:ph type="ftr" sz="quarter" idx="11"/>
          </p:nvPr>
        </p:nvSpPr>
        <p:spPr>
          <a:xfrm>
            <a:off x="533400" y="6172200"/>
            <a:ext cx="5811724" cy="365125"/>
          </a:xfrm>
          <a:prstGeom prst="rect">
            <a:avLst/>
          </a:prstGeom>
        </p:spPr>
        <p:txBody>
          <a:bodyPr/>
          <a:lstStyle/>
          <a:p>
            <a:pPr>
              <a:defRPr/>
            </a:pPr>
            <a:r>
              <a:rPr lang="en-US" altLang="en-US"/>
              <a:t>PRESENTATION RUNNING FOOTER</a:t>
            </a:r>
          </a:p>
        </p:txBody>
      </p:sp>
      <p:sp>
        <p:nvSpPr>
          <p:cNvPr id="7" name="Slide Number Placeholder 6"/>
          <p:cNvSpPr>
            <a:spLocks noGrp="1"/>
          </p:cNvSpPr>
          <p:nvPr>
            <p:ph type="sldNum" sz="quarter" idx="12"/>
          </p:nvPr>
        </p:nvSpPr>
        <p:spPr>
          <a:xfrm>
            <a:off x="7774426" y="5578478"/>
            <a:ext cx="856907" cy="669925"/>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476884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normAutofit/>
          </a:bodyPr>
          <a:lstStyle>
            <a:lvl1pPr algn="l">
              <a:defRPr sz="2400" b="0"/>
            </a:lvl1pPr>
          </a:lstStyle>
          <a:p>
            <a:r>
              <a:rPr lang="en-US"/>
              <a:t>Click to edit Master title style</a:t>
            </a:r>
            <a:endParaRPr lang="en-US" dirty="0"/>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496027" y="2743200"/>
            <a:ext cx="3564223" cy="2082800"/>
          </a:xfrm>
          <a:prstGeom prst="rect">
            <a:avLst/>
          </a:prstGeo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7430245" y="6172203"/>
            <a:ext cx="1200463" cy="365125"/>
          </a:xfrm>
          <a:prstGeom prst="rect">
            <a:avLst/>
          </a:prstGeom>
        </p:spPr>
        <p:txBody>
          <a:bodyPr/>
          <a:lstStyle/>
          <a:p>
            <a:pPr>
              <a:defRPr/>
            </a:pPr>
            <a:r>
              <a:rPr lang="en-US" altLang="en-US"/>
              <a:t>NOVEMBER 2020</a:t>
            </a:r>
            <a:endParaRPr lang="en-US" altLang="en-US" b="1"/>
          </a:p>
        </p:txBody>
      </p:sp>
      <p:sp>
        <p:nvSpPr>
          <p:cNvPr id="6" name="Footer Placeholder 5"/>
          <p:cNvSpPr>
            <a:spLocks noGrp="1"/>
          </p:cNvSpPr>
          <p:nvPr>
            <p:ph type="ftr" sz="quarter" idx="11"/>
          </p:nvPr>
        </p:nvSpPr>
        <p:spPr>
          <a:xfrm>
            <a:off x="533400" y="6172200"/>
            <a:ext cx="5811724" cy="365125"/>
          </a:xfrm>
          <a:prstGeom prst="rect">
            <a:avLst/>
          </a:prstGeom>
        </p:spPr>
        <p:txBody>
          <a:bodyPr/>
          <a:lstStyle/>
          <a:p>
            <a:pPr>
              <a:defRPr/>
            </a:pPr>
            <a:r>
              <a:rPr lang="en-US" altLang="en-US"/>
              <a:t>PRESENTATION RUNNING FOOTER</a:t>
            </a:r>
          </a:p>
        </p:txBody>
      </p:sp>
      <p:sp>
        <p:nvSpPr>
          <p:cNvPr id="7" name="Slide Number Placeholder 6"/>
          <p:cNvSpPr>
            <a:spLocks noGrp="1"/>
          </p:cNvSpPr>
          <p:nvPr>
            <p:ph type="sldNum" sz="quarter" idx="12"/>
          </p:nvPr>
        </p:nvSpPr>
        <p:spPr>
          <a:xfrm>
            <a:off x="7774426" y="5578478"/>
            <a:ext cx="856907" cy="669925"/>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60787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a:t>Click to edit Master title style</a:t>
            </a:r>
            <a:endParaRPr lang="en-US" dirty="0"/>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9" name="Text Placeholder 9"/>
          <p:cNvSpPr>
            <a:spLocks noGrp="1"/>
          </p:cNvSpPr>
          <p:nvPr>
            <p:ph type="body" sz="quarter" idx="14"/>
          </p:nvPr>
        </p:nvSpPr>
        <p:spPr>
          <a:xfrm>
            <a:off x="762002" y="3843867"/>
            <a:ext cx="7281332" cy="457200"/>
          </a:xfrm>
          <a:prstGeom prst="rect">
            <a:avLst/>
          </a:prstGeo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Date Placeholder 2"/>
          <p:cNvSpPr>
            <a:spLocks noGrp="1"/>
          </p:cNvSpPr>
          <p:nvPr>
            <p:ph type="dt" sz="half" idx="10"/>
          </p:nvPr>
        </p:nvSpPr>
        <p:spPr>
          <a:xfrm>
            <a:off x="7430245" y="6172203"/>
            <a:ext cx="1200463" cy="365125"/>
          </a:xfrm>
          <a:prstGeom prst="rect">
            <a:avLst/>
          </a:prstGeom>
        </p:spPr>
        <p:txBody>
          <a:bodyPr/>
          <a:lstStyle/>
          <a:p>
            <a:pPr>
              <a:defRPr/>
            </a:pPr>
            <a:r>
              <a:rPr lang="en-US" altLang="en-US"/>
              <a:t>NOVEMBER 2020</a:t>
            </a:r>
            <a:endParaRPr lang="en-US" altLang="en-US" b="1"/>
          </a:p>
        </p:txBody>
      </p:sp>
      <p:sp>
        <p:nvSpPr>
          <p:cNvPr id="4" name="Footer Placeholder 3"/>
          <p:cNvSpPr>
            <a:spLocks noGrp="1"/>
          </p:cNvSpPr>
          <p:nvPr>
            <p:ph type="ftr" sz="quarter" idx="11"/>
          </p:nvPr>
        </p:nvSpPr>
        <p:spPr>
          <a:xfrm>
            <a:off x="533400" y="6172200"/>
            <a:ext cx="5811724" cy="365125"/>
          </a:xfrm>
          <a:prstGeom prst="rect">
            <a:avLst/>
          </a:prstGeom>
        </p:spPr>
        <p:txBody>
          <a:bodyPr/>
          <a:lstStyle/>
          <a:p>
            <a:pPr>
              <a:defRPr/>
            </a:pPr>
            <a:r>
              <a:rPr lang="en-US" altLang="en-US"/>
              <a:t>PRESENTATION RUNNING FOOTER</a:t>
            </a:r>
          </a:p>
        </p:txBody>
      </p:sp>
      <p:sp>
        <p:nvSpPr>
          <p:cNvPr id="5" name="Slide Number Placeholder 4"/>
          <p:cNvSpPr>
            <a:spLocks noGrp="1"/>
          </p:cNvSpPr>
          <p:nvPr>
            <p:ph type="sldNum" sz="quarter" idx="12"/>
          </p:nvPr>
        </p:nvSpPr>
        <p:spPr>
          <a:xfrm>
            <a:off x="7774426" y="5578478"/>
            <a:ext cx="856907" cy="669925"/>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45339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6918920" cy="2895600"/>
          </a:xfrm>
        </p:spPr>
        <p:txBody>
          <a:bodyPr anchor="ctr">
            <a:normAutofit/>
          </a:bodyPr>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533400" y="4114800"/>
            <a:ext cx="6383552" cy="1905000"/>
          </a:xfrm>
          <a:prstGeom prst="rect">
            <a:avLst/>
          </a:prstGeom>
        </p:spPr>
        <p:txBody>
          <a:bodyPr anchor="ct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1940166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283" y="533400"/>
            <a:ext cx="6859787" cy="2895600"/>
          </a:xfrm>
        </p:spPr>
        <p:txBody>
          <a:bodyPr anchor="ctr">
            <a:normAutofit/>
          </a:bodyPr>
          <a:lstStyle>
            <a:lvl1pPr algn="l">
              <a:defRPr sz="28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66800" y="3429000"/>
            <a:ext cx="6402467" cy="482600"/>
          </a:xfrm>
          <a:prstGeom prst="rect">
            <a:avLst/>
          </a:prstGeo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533400" y="4301070"/>
            <a:ext cx="6382361" cy="1718730"/>
          </a:xfrm>
          <a:prstGeom prst="rect">
            <a:avLst/>
          </a:prstGeo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430245" y="6172203"/>
            <a:ext cx="1200463" cy="365125"/>
          </a:xfrm>
          <a:prstGeom prst="rect">
            <a:avLst/>
          </a:prstGeom>
        </p:spPr>
        <p:txBody>
          <a:bodyPr/>
          <a:lstStyle/>
          <a:p>
            <a:pPr>
              <a:defRPr/>
            </a:pPr>
            <a:r>
              <a:rPr lang="en-US" altLang="en-US"/>
              <a:t>NOVEMBER 2020</a:t>
            </a:r>
            <a:endParaRPr lang="en-US" altLang="en-US" b="1"/>
          </a:p>
        </p:txBody>
      </p:sp>
      <p:sp>
        <p:nvSpPr>
          <p:cNvPr id="5" name="Footer Placeholder 4"/>
          <p:cNvSpPr>
            <a:spLocks noGrp="1"/>
          </p:cNvSpPr>
          <p:nvPr>
            <p:ph type="ftr" sz="quarter" idx="11"/>
          </p:nvPr>
        </p:nvSpPr>
        <p:spPr>
          <a:xfrm>
            <a:off x="533400" y="6172200"/>
            <a:ext cx="5811724" cy="365125"/>
          </a:xfrm>
          <a:prstGeom prst="rect">
            <a:avLst/>
          </a:prstGeom>
        </p:spPr>
        <p:txBody>
          <a:bodyPr/>
          <a:lstStyle/>
          <a:p>
            <a:pPr>
              <a:defRPr/>
            </a:pPr>
            <a:r>
              <a:rPr lang="en-US" altLang="en-US"/>
              <a:t>PRESENTATION RUNNING FOOTER</a:t>
            </a:r>
          </a:p>
        </p:txBody>
      </p:sp>
      <p:sp>
        <p:nvSpPr>
          <p:cNvPr id="6" name="Slide Number Placeholder 5"/>
          <p:cNvSpPr>
            <a:spLocks noGrp="1"/>
          </p:cNvSpPr>
          <p:nvPr>
            <p:ph type="sldNum" sz="quarter" idx="12"/>
          </p:nvPr>
        </p:nvSpPr>
        <p:spPr>
          <a:xfrm>
            <a:off x="7774426" y="5578478"/>
            <a:ext cx="856907" cy="669925"/>
          </a:xfrm>
          <a:prstGeom prst="rect">
            <a:avLst/>
          </a:prstGeom>
        </p:spPr>
        <p:txBody>
          <a:bodyPr/>
          <a:lstStyle/>
          <a:p>
            <a:fld id="{D57F1E4F-1CFF-5643-939E-217C01CDF565}" type="slidenum">
              <a:rPr lang="en-US" smtClean="0"/>
              <a:pPr/>
              <a:t>‹#›</a:t>
            </a:fld>
            <a:endParaRPr lang="en-US" dirty="0"/>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2471499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normAutofit/>
          </a:bodyPr>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533400" y="5132980"/>
            <a:ext cx="6383552" cy="886819"/>
          </a:xfrm>
          <a:prstGeom prst="rect">
            <a:avLst/>
          </a:prstGeo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430245" y="6172203"/>
            <a:ext cx="1200463" cy="365125"/>
          </a:xfrm>
          <a:prstGeom prst="rect">
            <a:avLst/>
          </a:prstGeom>
        </p:spPr>
        <p:txBody>
          <a:bodyPr/>
          <a:lstStyle/>
          <a:p>
            <a:pPr>
              <a:defRPr/>
            </a:pPr>
            <a:r>
              <a:rPr lang="en-US" altLang="en-US"/>
              <a:t>NOVEMBER 2020</a:t>
            </a:r>
            <a:endParaRPr lang="en-US" altLang="en-US" b="1"/>
          </a:p>
        </p:txBody>
      </p:sp>
      <p:sp>
        <p:nvSpPr>
          <p:cNvPr id="5" name="Footer Placeholder 4"/>
          <p:cNvSpPr>
            <a:spLocks noGrp="1"/>
          </p:cNvSpPr>
          <p:nvPr>
            <p:ph type="ftr" sz="quarter" idx="11"/>
          </p:nvPr>
        </p:nvSpPr>
        <p:spPr>
          <a:xfrm>
            <a:off x="533400" y="6172200"/>
            <a:ext cx="5811724" cy="365125"/>
          </a:xfrm>
          <a:prstGeom prst="rect">
            <a:avLst/>
          </a:prstGeom>
        </p:spPr>
        <p:txBody>
          <a:bodyPr/>
          <a:lstStyle/>
          <a:p>
            <a:pPr>
              <a:defRPr/>
            </a:pPr>
            <a:r>
              <a:rPr lang="en-US" altLang="en-US"/>
              <a:t>PRESENTATION RUNNING FOOTER</a:t>
            </a:r>
          </a:p>
        </p:txBody>
      </p:sp>
      <p:sp>
        <p:nvSpPr>
          <p:cNvPr id="6" name="Slide Number Placeholder 5"/>
          <p:cNvSpPr>
            <a:spLocks noGrp="1"/>
          </p:cNvSpPr>
          <p:nvPr>
            <p:ph type="sldNum" sz="quarter" idx="12"/>
          </p:nvPr>
        </p:nvSpPr>
        <p:spPr>
          <a:xfrm>
            <a:off x="7774426" y="5578478"/>
            <a:ext cx="856907" cy="669925"/>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746359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jpeg"/><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w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image" Target="../media/image3.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image" Target="../media/image4.jpeg"/><Relationship Id="rId2" Type="http://schemas.openxmlformats.org/officeDocument/2006/relationships/slideLayout" Target="../slideLayouts/slideLayout15.xml"/><Relationship Id="rId16" Type="http://schemas.openxmlformats.org/officeDocument/2006/relationships/image" Target="../media/image2.jpe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wmf"/><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5" name="Rectangle 9">
            <a:extLst>
              <a:ext uri="{FF2B5EF4-FFF2-40B4-BE49-F238E27FC236}">
                <a16:creationId xmlns:a16="http://schemas.microsoft.com/office/drawing/2014/main" id="{E8C26FE4-2F52-43BC-BC39-E19DE1EC1694}"/>
              </a:ext>
            </a:extLst>
          </p:cNvPr>
          <p:cNvSpPr>
            <a:spLocks noChangeArrowheads="1"/>
          </p:cNvSpPr>
          <p:nvPr userDrawn="1"/>
        </p:nvSpPr>
        <p:spPr bwMode="auto">
          <a:xfrm>
            <a:off x="0" y="6570663"/>
            <a:ext cx="9134751" cy="287337"/>
          </a:xfrm>
          <a:prstGeom prst="rect">
            <a:avLst/>
          </a:prstGeom>
          <a:solidFill>
            <a:srgbClr val="00163B"/>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2400">
                <a:solidFill>
                  <a:schemeClr val="tx1"/>
                </a:solidFill>
                <a:latin typeface="Arial" panose="020B0604020202020204" pitchFamily="34" charset="0"/>
                <a:ea typeface="Geneva" pitchFamily="1" charset="-128"/>
              </a:defRPr>
            </a:lvl1pPr>
            <a:lvl2pPr marL="742950" indent="-285750">
              <a:defRPr sz="2400">
                <a:solidFill>
                  <a:schemeClr val="tx1"/>
                </a:solidFill>
                <a:latin typeface="Arial" panose="020B0604020202020204" pitchFamily="34" charset="0"/>
                <a:ea typeface="Geneva" pitchFamily="1" charset="-128"/>
              </a:defRPr>
            </a:lvl2pPr>
            <a:lvl3pPr marL="1143000" indent="-228600">
              <a:defRPr sz="2400">
                <a:solidFill>
                  <a:schemeClr val="tx1"/>
                </a:solidFill>
                <a:latin typeface="Arial" panose="020B0604020202020204" pitchFamily="34" charset="0"/>
                <a:ea typeface="Geneva" pitchFamily="1" charset="-128"/>
              </a:defRPr>
            </a:lvl3pPr>
            <a:lvl4pPr marL="1600200" indent="-228600">
              <a:defRPr sz="2400">
                <a:solidFill>
                  <a:schemeClr val="tx1"/>
                </a:solidFill>
                <a:latin typeface="Arial" panose="020B0604020202020204" pitchFamily="34" charset="0"/>
                <a:ea typeface="Geneva" pitchFamily="1" charset="-128"/>
              </a:defRPr>
            </a:lvl4pPr>
            <a:lvl5pPr marL="2057400" indent="-228600">
              <a:defRPr sz="2400">
                <a:solidFill>
                  <a:schemeClr val="tx1"/>
                </a:solidFill>
                <a:latin typeface="Arial" panose="020B0604020202020204" pitchFamily="34" charset="0"/>
                <a:ea typeface="Geneva"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Geneva"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Geneva"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Geneva"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Geneva" pitchFamily="1" charset="-128"/>
              </a:defRPr>
            </a:lvl9pPr>
          </a:lstStyle>
          <a:p>
            <a:pPr algn="l"/>
            <a:r>
              <a:rPr lang="en-US" altLang="en-US" sz="1000" i="0" dirty="0"/>
              <a:t>Inspired by</a:t>
            </a:r>
            <a:r>
              <a:rPr lang="en-US" altLang="en-US" sz="1000" i="0" baseline="0" dirty="0"/>
              <a:t> History to “Train for the Future</a:t>
            </a:r>
            <a:r>
              <a:rPr lang="en-US" altLang="en-US" sz="1000" i="1" baseline="0" dirty="0"/>
              <a:t>”</a:t>
            </a:r>
            <a:endParaRPr lang="en-GB" altLang="en-US" sz="1000" i="1" dirty="0"/>
          </a:p>
        </p:txBody>
      </p:sp>
      <p:sp>
        <p:nvSpPr>
          <p:cNvPr id="2" name="Title Placeholder 1"/>
          <p:cNvSpPr>
            <a:spLocks noGrp="1"/>
          </p:cNvSpPr>
          <p:nvPr>
            <p:ph type="title"/>
          </p:nvPr>
        </p:nvSpPr>
        <p:spPr>
          <a:xfrm>
            <a:off x="323528" y="260648"/>
            <a:ext cx="7080572" cy="1524000"/>
          </a:xfrm>
          <a:prstGeom prst="rect">
            <a:avLst/>
          </a:prstGeom>
          <a:effectLst/>
        </p:spPr>
        <p:txBody>
          <a:bodyPr vert="horz" lIns="0" tIns="0" rIns="0" bIns="0" rtlCol="0" anchor="t">
            <a:normAutofit/>
          </a:bodyPr>
          <a:lstStyle/>
          <a:p>
            <a:r>
              <a:rPr lang="en-US" dirty="0"/>
              <a:t>Click to edit Master title style</a:t>
            </a:r>
          </a:p>
        </p:txBody>
      </p:sp>
      <p:pic>
        <p:nvPicPr>
          <p:cNvPr id="13" name="Picture 7" descr="RN Curve">
            <a:extLst>
              <a:ext uri="{FF2B5EF4-FFF2-40B4-BE49-F238E27FC236}">
                <a16:creationId xmlns:a16="http://schemas.microsoft.com/office/drawing/2014/main" id="{2CB84FD2-8FD2-4465-845E-8FDEFAC1C078}"/>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712351" y="-16602"/>
            <a:ext cx="1447800" cy="6874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 descr="Combined Cadet Force - Wikipedia">
            <a:extLst>
              <a:ext uri="{FF2B5EF4-FFF2-40B4-BE49-F238E27FC236}">
                <a16:creationId xmlns:a16="http://schemas.microsoft.com/office/drawing/2014/main" id="{F94E50FF-BCC1-484A-B61D-8D92B0BC0705}"/>
              </a:ext>
            </a:extLst>
          </p:cNvPr>
          <p:cNvPicPr>
            <a:picLocks noChangeAspect="1" noChangeArrowheads="1"/>
          </p:cNvPicPr>
          <p:nvPr userDrawn="1"/>
        </p:nvPicPr>
        <p:blipFill>
          <a:blip r:embed="rId16" cstate="hqprint">
            <a:extLst>
              <a:ext uri="{28A0092B-C50C-407E-A947-70E740481C1C}">
                <a14:useLocalDpi xmlns:a14="http://schemas.microsoft.com/office/drawing/2010/main" val="0"/>
              </a:ext>
            </a:extLst>
          </a:blip>
          <a:srcRect/>
          <a:stretch>
            <a:fillRect/>
          </a:stretch>
        </p:blipFill>
        <p:spPr bwMode="auto">
          <a:xfrm>
            <a:off x="8070782" y="1784648"/>
            <a:ext cx="855449" cy="84735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Colour_shadow">
            <a:extLst>
              <a:ext uri="{FF2B5EF4-FFF2-40B4-BE49-F238E27FC236}">
                <a16:creationId xmlns:a16="http://schemas.microsoft.com/office/drawing/2014/main" id="{ACC29791-96F4-4ECD-825D-7D68604E34D5}"/>
              </a:ext>
            </a:extLst>
          </p:cNvPr>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8079914" y="239242"/>
            <a:ext cx="824831" cy="981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1969471"/>
      </p:ext>
    </p:extLst>
  </p:cSld>
  <p:clrMap bg1="dk1" tx1="lt1" bg2="dk2" tx2="lt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Lst>
  <p:hf hdr="0"/>
  <p:txStyles>
    <p:titleStyle>
      <a:lvl1pPr algn="ctr" defTabSz="457200" rtl="0" eaLnBrk="1" latinLnBrk="0" hangingPunct="1">
        <a:spcBef>
          <a:spcPct val="0"/>
        </a:spcBef>
        <a:buNone/>
        <a:defRPr sz="3600" b="1" kern="1200" cap="all">
          <a:ln w="3175" cmpd="sng">
            <a:noFill/>
          </a:ln>
          <a:solidFill>
            <a:srgbClr val="FFFF00"/>
          </a:solidFill>
          <a:effectLst/>
          <a:latin typeface="Arial" panose="020B0604020202020204" pitchFamily="34" charset="0"/>
          <a:ea typeface="+mj-ea"/>
          <a:cs typeface="Arial" panose="020B060402020202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panose="05000000000000000000" pitchFamily="2" charset="2"/>
        <a:buChar char="§"/>
        <a:defRPr sz="2000" kern="1200" cap="none">
          <a:solidFill>
            <a:schemeClr val="bg2">
              <a:lumMod val="75000"/>
            </a:schemeClr>
          </a:solidFill>
          <a:effectLst/>
          <a:latin typeface="+mn-lt"/>
          <a:ea typeface="+mn-ea"/>
          <a:cs typeface="+mn-cs"/>
        </a:defRPr>
      </a:lvl1pPr>
      <a:lvl2pPr marL="457200" indent="0" algn="l" defTabSz="457200" rtl="0" eaLnBrk="1" latinLnBrk="0" hangingPunct="1">
        <a:spcBef>
          <a:spcPct val="20000"/>
        </a:spcBef>
        <a:spcAft>
          <a:spcPts val="600"/>
        </a:spcAft>
        <a:buClr>
          <a:schemeClr val="tx1"/>
        </a:buClr>
        <a:buSzPct val="80000"/>
        <a:buFont typeface="Wingdings" panose="05000000000000000000" pitchFamily="2" charset="2"/>
        <a:buNone/>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panose="05000000000000000000" pitchFamily="2"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panose="05000000000000000000" pitchFamily="2"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panose="05000000000000000000" pitchFamily="2"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2060"/>
        </a:solidFill>
        <a:effectLst/>
      </p:bgPr>
    </p:bg>
    <p:spTree>
      <p:nvGrpSpPr>
        <p:cNvPr id="1" name=""/>
        <p:cNvGrpSpPr/>
        <p:nvPr/>
      </p:nvGrpSpPr>
      <p:grpSpPr>
        <a:xfrm>
          <a:off x="0" y="0"/>
          <a:ext cx="0" cy="0"/>
          <a:chOff x="0" y="0"/>
          <a:chExt cx="0" cy="0"/>
        </a:xfrm>
      </p:grpSpPr>
      <p:sp>
        <p:nvSpPr>
          <p:cNvPr id="15" name="Rectangle 9">
            <a:extLst>
              <a:ext uri="{FF2B5EF4-FFF2-40B4-BE49-F238E27FC236}">
                <a16:creationId xmlns:a16="http://schemas.microsoft.com/office/drawing/2014/main" id="{E8C26FE4-2F52-43BC-BC39-E19DE1EC1694}"/>
              </a:ext>
            </a:extLst>
          </p:cNvPr>
          <p:cNvSpPr>
            <a:spLocks noChangeArrowheads="1"/>
          </p:cNvSpPr>
          <p:nvPr userDrawn="1"/>
        </p:nvSpPr>
        <p:spPr bwMode="auto">
          <a:xfrm>
            <a:off x="0" y="6570663"/>
            <a:ext cx="9134751" cy="287337"/>
          </a:xfrm>
          <a:prstGeom prst="rect">
            <a:avLst/>
          </a:prstGeom>
          <a:solidFill>
            <a:srgbClr val="00163B"/>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2400">
                <a:solidFill>
                  <a:schemeClr val="tx1"/>
                </a:solidFill>
                <a:latin typeface="Arial" panose="020B0604020202020204" pitchFamily="34" charset="0"/>
                <a:ea typeface="Geneva" pitchFamily="1" charset="-128"/>
              </a:defRPr>
            </a:lvl1pPr>
            <a:lvl2pPr marL="742950" indent="-285750">
              <a:defRPr sz="2400">
                <a:solidFill>
                  <a:schemeClr val="tx1"/>
                </a:solidFill>
                <a:latin typeface="Arial" panose="020B0604020202020204" pitchFamily="34" charset="0"/>
                <a:ea typeface="Geneva" pitchFamily="1" charset="-128"/>
              </a:defRPr>
            </a:lvl2pPr>
            <a:lvl3pPr marL="1143000" indent="-228600">
              <a:defRPr sz="2400">
                <a:solidFill>
                  <a:schemeClr val="tx1"/>
                </a:solidFill>
                <a:latin typeface="Arial" panose="020B0604020202020204" pitchFamily="34" charset="0"/>
                <a:ea typeface="Geneva" pitchFamily="1" charset="-128"/>
              </a:defRPr>
            </a:lvl3pPr>
            <a:lvl4pPr marL="1600200" indent="-228600">
              <a:defRPr sz="2400">
                <a:solidFill>
                  <a:schemeClr val="tx1"/>
                </a:solidFill>
                <a:latin typeface="Arial" panose="020B0604020202020204" pitchFamily="34" charset="0"/>
                <a:ea typeface="Geneva" pitchFamily="1" charset="-128"/>
              </a:defRPr>
            </a:lvl4pPr>
            <a:lvl5pPr marL="2057400" indent="-228600">
              <a:defRPr sz="2400">
                <a:solidFill>
                  <a:schemeClr val="tx1"/>
                </a:solidFill>
                <a:latin typeface="Arial" panose="020B0604020202020204" pitchFamily="34" charset="0"/>
                <a:ea typeface="Geneva"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Geneva"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Geneva"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Geneva"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Geneva" pitchFamily="1" charset="-128"/>
              </a:defRPr>
            </a:lvl9pPr>
          </a:lstStyle>
          <a:p>
            <a:pPr algn="l"/>
            <a:r>
              <a:rPr lang="en-US" altLang="en-US" sz="1000" i="0" dirty="0"/>
              <a:t>Inspired by</a:t>
            </a:r>
            <a:r>
              <a:rPr lang="en-US" altLang="en-US" sz="1000" i="0" baseline="0" dirty="0"/>
              <a:t> History to “Train for the Future</a:t>
            </a:r>
            <a:r>
              <a:rPr lang="en-US" altLang="en-US" sz="1000" i="1" baseline="0" dirty="0"/>
              <a:t>”</a:t>
            </a:r>
            <a:endParaRPr lang="en-GB" altLang="en-US" sz="1000" i="1" dirty="0"/>
          </a:p>
        </p:txBody>
      </p:sp>
      <p:sp>
        <p:nvSpPr>
          <p:cNvPr id="2" name="Title Placeholder 1"/>
          <p:cNvSpPr>
            <a:spLocks noGrp="1"/>
          </p:cNvSpPr>
          <p:nvPr>
            <p:ph type="title"/>
          </p:nvPr>
        </p:nvSpPr>
        <p:spPr>
          <a:xfrm>
            <a:off x="323528" y="260648"/>
            <a:ext cx="7080572" cy="1524000"/>
          </a:xfrm>
          <a:prstGeom prst="rect">
            <a:avLst/>
          </a:prstGeom>
          <a:effectLst/>
        </p:spPr>
        <p:txBody>
          <a:bodyPr vert="horz" lIns="0" tIns="0" rIns="0" bIns="0" rtlCol="0" anchor="t">
            <a:normAutofit/>
          </a:bodyPr>
          <a:lstStyle/>
          <a:p>
            <a:r>
              <a:rPr lang="en-US" dirty="0"/>
              <a:t>Click to edit Master title style</a:t>
            </a:r>
          </a:p>
        </p:txBody>
      </p:sp>
      <p:pic>
        <p:nvPicPr>
          <p:cNvPr id="13" name="Picture 7" descr="RN Curve">
            <a:extLst>
              <a:ext uri="{FF2B5EF4-FFF2-40B4-BE49-F238E27FC236}">
                <a16:creationId xmlns:a16="http://schemas.microsoft.com/office/drawing/2014/main" id="{2CB84FD2-8FD2-4465-845E-8FDEFAC1C078}"/>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732712" y="10782"/>
            <a:ext cx="1447800" cy="6874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 descr="Combined Cadet Force - Wikipedia">
            <a:extLst>
              <a:ext uri="{FF2B5EF4-FFF2-40B4-BE49-F238E27FC236}">
                <a16:creationId xmlns:a16="http://schemas.microsoft.com/office/drawing/2014/main" id="{F94E50FF-BCC1-484A-B61D-8D92B0BC0705}"/>
              </a:ext>
            </a:extLst>
          </p:cNvPr>
          <p:cNvPicPr>
            <a:picLocks noChangeAspect="1" noChangeArrowheads="1"/>
          </p:cNvPicPr>
          <p:nvPr userDrawn="1"/>
        </p:nvPicPr>
        <p:blipFill>
          <a:blip r:embed="rId16" cstate="hqprint">
            <a:extLst>
              <a:ext uri="{28A0092B-C50C-407E-A947-70E740481C1C}">
                <a14:useLocalDpi xmlns:a14="http://schemas.microsoft.com/office/drawing/2010/main" val="0"/>
              </a:ext>
            </a:extLst>
          </a:blip>
          <a:srcRect/>
          <a:stretch>
            <a:fillRect/>
          </a:stretch>
        </p:blipFill>
        <p:spPr bwMode="auto">
          <a:xfrm>
            <a:off x="8050958" y="3312280"/>
            <a:ext cx="855449" cy="84735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What is the significance of the word 'Gibraltar' on the Royal Marines badge?  - Quora"/>
          <p:cNvPicPr/>
          <p:nvPr userDrawn="1"/>
        </p:nvPicPr>
        <p:blipFill>
          <a:blip r:embed="rId17" cstate="hqprint">
            <a:extLst>
              <a:ext uri="{28A0092B-C50C-407E-A947-70E740481C1C}">
                <a14:useLocalDpi xmlns:a14="http://schemas.microsoft.com/office/drawing/2010/main" val="0"/>
              </a:ext>
            </a:extLst>
          </a:blip>
          <a:srcRect/>
          <a:stretch>
            <a:fillRect/>
          </a:stretch>
        </p:blipFill>
        <p:spPr bwMode="auto">
          <a:xfrm>
            <a:off x="7923548" y="1645210"/>
            <a:ext cx="1137563" cy="1137563"/>
          </a:xfrm>
          <a:prstGeom prst="rect">
            <a:avLst/>
          </a:prstGeom>
          <a:noFill/>
          <a:ln>
            <a:noFill/>
          </a:ln>
        </p:spPr>
      </p:pic>
      <p:pic>
        <p:nvPicPr>
          <p:cNvPr id="8" name="Picture 8" descr="Colour_shadow">
            <a:extLst>
              <a:ext uri="{FF2B5EF4-FFF2-40B4-BE49-F238E27FC236}">
                <a16:creationId xmlns:a16="http://schemas.microsoft.com/office/drawing/2014/main" id="{ACC29791-96F4-4ECD-825D-7D68604E34D5}"/>
              </a:ext>
            </a:extLst>
          </p:cNvPr>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8079914" y="239242"/>
            <a:ext cx="824831" cy="981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1651100"/>
      </p:ext>
    </p:extLst>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Lst>
  <p:hf hdr="0"/>
  <p:txStyles>
    <p:titleStyle>
      <a:lvl1pPr algn="ctr" defTabSz="457200" rtl="0" eaLnBrk="1" latinLnBrk="0" hangingPunct="1">
        <a:spcBef>
          <a:spcPct val="0"/>
        </a:spcBef>
        <a:buNone/>
        <a:defRPr sz="3600" b="1" kern="1200" cap="all">
          <a:ln w="3175" cmpd="sng">
            <a:noFill/>
          </a:ln>
          <a:solidFill>
            <a:srgbClr val="FFFF00"/>
          </a:solidFill>
          <a:effectLst/>
          <a:latin typeface="Arial" panose="020B0604020202020204" pitchFamily="34" charset="0"/>
          <a:ea typeface="+mj-ea"/>
          <a:cs typeface="Arial" panose="020B060402020202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panose="05000000000000000000" pitchFamily="2" charset="2"/>
        <a:buChar char="§"/>
        <a:defRPr sz="2000" kern="1200" cap="none">
          <a:solidFill>
            <a:schemeClr val="bg2">
              <a:lumMod val="75000"/>
            </a:schemeClr>
          </a:solidFill>
          <a:effectLst/>
          <a:latin typeface="+mn-lt"/>
          <a:ea typeface="+mn-ea"/>
          <a:cs typeface="+mn-cs"/>
        </a:defRPr>
      </a:lvl1pPr>
      <a:lvl2pPr marL="457200" indent="0" algn="l" defTabSz="457200" rtl="0" eaLnBrk="1" latinLnBrk="0" hangingPunct="1">
        <a:spcBef>
          <a:spcPct val="20000"/>
        </a:spcBef>
        <a:spcAft>
          <a:spcPts val="600"/>
        </a:spcAft>
        <a:buClr>
          <a:schemeClr val="tx1"/>
        </a:buClr>
        <a:buSzPct val="80000"/>
        <a:buFont typeface="Wingdings" panose="05000000000000000000" pitchFamily="2" charset="2"/>
        <a:buNone/>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panose="05000000000000000000" pitchFamily="2"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panose="05000000000000000000" pitchFamily="2"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panose="05000000000000000000" pitchFamily="2"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0" name="Picture 6" descr="Colour_shado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2763" y="287338"/>
            <a:ext cx="719137" cy="85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endParaRPr lang="en-GB" dirty="0"/>
          </a:p>
        </p:txBody>
      </p:sp>
      <p:sp>
        <p:nvSpPr>
          <p:cNvPr id="6" name="Rectangle 5"/>
          <p:cNvSpPr/>
          <p:nvPr/>
        </p:nvSpPr>
        <p:spPr>
          <a:xfrm>
            <a:off x="0" y="0"/>
            <a:ext cx="9144000" cy="6858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descr="Logo&#10;&#10;Description automatically generated">
            <a:extLst>
              <a:ext uri="{FF2B5EF4-FFF2-40B4-BE49-F238E27FC236}">
                <a16:creationId xmlns:a16="http://schemas.microsoft.com/office/drawing/2014/main" id="{EEE57AC3-B51E-427B-8371-E47FF28C7A1C}"/>
              </a:ext>
            </a:extLst>
          </p:cNvPr>
          <p:cNvSpPr/>
          <p:nvPr/>
        </p:nvSpPr>
        <p:spPr>
          <a:xfrm>
            <a:off x="2285984" y="1232756"/>
            <a:ext cx="4572032" cy="4392488"/>
          </a:xfrm>
          <a:prstGeom prst="ellipse">
            <a:avLst/>
          </a:prstGeom>
          <a:blipFill>
            <a:blip r:embed="rId4">
              <a:extLst>
                <a:ext uri="{28A0092B-C50C-407E-A947-70E740481C1C}">
                  <a14:useLocalDpi xmlns:a14="http://schemas.microsoft.com/office/drawing/2010/main" val="0"/>
                </a:ext>
              </a:extLst>
            </a:blip>
            <a:srcRect/>
            <a:stretch>
              <a:fillRect/>
            </a:stretch>
          </a:blipFill>
          <a:effectLst>
            <a:glow rad="419100">
              <a:schemeClr val="tx1">
                <a:alpha val="21000"/>
              </a:schemeClr>
            </a:glow>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9635846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8286750" y="5886450"/>
            <a:ext cx="857250" cy="669925"/>
          </a:xfrm>
          <a:prstGeom prst="rect">
            <a:avLst/>
          </a:prstGeom>
        </p:spPr>
        <p:txBody>
          <a:bodyPr/>
          <a:lstStyle/>
          <a:p>
            <a:fld id="{D57F1E4F-1CFF-5643-939E-217C01CDF565}" type="slidenum">
              <a:rPr lang="en-US" smtClean="0"/>
              <a:pPr/>
              <a:t>10</a:t>
            </a:fld>
            <a:endParaRPr lang="en-US" dirty="0"/>
          </a:p>
        </p:txBody>
      </p:sp>
      <p:sp>
        <p:nvSpPr>
          <p:cNvPr id="2" name="TextBox 1"/>
          <p:cNvSpPr txBox="1"/>
          <p:nvPr/>
        </p:nvSpPr>
        <p:spPr>
          <a:xfrm>
            <a:off x="411126" y="1300595"/>
            <a:ext cx="6810890" cy="2339102"/>
          </a:xfrm>
          <a:prstGeom prst="rect">
            <a:avLst/>
          </a:prstGeom>
          <a:noFill/>
        </p:spPr>
        <p:txBody>
          <a:bodyPr wrap="square" lIns="91440" tIns="45720" rIns="91440" bIns="45720" rtlCol="0" anchor="t">
            <a:spAutoFit/>
          </a:bodyPr>
          <a:lstStyle/>
          <a:p>
            <a:pPr marL="285750" indent="-285750" defTabSz="762000">
              <a:spcAft>
                <a:spcPts val="600"/>
              </a:spcAft>
              <a:buFont typeface="Arial" panose="020B0604020202020204" pitchFamily="34" charset="0"/>
              <a:buChar char="•"/>
            </a:pPr>
            <a:r>
              <a:rPr lang="en-GB" dirty="0">
                <a:latin typeface="Arial" charset="0"/>
              </a:rPr>
              <a:t>Integrity encompasses honesty, sincerity, reliability, and unselfishness</a:t>
            </a:r>
          </a:p>
          <a:p>
            <a:pPr marL="285750" indent="-285750" defTabSz="762000">
              <a:spcAft>
                <a:spcPts val="600"/>
              </a:spcAft>
              <a:buFont typeface="Arial" panose="020B0604020202020204" pitchFamily="34" charset="0"/>
              <a:buChar char="•"/>
            </a:pPr>
            <a:endParaRPr lang="en-GB" dirty="0">
              <a:latin typeface="Arial" charset="0"/>
            </a:endParaRPr>
          </a:p>
          <a:p>
            <a:pPr marL="285750" indent="-285750" defTabSz="762000">
              <a:spcAft>
                <a:spcPts val="600"/>
              </a:spcAft>
              <a:buFont typeface="Arial" panose="020B0604020202020204" pitchFamily="34" charset="0"/>
              <a:buChar char="•"/>
            </a:pPr>
            <a:r>
              <a:rPr lang="en-GB" dirty="0">
                <a:latin typeface="Arial" charset="0"/>
              </a:rPr>
              <a:t>Essential requirement of leadership and comradeship</a:t>
            </a:r>
          </a:p>
          <a:p>
            <a:pPr defTabSz="762000">
              <a:spcAft>
                <a:spcPts val="600"/>
              </a:spcAft>
            </a:pPr>
            <a:endParaRPr lang="en-GB" dirty="0">
              <a:latin typeface="Arial" charset="0"/>
            </a:endParaRPr>
          </a:p>
          <a:p>
            <a:pPr marL="285750" indent="-285750" defTabSz="762000">
              <a:spcAft>
                <a:spcPts val="600"/>
              </a:spcAft>
              <a:buFont typeface="Arial" panose="020B0604020202020204" pitchFamily="34" charset="0"/>
              <a:buChar char="•"/>
            </a:pPr>
            <a:r>
              <a:rPr lang="en-GB" dirty="0">
                <a:latin typeface="Arial"/>
                <a:cs typeface="Arial"/>
              </a:rPr>
              <a:t>Unless we maintain our integrity, others will not trust </a:t>
            </a:r>
            <a:r>
              <a:rPr lang="en-GB">
                <a:latin typeface="Arial"/>
                <a:cs typeface="Arial"/>
              </a:rPr>
              <a:t>us, and the  </a:t>
            </a:r>
            <a:r>
              <a:rPr lang="en-GB" dirty="0">
                <a:latin typeface="Arial"/>
                <a:cs typeface="Arial"/>
              </a:rPr>
              <a:t>teamwork will suffer.</a:t>
            </a:r>
            <a:endParaRPr lang="en-GB" altLang="en-US" dirty="0">
              <a:latin typeface="Arial" panose="020B0604020202020204" pitchFamily="34" charset="0"/>
              <a:cs typeface="Arial" panose="020B0604020202020204" pitchFamily="34" charset="0"/>
            </a:endParaRPr>
          </a:p>
        </p:txBody>
      </p:sp>
      <p:sp>
        <p:nvSpPr>
          <p:cNvPr id="4" name="Title 3"/>
          <p:cNvSpPr>
            <a:spLocks noGrp="1"/>
          </p:cNvSpPr>
          <p:nvPr>
            <p:ph type="title"/>
          </p:nvPr>
        </p:nvSpPr>
        <p:spPr>
          <a:xfrm>
            <a:off x="411126" y="191386"/>
            <a:ext cx="6811720" cy="1224136"/>
          </a:xfrm>
        </p:spPr>
        <p:txBody>
          <a:bodyPr>
            <a:normAutofit/>
          </a:bodyPr>
          <a:lstStyle/>
          <a:p>
            <a:r>
              <a:rPr lang="en-GB" dirty="0">
                <a:latin typeface="Arial"/>
                <a:cs typeface="Arial"/>
              </a:rPr>
              <a:t>Integrity</a:t>
            </a:r>
          </a:p>
        </p:txBody>
      </p:sp>
      <p:pic>
        <p:nvPicPr>
          <p:cNvPr id="7" name="Picture 6" descr="ppoint_04122_04122842">
            <a:extLst>
              <a:ext uri="{FF2B5EF4-FFF2-40B4-BE49-F238E27FC236}">
                <a16:creationId xmlns:a16="http://schemas.microsoft.com/office/drawing/2014/main" id="{59407B03-9354-42BB-91AC-F6D274CE4AF2}"/>
              </a:ext>
            </a:extLst>
          </p:cNvPr>
          <p:cNvPicPr>
            <a:picLocks noChangeAspect="1" noChangeArrowheads="1"/>
          </p:cNvPicPr>
          <p:nvPr/>
        </p:nvPicPr>
        <p:blipFill>
          <a:blip r:embed="rId3"/>
          <a:srcRect/>
          <a:stretch>
            <a:fillRect/>
          </a:stretch>
        </p:blipFill>
        <p:spPr bwMode="auto">
          <a:xfrm>
            <a:off x="2365481" y="3752880"/>
            <a:ext cx="2903008" cy="2664328"/>
          </a:xfrm>
          <a:prstGeom prst="rect">
            <a:avLst/>
          </a:prstGeom>
          <a:noFill/>
          <a:ln w="9525">
            <a:noFill/>
            <a:miter lim="800000"/>
            <a:headEnd/>
            <a:tailEnd/>
          </a:ln>
        </p:spPr>
      </p:pic>
    </p:spTree>
    <p:extLst>
      <p:ext uri="{BB962C8B-B14F-4D97-AF65-F5344CB8AC3E}">
        <p14:creationId xmlns:p14="http://schemas.microsoft.com/office/powerpoint/2010/main" val="22490580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8286750" y="5886450"/>
            <a:ext cx="857250" cy="669925"/>
          </a:xfrm>
          <a:prstGeom prst="rect">
            <a:avLst/>
          </a:prstGeom>
        </p:spPr>
        <p:txBody>
          <a:bodyPr/>
          <a:lstStyle/>
          <a:p>
            <a:fld id="{D57F1E4F-1CFF-5643-939E-217C01CDF565}" type="slidenum">
              <a:rPr lang="en-US" smtClean="0"/>
              <a:pPr/>
              <a:t>11</a:t>
            </a:fld>
            <a:endParaRPr lang="en-US" dirty="0"/>
          </a:p>
        </p:txBody>
      </p:sp>
      <p:sp>
        <p:nvSpPr>
          <p:cNvPr id="2" name="TextBox 1"/>
          <p:cNvSpPr txBox="1"/>
          <p:nvPr/>
        </p:nvSpPr>
        <p:spPr>
          <a:xfrm>
            <a:off x="363079" y="1179306"/>
            <a:ext cx="6926474" cy="2339102"/>
          </a:xfrm>
          <a:prstGeom prst="rect">
            <a:avLst/>
          </a:prstGeom>
          <a:noFill/>
        </p:spPr>
        <p:txBody>
          <a:bodyPr wrap="square" lIns="91440" tIns="45720" rIns="91440" bIns="45720" rtlCol="0" anchor="t">
            <a:spAutoFit/>
          </a:bodyPr>
          <a:lstStyle/>
          <a:p>
            <a:pPr marL="285750" indent="-285750" defTabSz="762000">
              <a:spcAft>
                <a:spcPts val="600"/>
              </a:spcAft>
              <a:buFont typeface="Arial" panose="020B0604020202020204" pitchFamily="34" charset="0"/>
              <a:buChar char="•"/>
            </a:pPr>
            <a:r>
              <a:rPr lang="en-GB" dirty="0">
                <a:latin typeface="Arial" charset="0"/>
              </a:rPr>
              <a:t>The Nation, RN and those with whom we serve rely on our commitment, dedication and support</a:t>
            </a:r>
          </a:p>
          <a:p>
            <a:pPr defTabSz="762000">
              <a:spcAft>
                <a:spcPts val="600"/>
              </a:spcAft>
            </a:pPr>
            <a:endParaRPr lang="en-GB" dirty="0">
              <a:latin typeface="Arial" charset="0"/>
            </a:endParaRPr>
          </a:p>
          <a:p>
            <a:pPr marL="285750" indent="-285750" defTabSz="762000">
              <a:spcAft>
                <a:spcPts val="600"/>
              </a:spcAft>
              <a:buFont typeface="Arial" panose="020B0604020202020204" pitchFamily="34" charset="0"/>
              <a:buChar char="•"/>
            </a:pPr>
            <a:r>
              <a:rPr lang="en-GB" dirty="0">
                <a:latin typeface="Arial"/>
                <a:cs typeface="Arial"/>
              </a:rPr>
              <a:t>We must therefore be loyal to our leaders, those that we lead, </a:t>
            </a:r>
            <a:r>
              <a:rPr lang="en-GB">
                <a:latin typeface="Arial"/>
                <a:cs typeface="Arial"/>
              </a:rPr>
              <a:t>our team, and our duty</a:t>
            </a:r>
          </a:p>
          <a:p>
            <a:pPr marL="285750" indent="-285750" defTabSz="762000">
              <a:spcAft>
                <a:spcPts val="600"/>
              </a:spcAft>
              <a:buFont typeface="Arial" panose="020B0604020202020204" pitchFamily="34" charset="0"/>
              <a:buChar char="•"/>
            </a:pPr>
            <a:endParaRPr lang="en-GB" dirty="0">
              <a:latin typeface="Arial" charset="0"/>
            </a:endParaRPr>
          </a:p>
          <a:p>
            <a:pPr marL="285750" indent="-285750" defTabSz="762000">
              <a:spcAft>
                <a:spcPts val="600"/>
              </a:spcAft>
              <a:buFont typeface="Arial" panose="020B0604020202020204" pitchFamily="34" charset="0"/>
              <a:buChar char="•"/>
            </a:pPr>
            <a:r>
              <a:rPr lang="en-GB">
                <a:latin typeface="Arial"/>
                <a:cs typeface="Arial"/>
              </a:rPr>
              <a:t>Pass this test and we will never let others down.</a:t>
            </a:r>
          </a:p>
        </p:txBody>
      </p:sp>
      <p:sp>
        <p:nvSpPr>
          <p:cNvPr id="4" name="Title 3"/>
          <p:cNvSpPr>
            <a:spLocks noGrp="1"/>
          </p:cNvSpPr>
          <p:nvPr>
            <p:ph type="title"/>
          </p:nvPr>
        </p:nvSpPr>
        <p:spPr>
          <a:xfrm>
            <a:off x="359755" y="-1254"/>
            <a:ext cx="6940147" cy="1224136"/>
          </a:xfrm>
        </p:spPr>
        <p:txBody>
          <a:bodyPr>
            <a:normAutofit/>
          </a:bodyPr>
          <a:lstStyle/>
          <a:p>
            <a:r>
              <a:rPr lang="en-GB" dirty="0">
                <a:latin typeface="Arial"/>
                <a:cs typeface="Arial"/>
              </a:rPr>
              <a:t>Loyalty</a:t>
            </a:r>
          </a:p>
        </p:txBody>
      </p:sp>
      <p:pic>
        <p:nvPicPr>
          <p:cNvPr id="6" name="Picture 5" descr="ppoint_04121_04121073">
            <a:extLst>
              <a:ext uri="{FF2B5EF4-FFF2-40B4-BE49-F238E27FC236}">
                <a16:creationId xmlns:a16="http://schemas.microsoft.com/office/drawing/2014/main" id="{9A3B9788-C6FB-48EC-930B-7D7B230CF9E7}"/>
              </a:ext>
            </a:extLst>
          </p:cNvPr>
          <p:cNvPicPr>
            <a:picLocks noChangeAspect="1" noChangeArrowheads="1"/>
          </p:cNvPicPr>
          <p:nvPr/>
        </p:nvPicPr>
        <p:blipFill>
          <a:blip r:embed="rId3"/>
          <a:srcRect t="3873"/>
          <a:stretch>
            <a:fillRect/>
          </a:stretch>
        </p:blipFill>
        <p:spPr bwMode="auto">
          <a:xfrm>
            <a:off x="2365481" y="3715175"/>
            <a:ext cx="2903008" cy="2677171"/>
          </a:xfrm>
          <a:prstGeom prst="rect">
            <a:avLst/>
          </a:prstGeom>
          <a:noFill/>
          <a:ln w="9525">
            <a:noFill/>
            <a:miter lim="800000"/>
            <a:headEnd/>
            <a:tailEnd/>
          </a:ln>
        </p:spPr>
      </p:pic>
    </p:spTree>
    <p:extLst>
      <p:ext uri="{BB962C8B-B14F-4D97-AF65-F5344CB8AC3E}">
        <p14:creationId xmlns:p14="http://schemas.microsoft.com/office/powerpoint/2010/main" val="26643327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8286750" y="5886450"/>
            <a:ext cx="857250" cy="669925"/>
          </a:xfrm>
          <a:prstGeom prst="rect">
            <a:avLst/>
          </a:prstGeom>
        </p:spPr>
        <p:txBody>
          <a:bodyPr/>
          <a:lstStyle/>
          <a:p>
            <a:fld id="{D57F1E4F-1CFF-5643-939E-217C01CDF565}" type="slidenum">
              <a:rPr lang="en-US" smtClean="0"/>
              <a:pPr/>
              <a:t>12</a:t>
            </a:fld>
            <a:endParaRPr lang="en-US" dirty="0"/>
          </a:p>
        </p:txBody>
      </p:sp>
      <p:sp>
        <p:nvSpPr>
          <p:cNvPr id="2" name="TextBox 1"/>
          <p:cNvSpPr txBox="1"/>
          <p:nvPr/>
        </p:nvSpPr>
        <p:spPr>
          <a:xfrm>
            <a:off x="354267" y="1104551"/>
            <a:ext cx="6977845" cy="2931628"/>
          </a:xfrm>
          <a:prstGeom prst="rect">
            <a:avLst/>
          </a:prstGeom>
          <a:noFill/>
        </p:spPr>
        <p:txBody>
          <a:bodyPr wrap="square" rtlCol="0">
            <a:spAutoFit/>
          </a:bodyPr>
          <a:lstStyle/>
          <a:p>
            <a:pPr marL="285750" indent="-285750" defTabSz="762000">
              <a:spcAft>
                <a:spcPts val="600"/>
              </a:spcAft>
              <a:buFont typeface="Arial" panose="020B0604020202020204" pitchFamily="34" charset="0"/>
              <a:buChar char="•"/>
            </a:pPr>
            <a:r>
              <a:rPr lang="en-GB" dirty="0">
                <a:latin typeface="Arial" charset="0"/>
              </a:rPr>
              <a:t>We will sometimes have to live and work under extremely difficult conditions</a:t>
            </a:r>
          </a:p>
          <a:p>
            <a:pPr marL="285750" indent="-285750" defTabSz="762000">
              <a:spcAft>
                <a:spcPts val="600"/>
              </a:spcAft>
              <a:buFont typeface="Arial" panose="020B0604020202020204" pitchFamily="34" charset="0"/>
              <a:buChar char="•"/>
            </a:pPr>
            <a:endParaRPr lang="en-GB" dirty="0">
              <a:latin typeface="Arial" charset="0"/>
            </a:endParaRPr>
          </a:p>
          <a:p>
            <a:pPr marL="285750" indent="-285750" defTabSz="762000">
              <a:spcAft>
                <a:spcPts val="600"/>
              </a:spcAft>
              <a:buFont typeface="Arial" panose="020B0604020202020204" pitchFamily="34" charset="0"/>
              <a:buChar char="•"/>
            </a:pPr>
            <a:r>
              <a:rPr lang="en-GB" dirty="0">
                <a:latin typeface="Arial" charset="0"/>
              </a:rPr>
              <a:t>Imperative we show the greatest respect, tolerance and compassion for others - teamwork depends on it</a:t>
            </a:r>
          </a:p>
          <a:p>
            <a:pPr defTabSz="762000">
              <a:spcAft>
                <a:spcPts val="600"/>
              </a:spcAft>
            </a:pPr>
            <a:endParaRPr lang="en-GB" dirty="0">
              <a:latin typeface="Arial" charset="0"/>
            </a:endParaRPr>
          </a:p>
          <a:p>
            <a:pPr marL="285750" indent="-285750" defTabSz="762000">
              <a:spcAft>
                <a:spcPts val="600"/>
              </a:spcAft>
              <a:buFont typeface="Arial" panose="020B0604020202020204" pitchFamily="34" charset="0"/>
              <a:buChar char="•"/>
            </a:pPr>
            <a:r>
              <a:rPr lang="en-GB" dirty="0">
                <a:latin typeface="Arial" charset="0"/>
              </a:rPr>
              <a:t>We have the fundamental right to expect</a:t>
            </a:r>
            <a:br>
              <a:rPr lang="en-GB" dirty="0">
                <a:latin typeface="Arial" charset="0"/>
              </a:rPr>
            </a:br>
            <a:r>
              <a:rPr lang="en-GB" dirty="0">
                <a:latin typeface="Arial" charset="0"/>
              </a:rPr>
              <a:t>to be treated with the same degree of </a:t>
            </a:r>
            <a:br>
              <a:rPr lang="en-GB" dirty="0">
                <a:latin typeface="Arial" charset="0"/>
              </a:rPr>
            </a:br>
            <a:r>
              <a:rPr lang="en-GB" dirty="0">
                <a:latin typeface="Arial" charset="0"/>
              </a:rPr>
              <a:t>respect and dignity by all.</a:t>
            </a:r>
          </a:p>
        </p:txBody>
      </p:sp>
      <p:sp>
        <p:nvSpPr>
          <p:cNvPr id="4" name="Title 3"/>
          <p:cNvSpPr>
            <a:spLocks noGrp="1"/>
          </p:cNvSpPr>
          <p:nvPr>
            <p:ph type="title"/>
          </p:nvPr>
        </p:nvSpPr>
        <p:spPr>
          <a:xfrm>
            <a:off x="359754" y="-1254"/>
            <a:ext cx="6978676" cy="1224136"/>
          </a:xfrm>
        </p:spPr>
        <p:txBody>
          <a:bodyPr>
            <a:normAutofit/>
          </a:bodyPr>
          <a:lstStyle/>
          <a:p>
            <a:r>
              <a:rPr lang="en-GB" dirty="0">
                <a:latin typeface="Arial"/>
                <a:cs typeface="Arial"/>
              </a:rPr>
              <a:t>Respect for Others</a:t>
            </a:r>
          </a:p>
        </p:txBody>
      </p:sp>
      <p:pic>
        <p:nvPicPr>
          <p:cNvPr id="8" name="Picture 7" descr="ppoint_04120_04120269">
            <a:extLst>
              <a:ext uri="{FF2B5EF4-FFF2-40B4-BE49-F238E27FC236}">
                <a16:creationId xmlns:a16="http://schemas.microsoft.com/office/drawing/2014/main" id="{41034A9E-8EA8-4B56-8665-EA2979FEF4DC}"/>
              </a:ext>
            </a:extLst>
          </p:cNvPr>
          <p:cNvPicPr>
            <a:picLocks noChangeAspect="1" noChangeArrowheads="1"/>
          </p:cNvPicPr>
          <p:nvPr/>
        </p:nvPicPr>
        <p:blipFill>
          <a:blip r:embed="rId3"/>
          <a:srcRect/>
          <a:stretch>
            <a:fillRect/>
          </a:stretch>
        </p:blipFill>
        <p:spPr bwMode="auto">
          <a:xfrm>
            <a:off x="2472430" y="4028147"/>
            <a:ext cx="2947000" cy="2407474"/>
          </a:xfrm>
          <a:prstGeom prst="rect">
            <a:avLst/>
          </a:prstGeom>
          <a:noFill/>
          <a:ln w="9525">
            <a:noFill/>
            <a:miter lim="800000"/>
            <a:headEnd/>
            <a:tailEnd/>
          </a:ln>
        </p:spPr>
      </p:pic>
    </p:spTree>
    <p:extLst>
      <p:ext uri="{BB962C8B-B14F-4D97-AF65-F5344CB8AC3E}">
        <p14:creationId xmlns:p14="http://schemas.microsoft.com/office/powerpoint/2010/main" val="10718084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8283" y="2780928"/>
            <a:ext cx="6887946" cy="646331"/>
          </a:xfrm>
          <a:prstGeom prst="rect">
            <a:avLst/>
          </a:prstGeom>
          <a:noFill/>
        </p:spPr>
        <p:txBody>
          <a:bodyPr wrap="square" lIns="91440" tIns="45720" rIns="91440" bIns="45720" rtlCol="0" anchor="t">
            <a:spAutoFit/>
          </a:bodyPr>
          <a:lstStyle/>
          <a:p>
            <a:pPr algn="ctr"/>
            <a:r>
              <a:rPr lang="en-GB" altLang="en-US" sz="3600" b="1" dirty="0">
                <a:solidFill>
                  <a:srgbClr val="FFFF00"/>
                </a:solidFill>
                <a:latin typeface="Arial"/>
                <a:cs typeface="Arial"/>
              </a:rPr>
              <a:t>Name the Core Values</a:t>
            </a:r>
            <a:endParaRPr lang="en-GB" altLang="en-US" sz="3600" b="1"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256271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8286750" y="5886450"/>
            <a:ext cx="857250" cy="669925"/>
          </a:xfrm>
          <a:prstGeom prst="rect">
            <a:avLst/>
          </a:prstGeom>
        </p:spPr>
        <p:txBody>
          <a:bodyPr/>
          <a:lstStyle/>
          <a:p>
            <a:fld id="{D57F1E4F-1CFF-5643-939E-217C01CDF565}" type="slidenum">
              <a:rPr lang="en-US" smtClean="0"/>
              <a:pPr/>
              <a:t>14</a:t>
            </a:fld>
            <a:endParaRPr lang="en-US" dirty="0"/>
          </a:p>
        </p:txBody>
      </p:sp>
      <p:sp>
        <p:nvSpPr>
          <p:cNvPr id="2" name="TextBox 1"/>
          <p:cNvSpPr txBox="1"/>
          <p:nvPr/>
        </p:nvSpPr>
        <p:spPr>
          <a:xfrm>
            <a:off x="2437868" y="1613656"/>
            <a:ext cx="2742327" cy="2385380"/>
          </a:xfrm>
          <a:prstGeom prst="rect">
            <a:avLst/>
          </a:prstGeom>
          <a:noFill/>
        </p:spPr>
        <p:txBody>
          <a:bodyPr wrap="square" lIns="91440" tIns="45720" rIns="91440" bIns="45720" rtlCol="0" anchor="t">
            <a:spAutoFit/>
          </a:bodyPr>
          <a:lstStyle/>
          <a:p>
            <a:pPr algn="ctr"/>
            <a:r>
              <a:rPr lang="en-GB" dirty="0">
                <a:latin typeface="Arial" charset="0"/>
              </a:rPr>
              <a:t>Commitment</a:t>
            </a:r>
          </a:p>
          <a:p>
            <a:pPr algn="ctr"/>
            <a:r>
              <a:rPr lang="en-GB" dirty="0">
                <a:latin typeface="Arial" charset="0"/>
              </a:rPr>
              <a:t>Courage</a:t>
            </a:r>
          </a:p>
          <a:p>
            <a:pPr algn="ctr"/>
            <a:r>
              <a:rPr lang="en-GB" dirty="0">
                <a:latin typeface="Arial" charset="0"/>
              </a:rPr>
              <a:t>Discipline</a:t>
            </a:r>
          </a:p>
          <a:p>
            <a:pPr algn="ctr"/>
            <a:r>
              <a:rPr lang="en-GB" dirty="0">
                <a:latin typeface="Arial" charset="0"/>
              </a:rPr>
              <a:t>Respect</a:t>
            </a:r>
          </a:p>
          <a:p>
            <a:pPr algn="ctr"/>
            <a:r>
              <a:rPr lang="en-GB" dirty="0">
                <a:latin typeface="Arial" charset="0"/>
              </a:rPr>
              <a:t>Integrity</a:t>
            </a:r>
          </a:p>
          <a:p>
            <a:pPr algn="ctr"/>
            <a:r>
              <a:rPr lang="en-GB" dirty="0">
                <a:latin typeface="Arial" charset="0"/>
              </a:rPr>
              <a:t>Loyalty</a:t>
            </a:r>
          </a:p>
          <a:p>
            <a:pPr algn="ctr"/>
            <a:endParaRPr lang="en-GB" dirty="0">
              <a:latin typeface="Arial"/>
              <a:cs typeface="Arial"/>
            </a:endParaRPr>
          </a:p>
          <a:p>
            <a:pPr algn="ctr"/>
            <a:r>
              <a:rPr lang="en-GB" b="1" dirty="0">
                <a:latin typeface="Arial" charset="0"/>
              </a:rPr>
              <a:t>C2DRIL</a:t>
            </a:r>
          </a:p>
        </p:txBody>
      </p:sp>
      <p:sp>
        <p:nvSpPr>
          <p:cNvPr id="4" name="Title 3"/>
          <p:cNvSpPr>
            <a:spLocks noGrp="1"/>
          </p:cNvSpPr>
          <p:nvPr>
            <p:ph type="title"/>
          </p:nvPr>
        </p:nvSpPr>
        <p:spPr>
          <a:xfrm>
            <a:off x="398283" y="37274"/>
            <a:ext cx="6811720" cy="1224136"/>
          </a:xfrm>
        </p:spPr>
        <p:txBody>
          <a:bodyPr>
            <a:normAutofit/>
          </a:bodyPr>
          <a:lstStyle/>
          <a:p>
            <a:r>
              <a:rPr lang="en-GB" dirty="0">
                <a:latin typeface="Arial"/>
                <a:cs typeface="Arial"/>
              </a:rPr>
              <a:t>Royal Navy Core Values</a:t>
            </a:r>
          </a:p>
        </p:txBody>
      </p:sp>
      <p:pic>
        <p:nvPicPr>
          <p:cNvPr id="5" name="Picture 9" descr="ppoint_04101_04101529">
            <a:extLst>
              <a:ext uri="{FF2B5EF4-FFF2-40B4-BE49-F238E27FC236}">
                <a16:creationId xmlns:a16="http://schemas.microsoft.com/office/drawing/2014/main" id="{FEBF2928-8D9E-4868-964C-B505C3B6354B}"/>
              </a:ext>
            </a:extLst>
          </p:cNvPr>
          <p:cNvPicPr>
            <a:picLocks noChangeAspect="1" noChangeArrowheads="1"/>
          </p:cNvPicPr>
          <p:nvPr/>
        </p:nvPicPr>
        <p:blipFill>
          <a:blip r:embed="rId3"/>
          <a:srcRect/>
          <a:stretch>
            <a:fillRect/>
          </a:stretch>
        </p:blipFill>
        <p:spPr bwMode="auto">
          <a:xfrm>
            <a:off x="395878" y="1217179"/>
            <a:ext cx="2045997" cy="1457292"/>
          </a:xfrm>
          <a:prstGeom prst="rect">
            <a:avLst/>
          </a:prstGeom>
          <a:noFill/>
          <a:ln w="9525">
            <a:noFill/>
            <a:miter lim="800000"/>
            <a:headEnd/>
            <a:tailEnd/>
          </a:ln>
        </p:spPr>
      </p:pic>
      <p:pic>
        <p:nvPicPr>
          <p:cNvPr id="6" name="Picture 5" descr="CAGXM7KH">
            <a:extLst>
              <a:ext uri="{FF2B5EF4-FFF2-40B4-BE49-F238E27FC236}">
                <a16:creationId xmlns:a16="http://schemas.microsoft.com/office/drawing/2014/main" id="{D86DD2E4-70FC-4186-93EA-CD5D3915F22A}"/>
              </a:ext>
            </a:extLst>
          </p:cNvPr>
          <p:cNvPicPr>
            <a:picLocks noChangeAspect="1" noChangeArrowheads="1"/>
          </p:cNvPicPr>
          <p:nvPr/>
        </p:nvPicPr>
        <p:blipFill>
          <a:blip r:embed="rId4"/>
          <a:srcRect/>
          <a:stretch>
            <a:fillRect/>
          </a:stretch>
        </p:blipFill>
        <p:spPr bwMode="auto">
          <a:xfrm>
            <a:off x="410438" y="2926778"/>
            <a:ext cx="2045997" cy="1441558"/>
          </a:xfrm>
          <a:prstGeom prst="rect">
            <a:avLst/>
          </a:prstGeom>
          <a:noFill/>
          <a:ln w="9525">
            <a:noFill/>
            <a:miter lim="800000"/>
            <a:headEnd/>
            <a:tailEnd/>
          </a:ln>
        </p:spPr>
      </p:pic>
      <p:pic>
        <p:nvPicPr>
          <p:cNvPr id="7" name="Picture 8" descr="ppoint_04122_04122929">
            <a:extLst>
              <a:ext uri="{FF2B5EF4-FFF2-40B4-BE49-F238E27FC236}">
                <a16:creationId xmlns:a16="http://schemas.microsoft.com/office/drawing/2014/main" id="{034D26A9-49BB-4C9C-AAF1-ABCAC7853280}"/>
              </a:ext>
            </a:extLst>
          </p:cNvPr>
          <p:cNvPicPr>
            <a:picLocks noChangeAspect="1" noChangeArrowheads="1"/>
          </p:cNvPicPr>
          <p:nvPr/>
        </p:nvPicPr>
        <p:blipFill>
          <a:blip r:embed="rId5"/>
          <a:srcRect/>
          <a:stretch>
            <a:fillRect/>
          </a:stretch>
        </p:blipFill>
        <p:spPr bwMode="auto">
          <a:xfrm>
            <a:off x="1568006" y="4615914"/>
            <a:ext cx="2045997" cy="1707098"/>
          </a:xfrm>
          <a:prstGeom prst="rect">
            <a:avLst/>
          </a:prstGeom>
          <a:noFill/>
          <a:ln w="9525">
            <a:noFill/>
            <a:miter lim="800000"/>
            <a:headEnd/>
            <a:tailEnd/>
          </a:ln>
        </p:spPr>
      </p:pic>
      <p:pic>
        <p:nvPicPr>
          <p:cNvPr id="8" name="Picture 6" descr="ppoint_04122_04122842">
            <a:extLst>
              <a:ext uri="{FF2B5EF4-FFF2-40B4-BE49-F238E27FC236}">
                <a16:creationId xmlns:a16="http://schemas.microsoft.com/office/drawing/2014/main" id="{59407B03-9354-42BB-91AC-F6D274CE4AF2}"/>
              </a:ext>
            </a:extLst>
          </p:cNvPr>
          <p:cNvPicPr>
            <a:picLocks noChangeAspect="1" noChangeArrowheads="1"/>
          </p:cNvPicPr>
          <p:nvPr/>
        </p:nvPicPr>
        <p:blipFill>
          <a:blip r:embed="rId6"/>
          <a:srcRect/>
          <a:stretch>
            <a:fillRect/>
          </a:stretch>
        </p:blipFill>
        <p:spPr bwMode="auto">
          <a:xfrm>
            <a:off x="3857987" y="4615914"/>
            <a:ext cx="2066556" cy="1738398"/>
          </a:xfrm>
          <a:prstGeom prst="rect">
            <a:avLst/>
          </a:prstGeom>
          <a:noFill/>
          <a:ln w="9525">
            <a:noFill/>
            <a:miter lim="800000"/>
            <a:headEnd/>
            <a:tailEnd/>
          </a:ln>
        </p:spPr>
      </p:pic>
      <p:pic>
        <p:nvPicPr>
          <p:cNvPr id="9" name="Picture 7" descr="ppoint_04121_04121073">
            <a:extLst>
              <a:ext uri="{FF2B5EF4-FFF2-40B4-BE49-F238E27FC236}">
                <a16:creationId xmlns:a16="http://schemas.microsoft.com/office/drawing/2014/main" id="{9A3B9788-C6FB-48EC-930B-7D7B230CF9E7}"/>
              </a:ext>
            </a:extLst>
          </p:cNvPr>
          <p:cNvPicPr>
            <a:picLocks noChangeAspect="1" noChangeArrowheads="1"/>
          </p:cNvPicPr>
          <p:nvPr/>
        </p:nvPicPr>
        <p:blipFill>
          <a:blip r:embed="rId7"/>
          <a:srcRect t="3873"/>
          <a:stretch>
            <a:fillRect/>
          </a:stretch>
        </p:blipFill>
        <p:spPr bwMode="auto">
          <a:xfrm>
            <a:off x="5176184" y="2898353"/>
            <a:ext cx="2045998" cy="1494386"/>
          </a:xfrm>
          <a:prstGeom prst="rect">
            <a:avLst/>
          </a:prstGeom>
          <a:noFill/>
          <a:ln w="9525">
            <a:noFill/>
            <a:miter lim="800000"/>
            <a:headEnd/>
            <a:tailEnd/>
          </a:ln>
        </p:spPr>
      </p:pic>
      <p:pic>
        <p:nvPicPr>
          <p:cNvPr id="11" name="Picture 10" descr="ppoint_04120_04120269">
            <a:extLst>
              <a:ext uri="{FF2B5EF4-FFF2-40B4-BE49-F238E27FC236}">
                <a16:creationId xmlns:a16="http://schemas.microsoft.com/office/drawing/2014/main" id="{41034A9E-8EA8-4B56-8665-EA2979FEF4DC}"/>
              </a:ext>
            </a:extLst>
          </p:cNvPr>
          <p:cNvPicPr>
            <a:picLocks noChangeAspect="1" noChangeArrowheads="1"/>
          </p:cNvPicPr>
          <p:nvPr/>
        </p:nvPicPr>
        <p:blipFill>
          <a:blip r:embed="rId8"/>
          <a:srcRect/>
          <a:stretch>
            <a:fillRect/>
          </a:stretch>
        </p:blipFill>
        <p:spPr bwMode="auto">
          <a:xfrm>
            <a:off x="5176385" y="1217179"/>
            <a:ext cx="2045797" cy="1457292"/>
          </a:xfrm>
          <a:prstGeom prst="rect">
            <a:avLst/>
          </a:prstGeom>
          <a:noFill/>
          <a:ln w="9525">
            <a:noFill/>
            <a:miter lim="800000"/>
            <a:headEnd/>
            <a:tailEnd/>
          </a:ln>
        </p:spPr>
      </p:pic>
    </p:spTree>
    <p:extLst>
      <p:ext uri="{BB962C8B-B14F-4D97-AF65-F5344CB8AC3E}">
        <p14:creationId xmlns:p14="http://schemas.microsoft.com/office/powerpoint/2010/main" val="17746614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8286750" y="5886450"/>
            <a:ext cx="857250" cy="669925"/>
          </a:xfrm>
          <a:prstGeom prst="rect">
            <a:avLst/>
          </a:prstGeom>
        </p:spPr>
        <p:txBody>
          <a:bodyPr/>
          <a:lstStyle/>
          <a:p>
            <a:fld id="{D57F1E4F-1CFF-5643-939E-217C01CDF565}" type="slidenum">
              <a:rPr lang="en-US" smtClean="0"/>
              <a:pPr/>
              <a:t>15</a:t>
            </a:fld>
            <a:endParaRPr lang="en-US" dirty="0"/>
          </a:p>
        </p:txBody>
      </p:sp>
      <p:sp>
        <p:nvSpPr>
          <p:cNvPr id="2" name="TextBox 1"/>
          <p:cNvSpPr txBox="1"/>
          <p:nvPr/>
        </p:nvSpPr>
        <p:spPr>
          <a:xfrm>
            <a:off x="539552" y="2002148"/>
            <a:ext cx="6746677" cy="723275"/>
          </a:xfrm>
          <a:prstGeom prst="rect">
            <a:avLst/>
          </a:prstGeom>
          <a:noFill/>
        </p:spPr>
        <p:txBody>
          <a:bodyPr wrap="square" rtlCol="0">
            <a:spAutoFit/>
          </a:bodyPr>
          <a:lstStyle/>
          <a:p>
            <a:pPr>
              <a:spcAft>
                <a:spcPts val="600"/>
              </a:spcAft>
            </a:pPr>
            <a:endParaRPr lang="en-US" altLang="en-US" dirty="0">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endParaRPr lang="en-US" altLang="en-US" dirty="0">
              <a:latin typeface="Arial" panose="020B0604020202020204" pitchFamily="34" charset="0"/>
              <a:cs typeface="Arial" panose="020B0604020202020204" pitchFamily="34" charset="0"/>
            </a:endParaRPr>
          </a:p>
        </p:txBody>
      </p:sp>
      <p:sp>
        <p:nvSpPr>
          <p:cNvPr id="4" name="Title 3"/>
          <p:cNvSpPr>
            <a:spLocks noGrp="1"/>
          </p:cNvSpPr>
          <p:nvPr>
            <p:ph type="title"/>
          </p:nvPr>
        </p:nvSpPr>
        <p:spPr>
          <a:xfrm>
            <a:off x="539552" y="332656"/>
            <a:ext cx="6554867" cy="1224136"/>
          </a:xfrm>
        </p:spPr>
        <p:txBody>
          <a:bodyPr>
            <a:normAutofit/>
          </a:bodyPr>
          <a:lstStyle/>
          <a:p>
            <a:r>
              <a:rPr lang="en-GB" altLang="en-US" dirty="0">
                <a:latin typeface="Arial"/>
                <a:cs typeface="Arial"/>
              </a:rPr>
              <a:t>MA Kate Nesbitt – Military Cross</a:t>
            </a:r>
            <a:endParaRPr lang="en-GB" dirty="0">
              <a:latin typeface="Arial"/>
              <a:cs typeface="Arial"/>
            </a:endParaRPr>
          </a:p>
        </p:txBody>
      </p:sp>
      <p:pic>
        <p:nvPicPr>
          <p:cNvPr id="5" name="Picture 3" descr="Kate Nesbitt">
            <a:extLst>
              <a:ext uri="{FF2B5EF4-FFF2-40B4-BE49-F238E27FC236}">
                <a16:creationId xmlns:a16="http://schemas.microsoft.com/office/drawing/2014/main" id="{DCE8CFDF-DF4E-4A9C-AE4B-E574A065E2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1599247" y="2001837"/>
            <a:ext cx="4435475" cy="4219575"/>
          </a:xfrm>
          <a:prstGeom prst="rect">
            <a:avLst/>
          </a:prstGeom>
          <a:noFill/>
          <a:extLs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1314077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8286750" y="5886450"/>
            <a:ext cx="857250" cy="669925"/>
          </a:xfrm>
          <a:prstGeom prst="rect">
            <a:avLst/>
          </a:prstGeom>
        </p:spPr>
        <p:txBody>
          <a:bodyPr/>
          <a:lstStyle/>
          <a:p>
            <a:fld id="{D57F1E4F-1CFF-5643-939E-217C01CDF565}" type="slidenum">
              <a:rPr lang="en-US" smtClean="0"/>
              <a:pPr/>
              <a:t>16</a:t>
            </a:fld>
            <a:endParaRPr lang="en-US" dirty="0"/>
          </a:p>
        </p:txBody>
      </p:sp>
      <p:sp>
        <p:nvSpPr>
          <p:cNvPr id="2" name="TextBox 1"/>
          <p:cNvSpPr txBox="1"/>
          <p:nvPr/>
        </p:nvSpPr>
        <p:spPr>
          <a:xfrm>
            <a:off x="3852304" y="2812139"/>
            <a:ext cx="4320480" cy="2169825"/>
          </a:xfrm>
          <a:prstGeom prst="rect">
            <a:avLst/>
          </a:prstGeom>
          <a:noFill/>
        </p:spPr>
        <p:txBody>
          <a:bodyPr wrap="square" lIns="91440" tIns="45720" rIns="91440" bIns="45720" rtlCol="0" anchor="t">
            <a:spAutoFit/>
          </a:bodyPr>
          <a:lstStyle/>
          <a:p>
            <a:pPr marL="285750" lvl="0" indent="-285750" defTabSz="914400" fontAlgn="base">
              <a:spcBef>
                <a:spcPct val="30000"/>
              </a:spcBef>
              <a:spcAft>
                <a:spcPct val="0"/>
              </a:spcAft>
              <a:buFont typeface="Arial" panose="020B0604020202020204" pitchFamily="34" charset="0"/>
              <a:buChar char="•"/>
              <a:defRPr/>
            </a:pPr>
            <a:r>
              <a:rPr lang="en-GB" altLang="en-US" dirty="0">
                <a:latin typeface="Arial"/>
                <a:cs typeface="Arial"/>
              </a:rPr>
              <a:t>Kate Louise Nesbitt MC</a:t>
            </a:r>
          </a:p>
          <a:p>
            <a:pPr marL="285750" lvl="0" indent="-285750" defTabSz="914400" fontAlgn="base">
              <a:spcBef>
                <a:spcPct val="30000"/>
              </a:spcBef>
              <a:spcAft>
                <a:spcPct val="0"/>
              </a:spcAft>
              <a:buFont typeface="Arial" panose="020B0604020202020204" pitchFamily="34" charset="0"/>
              <a:buChar char="•"/>
              <a:defRPr/>
            </a:pPr>
            <a:r>
              <a:rPr lang="en-GB" altLang="en-US" dirty="0">
                <a:latin typeface="Arial"/>
                <a:cs typeface="Arial"/>
              </a:rPr>
              <a:t>Pharmacy Technician </a:t>
            </a:r>
          </a:p>
          <a:p>
            <a:pPr marL="285750" lvl="0" indent="-285750" defTabSz="914400" fontAlgn="base">
              <a:spcBef>
                <a:spcPct val="30000"/>
              </a:spcBef>
              <a:spcAft>
                <a:spcPct val="0"/>
              </a:spcAft>
              <a:buFont typeface="Arial" panose="020B0604020202020204" pitchFamily="34" charset="0"/>
              <a:buChar char="•"/>
              <a:defRPr/>
            </a:pPr>
            <a:r>
              <a:rPr lang="en-GB" altLang="en-US" dirty="0">
                <a:latin typeface="Arial"/>
                <a:cs typeface="Arial"/>
              </a:rPr>
              <a:t>First Female Member in the RN</a:t>
            </a:r>
          </a:p>
          <a:p>
            <a:pPr marL="285750" lvl="0" indent="-285750" defTabSz="914400" fontAlgn="base">
              <a:spcBef>
                <a:spcPct val="30000"/>
              </a:spcBef>
              <a:spcAft>
                <a:spcPct val="0"/>
              </a:spcAft>
              <a:buFont typeface="Arial" panose="020B0604020202020204" pitchFamily="34" charset="0"/>
              <a:buChar char="•"/>
              <a:defRPr/>
            </a:pPr>
            <a:r>
              <a:rPr lang="en-GB" altLang="en-US" dirty="0">
                <a:latin typeface="Arial"/>
                <a:cs typeface="Arial"/>
              </a:rPr>
              <a:t>Afghanistan, March 2009</a:t>
            </a:r>
          </a:p>
          <a:p>
            <a:pPr marL="285750" lvl="0" indent="-285750" defTabSz="914400" fontAlgn="base">
              <a:spcBef>
                <a:spcPct val="30000"/>
              </a:spcBef>
              <a:spcAft>
                <a:spcPct val="0"/>
              </a:spcAft>
              <a:buFont typeface="Arial" panose="020B0604020202020204" pitchFamily="34" charset="0"/>
              <a:buChar char="•"/>
              <a:defRPr/>
            </a:pPr>
            <a:r>
              <a:rPr lang="en-GB" altLang="en-US" dirty="0">
                <a:latin typeface="Arial"/>
                <a:cs typeface="Arial"/>
              </a:rPr>
              <a:t>Recognition of Exemplary Gallantry</a:t>
            </a:r>
          </a:p>
          <a:p>
            <a:pPr lvl="0" defTabSz="914400" fontAlgn="base">
              <a:spcBef>
                <a:spcPct val="30000"/>
              </a:spcBef>
              <a:spcAft>
                <a:spcPct val="0"/>
              </a:spcAft>
              <a:defRPr/>
            </a:pPr>
            <a:r>
              <a:rPr lang="en-GB" altLang="en-US" dirty="0">
                <a:latin typeface="Arial"/>
                <a:cs typeface="Arial"/>
              </a:rPr>
              <a:t>    during Active Service.</a:t>
            </a:r>
          </a:p>
        </p:txBody>
      </p:sp>
      <p:sp>
        <p:nvSpPr>
          <p:cNvPr id="4" name="Title 3"/>
          <p:cNvSpPr>
            <a:spLocks noGrp="1"/>
          </p:cNvSpPr>
          <p:nvPr>
            <p:ph type="title"/>
          </p:nvPr>
        </p:nvSpPr>
        <p:spPr>
          <a:xfrm>
            <a:off x="468312" y="332656"/>
            <a:ext cx="6767984" cy="1224136"/>
          </a:xfrm>
        </p:spPr>
        <p:txBody>
          <a:bodyPr>
            <a:normAutofit/>
          </a:bodyPr>
          <a:lstStyle/>
          <a:p>
            <a:r>
              <a:rPr lang="en-GB" altLang="en-US" dirty="0">
                <a:latin typeface="Arial"/>
                <a:cs typeface="Arial"/>
              </a:rPr>
              <a:t>MA Kate Nesbitt</a:t>
            </a:r>
            <a:r>
              <a:rPr lang="en-GB" altLang="en-US" sz="4400" dirty="0">
                <a:latin typeface="Arial"/>
                <a:cs typeface="Arial"/>
              </a:rPr>
              <a:t> </a:t>
            </a:r>
            <a:endParaRPr lang="en-GB" dirty="0"/>
          </a:p>
        </p:txBody>
      </p:sp>
      <p:pic>
        <p:nvPicPr>
          <p:cNvPr id="5" name="Picture 3" descr="Kate Nesbitt">
            <a:extLst>
              <a:ext uri="{FF2B5EF4-FFF2-40B4-BE49-F238E27FC236}">
                <a16:creationId xmlns:a16="http://schemas.microsoft.com/office/drawing/2014/main" id="{7AE629DA-C290-4BAB-B6EC-CE68F4BDF5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2" y="1700808"/>
            <a:ext cx="3279839" cy="4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79626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8286750" y="5886450"/>
            <a:ext cx="857250" cy="669925"/>
          </a:xfrm>
          <a:prstGeom prst="rect">
            <a:avLst/>
          </a:prstGeom>
        </p:spPr>
        <p:txBody>
          <a:bodyPr/>
          <a:lstStyle/>
          <a:p>
            <a:fld id="{D57F1E4F-1CFF-5643-939E-217C01CDF565}" type="slidenum">
              <a:rPr lang="en-US" smtClean="0"/>
              <a:pPr/>
              <a:t>17</a:t>
            </a:fld>
            <a:endParaRPr lang="en-US" dirty="0"/>
          </a:p>
        </p:txBody>
      </p:sp>
      <p:sp>
        <p:nvSpPr>
          <p:cNvPr id="2" name="TextBox 1"/>
          <p:cNvSpPr txBox="1"/>
          <p:nvPr/>
        </p:nvSpPr>
        <p:spPr>
          <a:xfrm>
            <a:off x="443815" y="2002148"/>
            <a:ext cx="6842414" cy="3875961"/>
          </a:xfrm>
          <a:prstGeom prst="rect">
            <a:avLst/>
          </a:prstGeom>
          <a:noFill/>
        </p:spPr>
        <p:txBody>
          <a:bodyPr wrap="square" lIns="91440" tIns="45720" rIns="91440" bIns="45720" rtlCol="0" anchor="t">
            <a:spAutoFit/>
          </a:bodyPr>
          <a:lstStyle/>
          <a:p>
            <a:pPr>
              <a:spcBef>
                <a:spcPct val="50000"/>
              </a:spcBef>
              <a:spcAft>
                <a:spcPts val="600"/>
              </a:spcAft>
              <a:defRPr/>
            </a:pPr>
            <a:r>
              <a:rPr lang="en-GB" altLang="en-US" dirty="0">
                <a:latin typeface="Arial"/>
                <a:cs typeface="Arial"/>
              </a:rPr>
              <a:t>On 12</a:t>
            </a:r>
            <a:r>
              <a:rPr lang="en-GB" altLang="en-US" baseline="30000" dirty="0">
                <a:latin typeface="Arial"/>
                <a:cs typeface="Arial"/>
              </a:rPr>
              <a:t>th</a:t>
            </a:r>
            <a:r>
              <a:rPr lang="en-GB" altLang="en-US" dirty="0">
                <a:latin typeface="Arial"/>
                <a:cs typeface="Arial"/>
              </a:rPr>
              <a:t> March 2009 while under fire from Taliban Forces, Nesbitt administered emergency medical treatment which saved the life of Lance Corporal John List, a </a:t>
            </a:r>
            <a:r>
              <a:rPr lang="en-GB" altLang="en-US">
                <a:latin typeface="Arial"/>
                <a:cs typeface="Arial"/>
              </a:rPr>
              <a:t>22-year-old</a:t>
            </a:r>
            <a:r>
              <a:rPr lang="en-GB" altLang="en-US" dirty="0">
                <a:latin typeface="Arial"/>
                <a:cs typeface="Arial"/>
              </a:rPr>
              <a:t> Soldier of 1</a:t>
            </a:r>
            <a:r>
              <a:rPr lang="en-GB" altLang="en-US" baseline="30000" dirty="0">
                <a:latin typeface="Arial"/>
                <a:cs typeface="Arial"/>
              </a:rPr>
              <a:t>st</a:t>
            </a:r>
            <a:r>
              <a:rPr lang="en-GB" altLang="en-US" dirty="0">
                <a:latin typeface="Arial"/>
                <a:cs typeface="Arial"/>
              </a:rPr>
              <a:t> Battalion, The Rifles. </a:t>
            </a:r>
            <a:endParaRPr lang="en-GB" altLang="en-US" dirty="0">
              <a:latin typeface="Arial" panose="020B0604020202020204" pitchFamily="34" charset="0"/>
              <a:cs typeface="Arial" panose="020B0604020202020204" pitchFamily="34" charset="0"/>
            </a:endParaRPr>
          </a:p>
          <a:p>
            <a:pPr>
              <a:spcBef>
                <a:spcPct val="50000"/>
              </a:spcBef>
              <a:spcAft>
                <a:spcPts val="600"/>
              </a:spcAft>
              <a:defRPr/>
            </a:pPr>
            <a:r>
              <a:rPr lang="en-GB" altLang="en-US" dirty="0">
                <a:latin typeface="Arial"/>
                <a:cs typeface="Arial"/>
              </a:rPr>
              <a:t>On that day, List’s unit was undertaking a </a:t>
            </a:r>
            <a:r>
              <a:rPr lang="en-GB" altLang="en-US">
                <a:latin typeface="Arial"/>
                <a:cs typeface="Arial"/>
              </a:rPr>
              <a:t>5-day</a:t>
            </a:r>
            <a:r>
              <a:rPr lang="en-GB" altLang="en-US" dirty="0">
                <a:latin typeface="Arial"/>
                <a:cs typeface="Arial"/>
              </a:rPr>
              <a:t> operation securing areas for forthcoming elections. In the mid-afternoon, during a Taliban ambush and ensuing gun-battle, List was shot in the neck. </a:t>
            </a:r>
            <a:endParaRPr lang="en-GB" altLang="en-US" dirty="0">
              <a:latin typeface="Arial" panose="020B0604020202020204" pitchFamily="34" charset="0"/>
              <a:cs typeface="Arial" panose="020B0604020202020204" pitchFamily="34" charset="0"/>
            </a:endParaRPr>
          </a:p>
          <a:p>
            <a:pPr>
              <a:spcBef>
                <a:spcPct val="50000"/>
              </a:spcBef>
              <a:spcAft>
                <a:spcPts val="600"/>
              </a:spcAft>
              <a:defRPr/>
            </a:pPr>
            <a:r>
              <a:rPr lang="en-GB" altLang="en-US" dirty="0">
                <a:latin typeface="Arial" panose="020B0604020202020204" pitchFamily="34" charset="0"/>
                <a:cs typeface="Arial" panose="020B0604020202020204" pitchFamily="34" charset="0"/>
              </a:rPr>
              <a:t>Nesbitt, on being informed by radio of a “Man Down” and the location, ran 60 to 70 metres under fire and found List struggling to breath as, the bullet had gone through his top lip rupturing his jaw and came out of his neck. </a:t>
            </a:r>
          </a:p>
        </p:txBody>
      </p:sp>
      <p:sp>
        <p:nvSpPr>
          <p:cNvPr id="4" name="Title 3"/>
          <p:cNvSpPr>
            <a:spLocks noGrp="1"/>
          </p:cNvSpPr>
          <p:nvPr>
            <p:ph type="title"/>
          </p:nvPr>
        </p:nvSpPr>
        <p:spPr>
          <a:xfrm>
            <a:off x="438911" y="332656"/>
            <a:ext cx="6856791" cy="1224136"/>
          </a:xfrm>
        </p:spPr>
        <p:txBody>
          <a:bodyPr>
            <a:normAutofit/>
          </a:bodyPr>
          <a:lstStyle/>
          <a:p>
            <a:r>
              <a:rPr lang="en-GB" altLang="en-US" dirty="0">
                <a:latin typeface="Arial"/>
                <a:cs typeface="Arial"/>
              </a:rPr>
              <a:t>12</a:t>
            </a:r>
            <a:r>
              <a:rPr lang="en-GB" altLang="en-US" baseline="30000" dirty="0">
                <a:latin typeface="Arial"/>
                <a:cs typeface="Arial"/>
              </a:rPr>
              <a:t>th</a:t>
            </a:r>
            <a:r>
              <a:rPr lang="en-GB" altLang="en-US" dirty="0">
                <a:latin typeface="Arial"/>
                <a:cs typeface="Arial"/>
              </a:rPr>
              <a:t> March 2009 </a:t>
            </a:r>
            <a:endParaRPr lang="en-GB" dirty="0"/>
          </a:p>
        </p:txBody>
      </p:sp>
    </p:spTree>
    <p:extLst>
      <p:ext uri="{BB962C8B-B14F-4D97-AF65-F5344CB8AC3E}">
        <p14:creationId xmlns:p14="http://schemas.microsoft.com/office/powerpoint/2010/main" val="27719759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8286750" y="5886450"/>
            <a:ext cx="857250" cy="669925"/>
          </a:xfrm>
          <a:prstGeom prst="rect">
            <a:avLst/>
          </a:prstGeom>
        </p:spPr>
        <p:txBody>
          <a:bodyPr/>
          <a:lstStyle/>
          <a:p>
            <a:fld id="{D57F1E4F-1CFF-5643-939E-217C01CDF565}" type="slidenum">
              <a:rPr lang="en-US" smtClean="0"/>
              <a:pPr/>
              <a:t>18</a:t>
            </a:fld>
            <a:endParaRPr lang="en-US" dirty="0"/>
          </a:p>
        </p:txBody>
      </p:sp>
      <p:sp>
        <p:nvSpPr>
          <p:cNvPr id="2" name="TextBox 1"/>
          <p:cNvSpPr txBox="1"/>
          <p:nvPr/>
        </p:nvSpPr>
        <p:spPr>
          <a:xfrm>
            <a:off x="400684" y="2002148"/>
            <a:ext cx="6885545" cy="3231654"/>
          </a:xfrm>
          <a:prstGeom prst="rect">
            <a:avLst/>
          </a:prstGeom>
          <a:noFill/>
        </p:spPr>
        <p:txBody>
          <a:bodyPr wrap="square" rtlCol="0">
            <a:spAutoFit/>
          </a:bodyPr>
          <a:lstStyle/>
          <a:p>
            <a:pPr>
              <a:spcBef>
                <a:spcPct val="50000"/>
              </a:spcBef>
              <a:spcAft>
                <a:spcPts val="600"/>
              </a:spcAft>
              <a:defRPr/>
            </a:pPr>
            <a:r>
              <a:rPr lang="en-GB" altLang="en-US" dirty="0">
                <a:latin typeface="Arial" panose="020B0604020202020204" pitchFamily="34" charset="0"/>
                <a:cs typeface="Arial" panose="020B0604020202020204" pitchFamily="34" charset="0"/>
              </a:rPr>
              <a:t>Nesbitt administered First Aid for around 45 minutes, stemming the blood loss and providing List with another airway. </a:t>
            </a:r>
          </a:p>
          <a:p>
            <a:pPr>
              <a:spcBef>
                <a:spcPct val="50000"/>
              </a:spcBef>
              <a:spcAft>
                <a:spcPts val="600"/>
              </a:spcAft>
              <a:defRPr/>
            </a:pPr>
            <a:r>
              <a:rPr lang="en-GB" altLang="en-US" dirty="0">
                <a:latin typeface="Arial" panose="020B0604020202020204" pitchFamily="34" charset="0"/>
                <a:cs typeface="Arial" panose="020B0604020202020204" pitchFamily="34" charset="0"/>
              </a:rPr>
              <a:t>During treatment they were subjected to gun and rocket fire from the Taliban Forces. Later List was Air lifted to Hospital. </a:t>
            </a:r>
          </a:p>
          <a:p>
            <a:pPr>
              <a:spcBef>
                <a:spcPct val="50000"/>
              </a:spcBef>
              <a:spcAft>
                <a:spcPts val="600"/>
              </a:spcAft>
              <a:defRPr/>
            </a:pPr>
            <a:r>
              <a:rPr lang="en-GB" altLang="en-US" dirty="0">
                <a:latin typeface="Arial" panose="020B0604020202020204" pitchFamily="34" charset="0"/>
                <a:cs typeface="Arial" panose="020B0604020202020204" pitchFamily="34" charset="0"/>
              </a:rPr>
              <a:t>Nesbitt returned from Afghanistan 3 weeks after the ambush at the end of her tour.</a:t>
            </a:r>
          </a:p>
          <a:p>
            <a:pPr>
              <a:spcBef>
                <a:spcPct val="50000"/>
              </a:spcBef>
              <a:spcAft>
                <a:spcPts val="600"/>
              </a:spcAft>
              <a:defRPr/>
            </a:pPr>
            <a:r>
              <a:rPr lang="en-GB" altLang="en-US" dirty="0">
                <a:latin typeface="Arial" panose="020B0604020202020204" pitchFamily="34" charset="0"/>
                <a:cs typeface="Arial" panose="020B0604020202020204" pitchFamily="34" charset="0"/>
              </a:rPr>
              <a:t>Nesbitt next met List back in England in May 2009 at a Medals Parade. This was the first time List was able to speak and thanked Nesbitt. </a:t>
            </a:r>
          </a:p>
        </p:txBody>
      </p:sp>
      <p:sp>
        <p:nvSpPr>
          <p:cNvPr id="4" name="Title 3"/>
          <p:cNvSpPr>
            <a:spLocks noGrp="1"/>
          </p:cNvSpPr>
          <p:nvPr>
            <p:ph type="title"/>
          </p:nvPr>
        </p:nvSpPr>
        <p:spPr>
          <a:xfrm>
            <a:off x="395779" y="332656"/>
            <a:ext cx="6899923" cy="1224136"/>
          </a:xfrm>
        </p:spPr>
        <p:txBody>
          <a:bodyPr>
            <a:normAutofit/>
          </a:bodyPr>
          <a:lstStyle/>
          <a:p>
            <a:r>
              <a:rPr lang="en-GB" altLang="en-US" dirty="0">
                <a:latin typeface="Arial"/>
                <a:cs typeface="Arial"/>
              </a:rPr>
              <a:t>12</a:t>
            </a:r>
            <a:r>
              <a:rPr lang="en-GB" altLang="en-US" baseline="30000" dirty="0">
                <a:latin typeface="Arial"/>
                <a:cs typeface="Arial"/>
              </a:rPr>
              <a:t>th</a:t>
            </a:r>
            <a:r>
              <a:rPr lang="en-GB" altLang="en-US" dirty="0">
                <a:latin typeface="Arial"/>
                <a:cs typeface="Arial"/>
              </a:rPr>
              <a:t> March 2009 Cont.</a:t>
            </a:r>
            <a:r>
              <a:rPr lang="en-GB" altLang="en-US" sz="4400" dirty="0">
                <a:latin typeface="Arial"/>
                <a:cs typeface="Arial"/>
              </a:rPr>
              <a:t> </a:t>
            </a:r>
            <a:endParaRPr lang="en-GB" dirty="0"/>
          </a:p>
        </p:txBody>
      </p:sp>
    </p:spTree>
    <p:extLst>
      <p:ext uri="{BB962C8B-B14F-4D97-AF65-F5344CB8AC3E}">
        <p14:creationId xmlns:p14="http://schemas.microsoft.com/office/powerpoint/2010/main" val="40502977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8286750" y="5886450"/>
            <a:ext cx="857250" cy="669925"/>
          </a:xfrm>
          <a:prstGeom prst="rect">
            <a:avLst/>
          </a:prstGeom>
        </p:spPr>
        <p:txBody>
          <a:bodyPr/>
          <a:lstStyle/>
          <a:p>
            <a:fld id="{D57F1E4F-1CFF-5643-939E-217C01CDF565}" type="slidenum">
              <a:rPr lang="en-US" smtClean="0"/>
              <a:pPr/>
              <a:t>19</a:t>
            </a:fld>
            <a:endParaRPr lang="en-US" dirty="0"/>
          </a:p>
        </p:txBody>
      </p:sp>
      <p:sp>
        <p:nvSpPr>
          <p:cNvPr id="2" name="TextBox 1"/>
          <p:cNvSpPr txBox="1"/>
          <p:nvPr/>
        </p:nvSpPr>
        <p:spPr>
          <a:xfrm>
            <a:off x="3707904" y="2742890"/>
            <a:ext cx="4154389" cy="2308324"/>
          </a:xfrm>
          <a:prstGeom prst="rect">
            <a:avLst/>
          </a:prstGeom>
          <a:noFill/>
        </p:spPr>
        <p:txBody>
          <a:bodyPr wrap="square" lIns="91440" tIns="45720" rIns="91440" bIns="45720" rtlCol="0" anchor="t">
            <a:spAutoFit/>
          </a:bodyPr>
          <a:lstStyle/>
          <a:p>
            <a:pPr>
              <a:spcBef>
                <a:spcPct val="50000"/>
              </a:spcBef>
              <a:defRPr/>
            </a:pPr>
            <a:r>
              <a:rPr lang="en-GB" altLang="en-US" dirty="0">
                <a:latin typeface="Arial"/>
                <a:cs typeface="Arial"/>
              </a:rPr>
              <a:t>'Nesbitt’s actions</a:t>
            </a:r>
            <a:r>
              <a:rPr lang="en-GB" altLang="en-US" dirty="0"/>
              <a:t> </a:t>
            </a:r>
            <a:r>
              <a:rPr lang="en-GB" altLang="en-US" dirty="0">
                <a:latin typeface="Arial"/>
                <a:cs typeface="Arial"/>
              </a:rPr>
              <a:t>throughout a series of offensive operations were exemplary; under fire and under pressure her </a:t>
            </a:r>
            <a:r>
              <a:rPr lang="en-GB" altLang="en-US" b="1" dirty="0">
                <a:latin typeface="Arial"/>
                <a:cs typeface="Arial"/>
              </a:rPr>
              <a:t>commitment</a:t>
            </a:r>
            <a:r>
              <a:rPr lang="en-GB" altLang="en-US" dirty="0">
                <a:latin typeface="Arial"/>
                <a:cs typeface="Arial"/>
              </a:rPr>
              <a:t> and </a:t>
            </a:r>
            <a:r>
              <a:rPr lang="en-GB" altLang="en-US" b="1" dirty="0">
                <a:latin typeface="Arial"/>
                <a:cs typeface="Arial"/>
              </a:rPr>
              <a:t>courage</a:t>
            </a:r>
            <a:r>
              <a:rPr lang="en-GB" altLang="en-US" dirty="0">
                <a:latin typeface="Arial"/>
                <a:cs typeface="Arial"/>
              </a:rPr>
              <a:t> were inspirational and made the difference between life and death. She performed in the highest traditions of her service.'</a:t>
            </a:r>
          </a:p>
        </p:txBody>
      </p:sp>
      <p:sp>
        <p:nvSpPr>
          <p:cNvPr id="4" name="Title 3"/>
          <p:cNvSpPr>
            <a:spLocks noGrp="1"/>
          </p:cNvSpPr>
          <p:nvPr>
            <p:ph type="title"/>
          </p:nvPr>
        </p:nvSpPr>
        <p:spPr>
          <a:xfrm>
            <a:off x="539552" y="332656"/>
            <a:ext cx="6554867" cy="1224136"/>
          </a:xfrm>
        </p:spPr>
        <p:txBody>
          <a:bodyPr>
            <a:normAutofit/>
          </a:bodyPr>
          <a:lstStyle/>
          <a:p>
            <a:r>
              <a:rPr lang="en-GB" altLang="en-US" dirty="0">
                <a:latin typeface="Arial"/>
                <a:cs typeface="Arial"/>
              </a:rPr>
              <a:t>MA Kate Nesbitt – Citation</a:t>
            </a:r>
            <a:endParaRPr lang="en-GB" dirty="0">
              <a:latin typeface="Arial"/>
              <a:cs typeface="Arial"/>
            </a:endParaRPr>
          </a:p>
        </p:txBody>
      </p:sp>
      <p:pic>
        <p:nvPicPr>
          <p:cNvPr id="6" name="Picture 3" descr="Kate Nesbitt">
            <a:extLst>
              <a:ext uri="{FF2B5EF4-FFF2-40B4-BE49-F238E27FC236}">
                <a16:creationId xmlns:a16="http://schemas.microsoft.com/office/drawing/2014/main" id="{7AE629DA-C290-4BAB-B6EC-CE68F4BDF5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700808"/>
            <a:ext cx="3279839" cy="4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5661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95028" y="2344860"/>
            <a:ext cx="6746677" cy="1908215"/>
          </a:xfrm>
          <a:prstGeom prst="rect">
            <a:avLst/>
          </a:prstGeom>
          <a:noFill/>
        </p:spPr>
        <p:txBody>
          <a:bodyPr wrap="square" rtlCol="0">
            <a:spAutoFit/>
          </a:bodyPr>
          <a:lstStyle/>
          <a:p>
            <a:pPr algn="ctr"/>
            <a:r>
              <a:rPr lang="en-GB" sz="3600" b="1" dirty="0">
                <a:solidFill>
                  <a:srgbClr val="FFFF00"/>
                </a:solidFill>
                <a:latin typeface="Arial" charset="0"/>
              </a:rPr>
              <a:t>Naval Ethos and </a:t>
            </a:r>
            <a:br>
              <a:rPr lang="en-GB" sz="3600" b="1" dirty="0">
                <a:solidFill>
                  <a:srgbClr val="FFFF00"/>
                </a:solidFill>
                <a:latin typeface="Arial" charset="0"/>
              </a:rPr>
            </a:br>
            <a:r>
              <a:rPr lang="en-GB" sz="3600" b="1" dirty="0">
                <a:solidFill>
                  <a:srgbClr val="FFFF00"/>
                </a:solidFill>
                <a:latin typeface="Arial" charset="0"/>
              </a:rPr>
              <a:t>Core Values</a:t>
            </a:r>
            <a:r>
              <a:rPr lang="en-GB" altLang="en-US" sz="3600" b="1" dirty="0">
                <a:solidFill>
                  <a:srgbClr val="FFFF00"/>
                </a:solidFill>
                <a:latin typeface="Arial" panose="020B0604020202020204" pitchFamily="34" charset="0"/>
                <a:cs typeface="Arial" panose="020B0604020202020204" pitchFamily="34" charset="0"/>
              </a:rPr>
              <a:t>  </a:t>
            </a:r>
          </a:p>
          <a:p>
            <a:pPr algn="ctr"/>
            <a:endParaRPr lang="en-GB" altLang="en-US" dirty="0"/>
          </a:p>
          <a:p>
            <a:pPr algn="ctr"/>
            <a:r>
              <a:rPr lang="en-GB" altLang="en-US" sz="2800" dirty="0">
                <a:latin typeface="Arial" panose="020B0604020202020204" pitchFamily="34" charset="0"/>
                <a:cs typeface="Arial" panose="020B0604020202020204" pitchFamily="34" charset="0"/>
              </a:rPr>
              <a:t>Welcome</a:t>
            </a:r>
          </a:p>
        </p:txBody>
      </p:sp>
    </p:spTree>
    <p:extLst>
      <p:ext uri="{BB962C8B-B14F-4D97-AF65-F5344CB8AC3E}">
        <p14:creationId xmlns:p14="http://schemas.microsoft.com/office/powerpoint/2010/main" val="4812151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8286750" y="5886450"/>
            <a:ext cx="857250" cy="669925"/>
          </a:xfrm>
          <a:prstGeom prst="rect">
            <a:avLst/>
          </a:prstGeom>
        </p:spPr>
        <p:txBody>
          <a:bodyPr/>
          <a:lstStyle/>
          <a:p>
            <a:fld id="{D57F1E4F-1CFF-5643-939E-217C01CDF565}" type="slidenum">
              <a:rPr lang="en-US" smtClean="0"/>
              <a:pPr/>
              <a:t>20</a:t>
            </a:fld>
            <a:endParaRPr lang="en-US" dirty="0"/>
          </a:p>
        </p:txBody>
      </p:sp>
      <p:sp>
        <p:nvSpPr>
          <p:cNvPr id="2" name="TextBox 1"/>
          <p:cNvSpPr txBox="1"/>
          <p:nvPr/>
        </p:nvSpPr>
        <p:spPr>
          <a:xfrm>
            <a:off x="539552" y="2002148"/>
            <a:ext cx="6746677" cy="1785104"/>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altLang="en-US" dirty="0">
                <a:latin typeface="Arial" panose="020B0604020202020204" pitchFamily="34" charset="0"/>
                <a:cs typeface="Arial" panose="020B0604020202020204" pitchFamily="34" charset="0"/>
              </a:rPr>
              <a:t>Ethos Statement</a:t>
            </a:r>
          </a:p>
          <a:p>
            <a:pPr marL="285750" indent="-285750">
              <a:spcAft>
                <a:spcPts val="600"/>
              </a:spcAft>
              <a:buFont typeface="Arial" panose="020B0604020202020204" pitchFamily="34" charset="0"/>
              <a:buChar char="•"/>
            </a:pPr>
            <a:r>
              <a:rPr lang="en-US" altLang="en-US" dirty="0">
                <a:latin typeface="Arial" panose="020B0604020202020204" pitchFamily="34" charset="0"/>
                <a:cs typeface="Arial" panose="020B0604020202020204" pitchFamily="34" charset="0"/>
              </a:rPr>
              <a:t>Royal Navy Core Values</a:t>
            </a:r>
          </a:p>
          <a:p>
            <a:pPr marL="285750" indent="-285750">
              <a:spcAft>
                <a:spcPts val="600"/>
              </a:spcAft>
              <a:buFont typeface="Arial" panose="020B0604020202020204" pitchFamily="34" charset="0"/>
              <a:buChar char="•"/>
            </a:pPr>
            <a:r>
              <a:rPr lang="en-US" altLang="en-US" dirty="0">
                <a:latin typeface="Arial" panose="020B0604020202020204" pitchFamily="34" charset="0"/>
                <a:cs typeface="Arial" panose="020B0604020202020204" pitchFamily="34" charset="0"/>
              </a:rPr>
              <a:t>Example of Core Values used in Action </a:t>
            </a:r>
          </a:p>
          <a:p>
            <a:pPr marL="285750" indent="-285750">
              <a:spcAft>
                <a:spcPts val="600"/>
              </a:spcAft>
              <a:buFont typeface="Arial" panose="020B0604020202020204" pitchFamily="34" charset="0"/>
              <a:buChar char="•"/>
            </a:pPr>
            <a:r>
              <a:rPr lang="en-US" altLang="en-US" dirty="0">
                <a:latin typeface="Arial" panose="020B0604020202020204" pitchFamily="34" charset="0"/>
                <a:cs typeface="Arial" panose="020B0604020202020204" pitchFamily="34" charset="0"/>
              </a:rPr>
              <a:t>Summary</a:t>
            </a:r>
          </a:p>
          <a:p>
            <a:pPr marL="285750" indent="-285750">
              <a:spcAft>
                <a:spcPts val="600"/>
              </a:spcAft>
              <a:buFont typeface="Arial" panose="020B0604020202020204" pitchFamily="34" charset="0"/>
              <a:buChar char="•"/>
            </a:pPr>
            <a:r>
              <a:rPr lang="en-US" altLang="en-US" dirty="0">
                <a:latin typeface="Arial" panose="020B0604020202020204" pitchFamily="34" charset="0"/>
                <a:cs typeface="Arial" panose="020B0604020202020204" pitchFamily="34" charset="0"/>
              </a:rPr>
              <a:t>Questions.</a:t>
            </a:r>
          </a:p>
        </p:txBody>
      </p:sp>
      <p:sp>
        <p:nvSpPr>
          <p:cNvPr id="4" name="Title 3"/>
          <p:cNvSpPr>
            <a:spLocks noGrp="1"/>
          </p:cNvSpPr>
          <p:nvPr>
            <p:ph type="title"/>
          </p:nvPr>
        </p:nvSpPr>
        <p:spPr>
          <a:xfrm>
            <a:off x="539552" y="332656"/>
            <a:ext cx="6554867" cy="1224136"/>
          </a:xfrm>
        </p:spPr>
        <p:txBody>
          <a:bodyPr/>
          <a:lstStyle/>
          <a:p>
            <a:r>
              <a:rPr lang="en-US" dirty="0"/>
              <a:t>Summary</a:t>
            </a:r>
            <a:endParaRPr lang="en-GB" dirty="0"/>
          </a:p>
        </p:txBody>
      </p:sp>
    </p:spTree>
    <p:extLst>
      <p:ext uri="{BB962C8B-B14F-4D97-AF65-F5344CB8AC3E}">
        <p14:creationId xmlns:p14="http://schemas.microsoft.com/office/powerpoint/2010/main" val="24495871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2852936"/>
            <a:ext cx="6746677" cy="646331"/>
          </a:xfrm>
          <a:prstGeom prst="rect">
            <a:avLst/>
          </a:prstGeom>
          <a:noFill/>
        </p:spPr>
        <p:txBody>
          <a:bodyPr wrap="square" rtlCol="0">
            <a:spAutoFit/>
          </a:bodyPr>
          <a:lstStyle/>
          <a:p>
            <a:pPr algn="ctr"/>
            <a:r>
              <a:rPr lang="en-GB" altLang="en-US" sz="3600" b="1" dirty="0">
                <a:solidFill>
                  <a:srgbClr val="FFFF00"/>
                </a:solidFill>
                <a:latin typeface="Arial" panose="020B0604020202020204" pitchFamily="34" charset="0"/>
                <a:cs typeface="Arial" panose="020B0604020202020204" pitchFamily="34" charset="0"/>
              </a:rPr>
              <a:t>Questions</a:t>
            </a:r>
            <a:endParaRPr lang="en-GB" alt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88319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0" name="Picture 6" descr="Colour_shado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2763" y="287338"/>
            <a:ext cx="719137" cy="85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endParaRPr lang="en-GB" dirty="0"/>
          </a:p>
        </p:txBody>
      </p:sp>
      <p:sp>
        <p:nvSpPr>
          <p:cNvPr id="6" name="Rectangle 5"/>
          <p:cNvSpPr/>
          <p:nvPr/>
        </p:nvSpPr>
        <p:spPr>
          <a:xfrm>
            <a:off x="0" y="0"/>
            <a:ext cx="9144000" cy="6858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descr="Logo&#10;&#10;Description automatically generated">
            <a:extLst>
              <a:ext uri="{FF2B5EF4-FFF2-40B4-BE49-F238E27FC236}">
                <a16:creationId xmlns:a16="http://schemas.microsoft.com/office/drawing/2014/main" id="{EEE57AC3-B51E-427B-8371-E47FF28C7A1C}"/>
              </a:ext>
            </a:extLst>
          </p:cNvPr>
          <p:cNvSpPr/>
          <p:nvPr/>
        </p:nvSpPr>
        <p:spPr>
          <a:xfrm>
            <a:off x="2285984" y="1232756"/>
            <a:ext cx="4572032" cy="4392488"/>
          </a:xfrm>
          <a:prstGeom prst="ellipse">
            <a:avLst/>
          </a:prstGeom>
          <a:blipFill>
            <a:blip r:embed="rId4">
              <a:extLst>
                <a:ext uri="{28A0092B-C50C-407E-A947-70E740481C1C}">
                  <a14:useLocalDpi xmlns:a14="http://schemas.microsoft.com/office/drawing/2010/main" val="0"/>
                </a:ext>
              </a:extLst>
            </a:blip>
            <a:srcRect/>
            <a:stretch>
              <a:fillRect/>
            </a:stretch>
          </a:blipFill>
          <a:effectLst>
            <a:glow rad="419100">
              <a:schemeClr val="tx1">
                <a:alpha val="21000"/>
              </a:schemeClr>
            </a:glow>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12431602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8286750" y="5886450"/>
            <a:ext cx="857250" cy="669925"/>
          </a:xfrm>
          <a:prstGeom prst="rect">
            <a:avLst/>
          </a:prstGeom>
        </p:spPr>
        <p:txBody>
          <a:bodyPr/>
          <a:lstStyle/>
          <a:p>
            <a:fld id="{D57F1E4F-1CFF-5643-939E-217C01CDF565}" type="slidenum">
              <a:rPr lang="en-US" smtClean="0"/>
              <a:pPr/>
              <a:t>3</a:t>
            </a:fld>
            <a:endParaRPr lang="en-US" dirty="0"/>
          </a:p>
        </p:txBody>
      </p:sp>
      <p:sp>
        <p:nvSpPr>
          <p:cNvPr id="2" name="TextBox 1"/>
          <p:cNvSpPr txBox="1"/>
          <p:nvPr/>
        </p:nvSpPr>
        <p:spPr>
          <a:xfrm>
            <a:off x="371637" y="2564904"/>
            <a:ext cx="6746677" cy="1384995"/>
          </a:xfrm>
          <a:prstGeom prst="rect">
            <a:avLst/>
          </a:prstGeom>
          <a:noFill/>
        </p:spPr>
        <p:txBody>
          <a:bodyPr wrap="square" lIns="91440" tIns="45720" rIns="91440" bIns="45720" rtlCol="0" anchor="t">
            <a:spAutoFit/>
          </a:bodyPr>
          <a:lstStyle/>
          <a:p>
            <a:pPr algn="ctr">
              <a:spcAft>
                <a:spcPts val="1800"/>
              </a:spcAft>
            </a:pPr>
            <a:r>
              <a:rPr lang="en-US" altLang="en-US" dirty="0">
                <a:latin typeface="Arial" panose="020B0604020202020204" pitchFamily="34" charset="0"/>
                <a:cs typeface="Arial" panose="020B0604020202020204" pitchFamily="34" charset="0"/>
              </a:rPr>
              <a:t>“To enable Cadets to understand Naval Ethos and the</a:t>
            </a:r>
          </a:p>
          <a:p>
            <a:pPr algn="ctr">
              <a:spcAft>
                <a:spcPts val="1800"/>
              </a:spcAft>
            </a:pPr>
            <a:r>
              <a:rPr lang="en-US" altLang="en-US" dirty="0">
                <a:latin typeface="Arial" panose="020B0604020202020204" pitchFamily="34" charset="0"/>
                <a:cs typeface="Arial" panose="020B0604020202020204" pitchFamily="34" charset="0"/>
              </a:rPr>
              <a:t>Core Values of the Royal Navy whilst in the</a:t>
            </a:r>
          </a:p>
          <a:p>
            <a:pPr algn="ctr">
              <a:spcAft>
                <a:spcPts val="1800"/>
              </a:spcAft>
            </a:pPr>
            <a:r>
              <a:rPr lang="en-US" altLang="en-US">
                <a:latin typeface="Arial"/>
                <a:cs typeface="Arial"/>
              </a:rPr>
              <a:t>Combined Cadet Force(CCF)”.</a:t>
            </a:r>
            <a:endParaRPr lang="en-GB" altLang="en-US" dirty="0">
              <a:latin typeface="Arial" panose="020B0604020202020204" pitchFamily="34" charset="0"/>
              <a:cs typeface="Arial" panose="020B0604020202020204" pitchFamily="34" charset="0"/>
            </a:endParaRPr>
          </a:p>
        </p:txBody>
      </p:sp>
      <p:sp>
        <p:nvSpPr>
          <p:cNvPr id="4" name="Title 3"/>
          <p:cNvSpPr>
            <a:spLocks noGrp="1"/>
          </p:cNvSpPr>
          <p:nvPr>
            <p:ph type="title"/>
          </p:nvPr>
        </p:nvSpPr>
        <p:spPr/>
        <p:txBody>
          <a:bodyPr/>
          <a:lstStyle/>
          <a:p>
            <a:r>
              <a:rPr lang="en-US" dirty="0"/>
              <a:t>Aim</a:t>
            </a:r>
            <a:endParaRPr lang="en-GB" dirty="0"/>
          </a:p>
        </p:txBody>
      </p:sp>
    </p:spTree>
    <p:extLst>
      <p:ext uri="{BB962C8B-B14F-4D97-AF65-F5344CB8AC3E}">
        <p14:creationId xmlns:p14="http://schemas.microsoft.com/office/powerpoint/2010/main" val="1469709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8286750" y="5886450"/>
            <a:ext cx="857250" cy="669925"/>
          </a:xfrm>
          <a:prstGeom prst="rect">
            <a:avLst/>
          </a:prstGeom>
        </p:spPr>
        <p:txBody>
          <a:bodyPr/>
          <a:lstStyle/>
          <a:p>
            <a:fld id="{D57F1E4F-1CFF-5643-939E-217C01CDF565}" type="slidenum">
              <a:rPr lang="en-US" smtClean="0"/>
              <a:pPr/>
              <a:t>4</a:t>
            </a:fld>
            <a:endParaRPr lang="en-US" dirty="0"/>
          </a:p>
        </p:txBody>
      </p:sp>
      <p:sp>
        <p:nvSpPr>
          <p:cNvPr id="2" name="TextBox 1"/>
          <p:cNvSpPr txBox="1"/>
          <p:nvPr/>
        </p:nvSpPr>
        <p:spPr>
          <a:xfrm>
            <a:off x="539552" y="2002148"/>
            <a:ext cx="6746677" cy="2330125"/>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altLang="en-US" dirty="0">
                <a:latin typeface="Arial" panose="020B0604020202020204" pitchFamily="34" charset="0"/>
                <a:cs typeface="Arial" panose="020B0604020202020204" pitchFamily="34" charset="0"/>
              </a:rPr>
              <a:t>Ethos Statement</a:t>
            </a:r>
          </a:p>
          <a:p>
            <a:pPr marL="285750" indent="-285750">
              <a:spcAft>
                <a:spcPts val="600"/>
              </a:spcAft>
              <a:buFont typeface="Arial" panose="020B0604020202020204" pitchFamily="34" charset="0"/>
              <a:buChar char="•"/>
            </a:pPr>
            <a:r>
              <a:rPr lang="en-US" altLang="en-US" dirty="0">
                <a:latin typeface="Arial" panose="020B0604020202020204" pitchFamily="34" charset="0"/>
                <a:cs typeface="Arial" panose="020B0604020202020204" pitchFamily="34" charset="0"/>
              </a:rPr>
              <a:t>Royal Navy Core Values</a:t>
            </a:r>
          </a:p>
          <a:p>
            <a:pPr marL="285750" indent="-285750">
              <a:spcAft>
                <a:spcPts val="600"/>
              </a:spcAft>
              <a:buFont typeface="Arial" panose="020B0604020202020204" pitchFamily="34" charset="0"/>
              <a:buChar char="•"/>
            </a:pPr>
            <a:r>
              <a:rPr lang="en-US" altLang="en-US" dirty="0">
                <a:latin typeface="Arial" panose="020B0604020202020204" pitchFamily="34" charset="0"/>
                <a:cs typeface="Arial" panose="020B0604020202020204" pitchFamily="34" charset="0"/>
              </a:rPr>
              <a:t>Example of Core Values used in Action</a:t>
            </a:r>
          </a:p>
          <a:p>
            <a:pPr marL="285750" indent="-285750">
              <a:spcAft>
                <a:spcPts val="600"/>
              </a:spcAft>
              <a:buFont typeface="Arial" panose="020B0604020202020204" pitchFamily="34" charset="0"/>
              <a:buChar char="•"/>
            </a:pPr>
            <a:r>
              <a:rPr lang="en-US" altLang="en-US" dirty="0">
                <a:latin typeface="Arial" panose="020B0604020202020204" pitchFamily="34" charset="0"/>
                <a:cs typeface="Arial" panose="020B0604020202020204" pitchFamily="34" charset="0"/>
              </a:rPr>
              <a:t>Summary</a:t>
            </a:r>
          </a:p>
          <a:p>
            <a:pPr marL="285750" indent="-285750">
              <a:spcAft>
                <a:spcPts val="600"/>
              </a:spcAft>
              <a:buFont typeface="Arial" panose="020B0604020202020204" pitchFamily="34" charset="0"/>
              <a:buChar char="•"/>
            </a:pPr>
            <a:r>
              <a:rPr lang="en-US" altLang="en-US" dirty="0">
                <a:latin typeface="Arial" panose="020B0604020202020204" pitchFamily="34" charset="0"/>
                <a:cs typeface="Arial" panose="020B0604020202020204" pitchFamily="34" charset="0"/>
              </a:rPr>
              <a:t>Questions.</a:t>
            </a:r>
          </a:p>
          <a:p>
            <a:pPr marL="285750" indent="-285750" algn="ctr">
              <a:lnSpc>
                <a:spcPct val="200000"/>
              </a:lnSpc>
              <a:spcAft>
                <a:spcPts val="1800"/>
              </a:spcAft>
              <a:buFont typeface="Arial" panose="020B0604020202020204" pitchFamily="34" charset="0"/>
              <a:buChar char="•"/>
            </a:pPr>
            <a:endParaRPr lang="en-GB" altLang="en-US" dirty="0">
              <a:latin typeface="Arial" panose="020B0604020202020204" pitchFamily="34" charset="0"/>
              <a:cs typeface="Arial" panose="020B0604020202020204" pitchFamily="34" charset="0"/>
            </a:endParaRPr>
          </a:p>
        </p:txBody>
      </p:sp>
      <p:sp>
        <p:nvSpPr>
          <p:cNvPr id="4" name="Title 3"/>
          <p:cNvSpPr>
            <a:spLocks noGrp="1"/>
          </p:cNvSpPr>
          <p:nvPr>
            <p:ph type="title"/>
          </p:nvPr>
        </p:nvSpPr>
        <p:spPr>
          <a:xfrm>
            <a:off x="539552" y="332656"/>
            <a:ext cx="6554867" cy="1224136"/>
          </a:xfrm>
        </p:spPr>
        <p:txBody>
          <a:bodyPr/>
          <a:lstStyle/>
          <a:p>
            <a:r>
              <a:rPr lang="en-US" dirty="0"/>
              <a:t>Objectives</a:t>
            </a:r>
            <a:endParaRPr lang="en-GB" dirty="0"/>
          </a:p>
        </p:txBody>
      </p:sp>
    </p:spTree>
    <p:extLst>
      <p:ext uri="{BB962C8B-B14F-4D97-AF65-F5344CB8AC3E}">
        <p14:creationId xmlns:p14="http://schemas.microsoft.com/office/powerpoint/2010/main" val="31031939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8286750" y="5886450"/>
            <a:ext cx="857250" cy="669925"/>
          </a:xfrm>
          <a:prstGeom prst="rect">
            <a:avLst/>
          </a:prstGeom>
        </p:spPr>
        <p:txBody>
          <a:bodyPr/>
          <a:lstStyle/>
          <a:p>
            <a:fld id="{D57F1E4F-1CFF-5643-939E-217C01CDF565}" type="slidenum">
              <a:rPr lang="en-US" smtClean="0"/>
              <a:pPr/>
              <a:t>5</a:t>
            </a:fld>
            <a:endParaRPr lang="en-US" dirty="0"/>
          </a:p>
        </p:txBody>
      </p:sp>
      <p:sp>
        <p:nvSpPr>
          <p:cNvPr id="2" name="TextBox 1"/>
          <p:cNvSpPr txBox="1"/>
          <p:nvPr/>
        </p:nvSpPr>
        <p:spPr>
          <a:xfrm>
            <a:off x="340260" y="1345656"/>
            <a:ext cx="6945969" cy="1554272"/>
          </a:xfrm>
          <a:prstGeom prst="rect">
            <a:avLst/>
          </a:prstGeom>
          <a:noFill/>
        </p:spPr>
        <p:txBody>
          <a:bodyPr wrap="square" rtlCol="0">
            <a:spAutoFit/>
          </a:bodyPr>
          <a:lstStyle/>
          <a:p>
            <a:pPr algn="ctr">
              <a:spcAft>
                <a:spcPts val="600"/>
              </a:spcAft>
            </a:pPr>
            <a:r>
              <a:rPr lang="en-GB" dirty="0">
                <a:latin typeface="Arial" charset="0"/>
              </a:rPr>
              <a:t>The enduring spirit derived from our people’s loyalty to their ship, unit or team sustained by high professional standards and strong leadership, that gives us courage in adversity and the determination to fight and win”.</a:t>
            </a:r>
          </a:p>
          <a:p>
            <a:pPr algn="ctr">
              <a:spcAft>
                <a:spcPts val="600"/>
              </a:spcAft>
            </a:pPr>
            <a:r>
              <a:rPr lang="en-GB" altLang="en-US" dirty="0">
                <a:latin typeface="Arial" charset="0"/>
                <a:cs typeface="Arial" panose="020B0604020202020204" pitchFamily="34" charset="0"/>
              </a:rPr>
              <a:t>“The “Can Do” Attitude.</a:t>
            </a:r>
            <a:endParaRPr lang="en-GB" altLang="en-US" dirty="0">
              <a:latin typeface="Arial" panose="020B0604020202020204" pitchFamily="34" charset="0"/>
              <a:cs typeface="Arial" panose="020B0604020202020204" pitchFamily="34" charset="0"/>
            </a:endParaRPr>
          </a:p>
        </p:txBody>
      </p:sp>
      <p:sp>
        <p:nvSpPr>
          <p:cNvPr id="4" name="Title 3"/>
          <p:cNvSpPr>
            <a:spLocks noGrp="1"/>
          </p:cNvSpPr>
          <p:nvPr>
            <p:ph type="title"/>
          </p:nvPr>
        </p:nvSpPr>
        <p:spPr>
          <a:xfrm>
            <a:off x="340260" y="203702"/>
            <a:ext cx="6953451" cy="1224136"/>
          </a:xfrm>
        </p:spPr>
        <p:txBody>
          <a:bodyPr/>
          <a:lstStyle/>
          <a:p>
            <a:r>
              <a:rPr lang="en-GB" dirty="0">
                <a:latin typeface="Arial" charset="0"/>
              </a:rPr>
              <a:t>Royal Navy Ethos </a:t>
            </a:r>
            <a:endParaRPr lang="en-GB" dirty="0"/>
          </a:p>
        </p:txBody>
      </p:sp>
      <p:pic>
        <p:nvPicPr>
          <p:cNvPr id="5" name="Picture 4" descr="ethos">
            <a:extLst>
              <a:ext uri="{FF2B5EF4-FFF2-40B4-BE49-F238E27FC236}">
                <a16:creationId xmlns:a16="http://schemas.microsoft.com/office/drawing/2014/main" id="{59DCF2ED-A549-44EB-9249-7E7FC35016BF}"/>
              </a:ext>
            </a:extLst>
          </p:cNvPr>
          <p:cNvPicPr>
            <a:picLocks noChangeAspect="1" noChangeArrowheads="1"/>
          </p:cNvPicPr>
          <p:nvPr/>
        </p:nvPicPr>
        <p:blipFill>
          <a:blip r:embed="rId3"/>
          <a:srcRect/>
          <a:stretch>
            <a:fillRect/>
          </a:stretch>
        </p:blipFill>
        <p:spPr bwMode="auto">
          <a:xfrm>
            <a:off x="2616746" y="3097379"/>
            <a:ext cx="2592288" cy="3278011"/>
          </a:xfrm>
          <a:prstGeom prst="rect">
            <a:avLst/>
          </a:prstGeom>
          <a:noFill/>
          <a:ln w="9525">
            <a:noFill/>
            <a:miter lim="800000"/>
            <a:headEnd/>
            <a:tailEnd/>
          </a:ln>
        </p:spPr>
      </p:pic>
    </p:spTree>
    <p:extLst>
      <p:ext uri="{BB962C8B-B14F-4D97-AF65-F5344CB8AC3E}">
        <p14:creationId xmlns:p14="http://schemas.microsoft.com/office/powerpoint/2010/main" val="6678434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8286750" y="5886450"/>
            <a:ext cx="857250" cy="669925"/>
          </a:xfrm>
          <a:prstGeom prst="rect">
            <a:avLst/>
          </a:prstGeom>
        </p:spPr>
        <p:txBody>
          <a:bodyPr/>
          <a:lstStyle/>
          <a:p>
            <a:fld id="{D57F1E4F-1CFF-5643-939E-217C01CDF565}" type="slidenum">
              <a:rPr lang="en-US" smtClean="0"/>
              <a:pPr/>
              <a:t>6</a:t>
            </a:fld>
            <a:endParaRPr lang="en-US" dirty="0"/>
          </a:p>
        </p:txBody>
      </p:sp>
      <p:sp>
        <p:nvSpPr>
          <p:cNvPr id="2" name="TextBox 1"/>
          <p:cNvSpPr txBox="1"/>
          <p:nvPr/>
        </p:nvSpPr>
        <p:spPr>
          <a:xfrm>
            <a:off x="2437868" y="1613656"/>
            <a:ext cx="2742327" cy="2385380"/>
          </a:xfrm>
          <a:prstGeom prst="rect">
            <a:avLst/>
          </a:prstGeom>
          <a:noFill/>
        </p:spPr>
        <p:txBody>
          <a:bodyPr wrap="square" lIns="91440" tIns="45720" rIns="91440" bIns="45720" rtlCol="0" anchor="t">
            <a:spAutoFit/>
          </a:bodyPr>
          <a:lstStyle/>
          <a:p>
            <a:pPr algn="ctr"/>
            <a:r>
              <a:rPr lang="en-GB" dirty="0">
                <a:latin typeface="Arial" charset="0"/>
              </a:rPr>
              <a:t>Commitment</a:t>
            </a:r>
          </a:p>
          <a:p>
            <a:pPr algn="ctr"/>
            <a:r>
              <a:rPr lang="en-GB" dirty="0">
                <a:latin typeface="Arial" charset="0"/>
              </a:rPr>
              <a:t>Courage</a:t>
            </a:r>
          </a:p>
          <a:p>
            <a:pPr algn="ctr"/>
            <a:r>
              <a:rPr lang="en-GB" dirty="0">
                <a:latin typeface="Arial" charset="0"/>
              </a:rPr>
              <a:t>Discipline</a:t>
            </a:r>
          </a:p>
          <a:p>
            <a:pPr algn="ctr"/>
            <a:r>
              <a:rPr lang="en-GB" dirty="0">
                <a:latin typeface="Arial" charset="0"/>
              </a:rPr>
              <a:t>Respect</a:t>
            </a:r>
          </a:p>
          <a:p>
            <a:pPr algn="ctr"/>
            <a:r>
              <a:rPr lang="en-GB" dirty="0">
                <a:latin typeface="Arial" charset="0"/>
              </a:rPr>
              <a:t>Integrity</a:t>
            </a:r>
          </a:p>
          <a:p>
            <a:pPr algn="ctr"/>
            <a:r>
              <a:rPr lang="en-GB" dirty="0">
                <a:latin typeface="Arial" charset="0"/>
              </a:rPr>
              <a:t>Loyalty</a:t>
            </a:r>
          </a:p>
          <a:p>
            <a:pPr algn="ctr"/>
            <a:endParaRPr lang="en-GB" dirty="0">
              <a:latin typeface="Arial"/>
              <a:cs typeface="Arial"/>
            </a:endParaRPr>
          </a:p>
          <a:p>
            <a:pPr algn="ctr"/>
            <a:r>
              <a:rPr lang="en-GB" b="1" dirty="0">
                <a:latin typeface="Arial" charset="0"/>
              </a:rPr>
              <a:t>C2DRIL</a:t>
            </a:r>
          </a:p>
        </p:txBody>
      </p:sp>
      <p:sp>
        <p:nvSpPr>
          <p:cNvPr id="4" name="Title 3"/>
          <p:cNvSpPr>
            <a:spLocks noGrp="1"/>
          </p:cNvSpPr>
          <p:nvPr>
            <p:ph type="title"/>
          </p:nvPr>
        </p:nvSpPr>
        <p:spPr>
          <a:xfrm>
            <a:off x="398283" y="37274"/>
            <a:ext cx="6811720" cy="1224136"/>
          </a:xfrm>
        </p:spPr>
        <p:txBody>
          <a:bodyPr>
            <a:normAutofit/>
          </a:bodyPr>
          <a:lstStyle/>
          <a:p>
            <a:r>
              <a:rPr lang="en-GB" dirty="0">
                <a:latin typeface="Arial"/>
                <a:cs typeface="Arial"/>
              </a:rPr>
              <a:t>Royal Navy Core Values</a:t>
            </a:r>
          </a:p>
        </p:txBody>
      </p:sp>
      <p:pic>
        <p:nvPicPr>
          <p:cNvPr id="5" name="Picture 9" descr="ppoint_04101_04101529">
            <a:extLst>
              <a:ext uri="{FF2B5EF4-FFF2-40B4-BE49-F238E27FC236}">
                <a16:creationId xmlns:a16="http://schemas.microsoft.com/office/drawing/2014/main" id="{FEBF2928-8D9E-4868-964C-B505C3B6354B}"/>
              </a:ext>
            </a:extLst>
          </p:cNvPr>
          <p:cNvPicPr>
            <a:picLocks noChangeAspect="1" noChangeArrowheads="1"/>
          </p:cNvPicPr>
          <p:nvPr/>
        </p:nvPicPr>
        <p:blipFill>
          <a:blip r:embed="rId3"/>
          <a:srcRect/>
          <a:stretch>
            <a:fillRect/>
          </a:stretch>
        </p:blipFill>
        <p:spPr bwMode="auto">
          <a:xfrm>
            <a:off x="395878" y="1217179"/>
            <a:ext cx="2045997" cy="1457292"/>
          </a:xfrm>
          <a:prstGeom prst="rect">
            <a:avLst/>
          </a:prstGeom>
          <a:noFill/>
          <a:ln w="9525">
            <a:noFill/>
            <a:miter lim="800000"/>
            <a:headEnd/>
            <a:tailEnd/>
          </a:ln>
        </p:spPr>
      </p:pic>
      <p:pic>
        <p:nvPicPr>
          <p:cNvPr id="6" name="Picture 5" descr="CAGXM7KH">
            <a:extLst>
              <a:ext uri="{FF2B5EF4-FFF2-40B4-BE49-F238E27FC236}">
                <a16:creationId xmlns:a16="http://schemas.microsoft.com/office/drawing/2014/main" id="{D86DD2E4-70FC-4186-93EA-CD5D3915F22A}"/>
              </a:ext>
            </a:extLst>
          </p:cNvPr>
          <p:cNvPicPr>
            <a:picLocks noChangeAspect="1" noChangeArrowheads="1"/>
          </p:cNvPicPr>
          <p:nvPr/>
        </p:nvPicPr>
        <p:blipFill>
          <a:blip r:embed="rId4"/>
          <a:srcRect/>
          <a:stretch>
            <a:fillRect/>
          </a:stretch>
        </p:blipFill>
        <p:spPr bwMode="auto">
          <a:xfrm>
            <a:off x="410438" y="2926778"/>
            <a:ext cx="2045997" cy="1441558"/>
          </a:xfrm>
          <a:prstGeom prst="rect">
            <a:avLst/>
          </a:prstGeom>
          <a:noFill/>
          <a:ln w="9525">
            <a:noFill/>
            <a:miter lim="800000"/>
            <a:headEnd/>
            <a:tailEnd/>
          </a:ln>
        </p:spPr>
      </p:pic>
      <p:pic>
        <p:nvPicPr>
          <p:cNvPr id="7" name="Picture 8" descr="ppoint_04122_04122929">
            <a:extLst>
              <a:ext uri="{FF2B5EF4-FFF2-40B4-BE49-F238E27FC236}">
                <a16:creationId xmlns:a16="http://schemas.microsoft.com/office/drawing/2014/main" id="{034D26A9-49BB-4C9C-AAF1-ABCAC7853280}"/>
              </a:ext>
            </a:extLst>
          </p:cNvPr>
          <p:cNvPicPr>
            <a:picLocks noChangeAspect="1" noChangeArrowheads="1"/>
          </p:cNvPicPr>
          <p:nvPr/>
        </p:nvPicPr>
        <p:blipFill>
          <a:blip r:embed="rId5"/>
          <a:srcRect/>
          <a:stretch>
            <a:fillRect/>
          </a:stretch>
        </p:blipFill>
        <p:spPr bwMode="auto">
          <a:xfrm>
            <a:off x="1568006" y="4615914"/>
            <a:ext cx="2045997" cy="1707098"/>
          </a:xfrm>
          <a:prstGeom prst="rect">
            <a:avLst/>
          </a:prstGeom>
          <a:noFill/>
          <a:ln w="9525">
            <a:noFill/>
            <a:miter lim="800000"/>
            <a:headEnd/>
            <a:tailEnd/>
          </a:ln>
        </p:spPr>
      </p:pic>
      <p:pic>
        <p:nvPicPr>
          <p:cNvPr id="8" name="Picture 6" descr="ppoint_04122_04122842">
            <a:extLst>
              <a:ext uri="{FF2B5EF4-FFF2-40B4-BE49-F238E27FC236}">
                <a16:creationId xmlns:a16="http://schemas.microsoft.com/office/drawing/2014/main" id="{59407B03-9354-42BB-91AC-F6D274CE4AF2}"/>
              </a:ext>
            </a:extLst>
          </p:cNvPr>
          <p:cNvPicPr>
            <a:picLocks noChangeAspect="1" noChangeArrowheads="1"/>
          </p:cNvPicPr>
          <p:nvPr/>
        </p:nvPicPr>
        <p:blipFill>
          <a:blip r:embed="rId6"/>
          <a:srcRect/>
          <a:stretch>
            <a:fillRect/>
          </a:stretch>
        </p:blipFill>
        <p:spPr bwMode="auto">
          <a:xfrm>
            <a:off x="3857987" y="4615914"/>
            <a:ext cx="2066556" cy="1738398"/>
          </a:xfrm>
          <a:prstGeom prst="rect">
            <a:avLst/>
          </a:prstGeom>
          <a:noFill/>
          <a:ln w="9525">
            <a:noFill/>
            <a:miter lim="800000"/>
            <a:headEnd/>
            <a:tailEnd/>
          </a:ln>
        </p:spPr>
      </p:pic>
      <p:pic>
        <p:nvPicPr>
          <p:cNvPr id="9" name="Picture 7" descr="ppoint_04121_04121073">
            <a:extLst>
              <a:ext uri="{FF2B5EF4-FFF2-40B4-BE49-F238E27FC236}">
                <a16:creationId xmlns:a16="http://schemas.microsoft.com/office/drawing/2014/main" id="{9A3B9788-C6FB-48EC-930B-7D7B230CF9E7}"/>
              </a:ext>
            </a:extLst>
          </p:cNvPr>
          <p:cNvPicPr>
            <a:picLocks noChangeAspect="1" noChangeArrowheads="1"/>
          </p:cNvPicPr>
          <p:nvPr/>
        </p:nvPicPr>
        <p:blipFill>
          <a:blip r:embed="rId7"/>
          <a:srcRect t="3873"/>
          <a:stretch>
            <a:fillRect/>
          </a:stretch>
        </p:blipFill>
        <p:spPr bwMode="auto">
          <a:xfrm>
            <a:off x="5176184" y="2898353"/>
            <a:ext cx="2045998" cy="1494386"/>
          </a:xfrm>
          <a:prstGeom prst="rect">
            <a:avLst/>
          </a:prstGeom>
          <a:noFill/>
          <a:ln w="9525">
            <a:noFill/>
            <a:miter lim="800000"/>
            <a:headEnd/>
            <a:tailEnd/>
          </a:ln>
        </p:spPr>
      </p:pic>
      <p:pic>
        <p:nvPicPr>
          <p:cNvPr id="11" name="Picture 10" descr="ppoint_04120_04120269">
            <a:extLst>
              <a:ext uri="{FF2B5EF4-FFF2-40B4-BE49-F238E27FC236}">
                <a16:creationId xmlns:a16="http://schemas.microsoft.com/office/drawing/2014/main" id="{41034A9E-8EA8-4B56-8665-EA2979FEF4DC}"/>
              </a:ext>
            </a:extLst>
          </p:cNvPr>
          <p:cNvPicPr>
            <a:picLocks noChangeAspect="1" noChangeArrowheads="1"/>
          </p:cNvPicPr>
          <p:nvPr/>
        </p:nvPicPr>
        <p:blipFill>
          <a:blip r:embed="rId8"/>
          <a:srcRect/>
          <a:stretch>
            <a:fillRect/>
          </a:stretch>
        </p:blipFill>
        <p:spPr bwMode="auto">
          <a:xfrm>
            <a:off x="5176385" y="1217179"/>
            <a:ext cx="2045797" cy="1457292"/>
          </a:xfrm>
          <a:prstGeom prst="rect">
            <a:avLst/>
          </a:prstGeom>
          <a:noFill/>
          <a:ln w="9525">
            <a:noFill/>
            <a:miter lim="800000"/>
            <a:headEnd/>
            <a:tailEnd/>
          </a:ln>
        </p:spPr>
      </p:pic>
    </p:spTree>
    <p:extLst>
      <p:ext uri="{BB962C8B-B14F-4D97-AF65-F5344CB8AC3E}">
        <p14:creationId xmlns:p14="http://schemas.microsoft.com/office/powerpoint/2010/main" val="19185509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8286750" y="5886450"/>
            <a:ext cx="857250" cy="669925"/>
          </a:xfrm>
          <a:prstGeom prst="rect">
            <a:avLst/>
          </a:prstGeom>
        </p:spPr>
        <p:txBody>
          <a:bodyPr/>
          <a:lstStyle/>
          <a:p>
            <a:fld id="{D57F1E4F-1CFF-5643-939E-217C01CDF565}" type="slidenum">
              <a:rPr lang="en-US" smtClean="0"/>
              <a:pPr/>
              <a:t>7</a:t>
            </a:fld>
            <a:endParaRPr lang="en-US" dirty="0"/>
          </a:p>
        </p:txBody>
      </p:sp>
      <p:sp>
        <p:nvSpPr>
          <p:cNvPr id="2" name="TextBox 1"/>
          <p:cNvSpPr txBox="1"/>
          <p:nvPr/>
        </p:nvSpPr>
        <p:spPr>
          <a:xfrm>
            <a:off x="423968" y="1657292"/>
            <a:ext cx="6862261" cy="2339102"/>
          </a:xfrm>
          <a:prstGeom prst="rect">
            <a:avLst/>
          </a:prstGeom>
          <a:noFill/>
        </p:spPr>
        <p:txBody>
          <a:bodyPr wrap="square" rtlCol="0">
            <a:spAutoFit/>
          </a:bodyPr>
          <a:lstStyle/>
          <a:p>
            <a:pPr marL="285750" indent="-285750" defTabSz="762000">
              <a:spcBef>
                <a:spcPct val="0"/>
              </a:spcBef>
              <a:spcAft>
                <a:spcPts val="600"/>
              </a:spcAft>
              <a:buFont typeface="Arial" panose="020B0604020202020204" pitchFamily="34" charset="0"/>
              <a:buChar char="•"/>
            </a:pPr>
            <a:r>
              <a:rPr lang="en-GB" dirty="0">
                <a:latin typeface="Arial" charset="0"/>
              </a:rPr>
              <a:t>Selfless personal commitment</a:t>
            </a:r>
          </a:p>
          <a:p>
            <a:pPr marL="285750" indent="-285750" defTabSz="762000">
              <a:spcBef>
                <a:spcPct val="0"/>
              </a:spcBef>
              <a:spcAft>
                <a:spcPts val="600"/>
              </a:spcAft>
              <a:buFont typeface="Arial" panose="020B0604020202020204" pitchFamily="34" charset="0"/>
              <a:buChar char="•"/>
            </a:pPr>
            <a:endParaRPr lang="en-GB" dirty="0">
              <a:latin typeface="Arial" charset="0"/>
            </a:endParaRPr>
          </a:p>
          <a:p>
            <a:pPr marL="285750" indent="-285750" defTabSz="762000">
              <a:spcBef>
                <a:spcPct val="0"/>
              </a:spcBef>
              <a:spcAft>
                <a:spcPts val="600"/>
              </a:spcAft>
              <a:buFont typeface="Arial" panose="020B0604020202020204" pitchFamily="34" charset="0"/>
              <a:buChar char="•"/>
            </a:pPr>
            <a:r>
              <a:rPr lang="en-GB" dirty="0">
                <a:latin typeface="Arial" charset="0"/>
              </a:rPr>
              <a:t>Serve whenever and wherever we are required and deliver to the highest standards</a:t>
            </a:r>
          </a:p>
          <a:p>
            <a:pPr defTabSz="762000">
              <a:spcBef>
                <a:spcPct val="0"/>
              </a:spcBef>
              <a:spcAft>
                <a:spcPts val="600"/>
              </a:spcAft>
            </a:pPr>
            <a:endParaRPr lang="en-GB" dirty="0">
              <a:latin typeface="Arial" charset="0"/>
            </a:endParaRPr>
          </a:p>
          <a:p>
            <a:pPr marL="285750" indent="-285750" defTabSz="762000">
              <a:spcBef>
                <a:spcPct val="0"/>
              </a:spcBef>
              <a:spcAft>
                <a:spcPts val="600"/>
              </a:spcAft>
              <a:buFont typeface="Arial" panose="020B0604020202020204" pitchFamily="34" charset="0"/>
              <a:buChar char="•"/>
            </a:pPr>
            <a:r>
              <a:rPr lang="en-GB" dirty="0">
                <a:latin typeface="Arial" charset="0"/>
              </a:rPr>
              <a:t>Put the needs of the mission and of our team ahead of our own interests.</a:t>
            </a:r>
          </a:p>
        </p:txBody>
      </p:sp>
      <p:sp>
        <p:nvSpPr>
          <p:cNvPr id="4" name="Title 3"/>
          <p:cNvSpPr>
            <a:spLocks noGrp="1"/>
          </p:cNvSpPr>
          <p:nvPr>
            <p:ph type="title"/>
          </p:nvPr>
        </p:nvSpPr>
        <p:spPr>
          <a:xfrm>
            <a:off x="423968" y="332656"/>
            <a:ext cx="6863091" cy="1224136"/>
          </a:xfrm>
        </p:spPr>
        <p:txBody>
          <a:bodyPr>
            <a:normAutofit/>
          </a:bodyPr>
          <a:lstStyle/>
          <a:p>
            <a:r>
              <a:rPr lang="en-GB" dirty="0">
                <a:latin typeface="Arial"/>
                <a:cs typeface="Arial"/>
              </a:rPr>
              <a:t>Commitment</a:t>
            </a:r>
          </a:p>
        </p:txBody>
      </p:sp>
      <p:pic>
        <p:nvPicPr>
          <p:cNvPr id="7" name="Picture 9" descr="ppoint_04101_04101529">
            <a:extLst>
              <a:ext uri="{FF2B5EF4-FFF2-40B4-BE49-F238E27FC236}">
                <a16:creationId xmlns:a16="http://schemas.microsoft.com/office/drawing/2014/main" id="{FEBF2928-8D9E-4868-964C-B505C3B6354B}"/>
              </a:ext>
            </a:extLst>
          </p:cNvPr>
          <p:cNvPicPr>
            <a:picLocks noChangeAspect="1" noChangeArrowheads="1"/>
          </p:cNvPicPr>
          <p:nvPr/>
        </p:nvPicPr>
        <p:blipFill>
          <a:blip r:embed="rId3"/>
          <a:srcRect/>
          <a:stretch>
            <a:fillRect/>
          </a:stretch>
        </p:blipFill>
        <p:spPr bwMode="auto">
          <a:xfrm>
            <a:off x="2403339" y="4140983"/>
            <a:ext cx="2904348" cy="2068665"/>
          </a:xfrm>
          <a:prstGeom prst="rect">
            <a:avLst/>
          </a:prstGeom>
          <a:noFill/>
          <a:ln w="9525">
            <a:noFill/>
            <a:miter lim="800000"/>
            <a:headEnd/>
            <a:tailEnd/>
          </a:ln>
        </p:spPr>
      </p:pic>
    </p:spTree>
    <p:extLst>
      <p:ext uri="{BB962C8B-B14F-4D97-AF65-F5344CB8AC3E}">
        <p14:creationId xmlns:p14="http://schemas.microsoft.com/office/powerpoint/2010/main" val="15566563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8286750" y="5886450"/>
            <a:ext cx="857250" cy="669925"/>
          </a:xfrm>
          <a:prstGeom prst="rect">
            <a:avLst/>
          </a:prstGeom>
        </p:spPr>
        <p:txBody>
          <a:bodyPr/>
          <a:lstStyle/>
          <a:p>
            <a:fld id="{D57F1E4F-1CFF-5643-939E-217C01CDF565}" type="slidenum">
              <a:rPr lang="en-US" smtClean="0"/>
              <a:pPr/>
              <a:t>8</a:t>
            </a:fld>
            <a:endParaRPr lang="en-US" dirty="0"/>
          </a:p>
        </p:txBody>
      </p:sp>
      <p:sp>
        <p:nvSpPr>
          <p:cNvPr id="2" name="TextBox 1"/>
          <p:cNvSpPr txBox="1"/>
          <p:nvPr/>
        </p:nvSpPr>
        <p:spPr>
          <a:xfrm>
            <a:off x="411126" y="1791397"/>
            <a:ext cx="6875103" cy="2339102"/>
          </a:xfrm>
          <a:prstGeom prst="rect">
            <a:avLst/>
          </a:prstGeom>
          <a:noFill/>
        </p:spPr>
        <p:txBody>
          <a:bodyPr wrap="square" lIns="91440" tIns="45720" rIns="91440" bIns="45720" rtlCol="0" anchor="t">
            <a:spAutoFit/>
          </a:bodyPr>
          <a:lstStyle/>
          <a:p>
            <a:pPr marL="285750" indent="-285750" defTabSz="762000">
              <a:spcAft>
                <a:spcPts val="600"/>
              </a:spcAft>
              <a:buFont typeface="Arial" panose="020B0604020202020204" pitchFamily="34" charset="0"/>
              <a:buChar char="•"/>
            </a:pPr>
            <a:r>
              <a:rPr lang="en-GB" dirty="0">
                <a:latin typeface="Arial" charset="0"/>
              </a:rPr>
              <a:t>Courage creates the strength on which fighting spirit depends which is an  essential element of a fighting force</a:t>
            </a:r>
          </a:p>
          <a:p>
            <a:pPr marL="285750" indent="-285750" defTabSz="762000">
              <a:spcAft>
                <a:spcPts val="600"/>
              </a:spcAft>
              <a:buFont typeface="Arial" panose="020B0604020202020204" pitchFamily="34" charset="0"/>
              <a:buChar char="•"/>
            </a:pPr>
            <a:endParaRPr lang="en-GB" dirty="0">
              <a:latin typeface="Arial" charset="0"/>
            </a:endParaRPr>
          </a:p>
          <a:p>
            <a:pPr marL="285750" indent="-285750" defTabSz="762000">
              <a:spcAft>
                <a:spcPts val="600"/>
              </a:spcAft>
              <a:buFont typeface="Arial" panose="020B0604020202020204" pitchFamily="34" charset="0"/>
              <a:buChar char="•"/>
            </a:pPr>
            <a:r>
              <a:rPr lang="en-GB" dirty="0">
                <a:latin typeface="Arial" charset="0"/>
              </a:rPr>
              <a:t>Physical courage to carry on with our task regardless of danger and discomfort</a:t>
            </a:r>
          </a:p>
          <a:p>
            <a:pPr defTabSz="762000">
              <a:spcAft>
                <a:spcPts val="600"/>
              </a:spcAft>
            </a:pPr>
            <a:endParaRPr lang="en-GB" dirty="0">
              <a:latin typeface="Arial" charset="0"/>
            </a:endParaRPr>
          </a:p>
          <a:p>
            <a:pPr marL="285750" indent="-285750" defTabSz="762000">
              <a:spcAft>
                <a:spcPts val="600"/>
              </a:spcAft>
              <a:buFont typeface="Arial" panose="020B0604020202020204" pitchFamily="34" charset="0"/>
              <a:buChar char="•"/>
            </a:pPr>
            <a:r>
              <a:rPr lang="en-GB" dirty="0">
                <a:latin typeface="Arial"/>
                <a:cs typeface="Arial"/>
              </a:rPr>
              <a:t>Moral courage always to do what we know is right.</a:t>
            </a:r>
            <a:endParaRPr lang="en-GB" altLang="en-US" dirty="0">
              <a:latin typeface="Arial" panose="020B0604020202020204" pitchFamily="34" charset="0"/>
              <a:cs typeface="Arial" panose="020B0604020202020204" pitchFamily="34" charset="0"/>
            </a:endParaRPr>
          </a:p>
        </p:txBody>
      </p:sp>
      <p:sp>
        <p:nvSpPr>
          <p:cNvPr id="4" name="Title 3"/>
          <p:cNvSpPr>
            <a:spLocks noGrp="1"/>
          </p:cNvSpPr>
          <p:nvPr>
            <p:ph type="title"/>
          </p:nvPr>
        </p:nvSpPr>
        <p:spPr>
          <a:xfrm>
            <a:off x="411126" y="332656"/>
            <a:ext cx="6875933" cy="1224136"/>
          </a:xfrm>
        </p:spPr>
        <p:txBody>
          <a:bodyPr>
            <a:normAutofit/>
          </a:bodyPr>
          <a:lstStyle/>
          <a:p>
            <a:r>
              <a:rPr lang="en-GB" dirty="0">
                <a:latin typeface="Arial"/>
                <a:cs typeface="Arial"/>
              </a:rPr>
              <a:t>Courage</a:t>
            </a:r>
          </a:p>
        </p:txBody>
      </p:sp>
      <p:pic>
        <p:nvPicPr>
          <p:cNvPr id="7" name="Picture 6" descr="CAGXM7KH">
            <a:extLst>
              <a:ext uri="{FF2B5EF4-FFF2-40B4-BE49-F238E27FC236}">
                <a16:creationId xmlns:a16="http://schemas.microsoft.com/office/drawing/2014/main" id="{D86DD2E4-70FC-4186-93EA-CD5D3915F22A}"/>
              </a:ext>
            </a:extLst>
          </p:cNvPr>
          <p:cNvPicPr>
            <a:picLocks noChangeAspect="1" noChangeArrowheads="1"/>
          </p:cNvPicPr>
          <p:nvPr/>
        </p:nvPicPr>
        <p:blipFill>
          <a:blip r:embed="rId3"/>
          <a:srcRect/>
          <a:stretch>
            <a:fillRect/>
          </a:stretch>
        </p:blipFill>
        <p:spPr bwMode="auto">
          <a:xfrm>
            <a:off x="2348961" y="4336752"/>
            <a:ext cx="2936047" cy="2068665"/>
          </a:xfrm>
          <a:prstGeom prst="rect">
            <a:avLst/>
          </a:prstGeom>
          <a:noFill/>
          <a:ln w="9525">
            <a:noFill/>
            <a:miter lim="800000"/>
            <a:headEnd/>
            <a:tailEnd/>
          </a:ln>
        </p:spPr>
      </p:pic>
    </p:spTree>
    <p:extLst>
      <p:ext uri="{BB962C8B-B14F-4D97-AF65-F5344CB8AC3E}">
        <p14:creationId xmlns:p14="http://schemas.microsoft.com/office/powerpoint/2010/main" val="6747918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8286750" y="5886450"/>
            <a:ext cx="857250" cy="669925"/>
          </a:xfrm>
          <a:prstGeom prst="rect">
            <a:avLst/>
          </a:prstGeom>
        </p:spPr>
        <p:txBody>
          <a:bodyPr/>
          <a:lstStyle/>
          <a:p>
            <a:fld id="{D57F1E4F-1CFF-5643-939E-217C01CDF565}" type="slidenum">
              <a:rPr lang="en-US" smtClean="0"/>
              <a:pPr/>
              <a:t>9</a:t>
            </a:fld>
            <a:endParaRPr lang="en-US" dirty="0"/>
          </a:p>
        </p:txBody>
      </p:sp>
      <p:sp>
        <p:nvSpPr>
          <p:cNvPr id="2" name="TextBox 1"/>
          <p:cNvSpPr txBox="1"/>
          <p:nvPr/>
        </p:nvSpPr>
        <p:spPr>
          <a:xfrm>
            <a:off x="410364" y="1803184"/>
            <a:ext cx="6862260" cy="2489912"/>
          </a:xfrm>
          <a:prstGeom prst="rect">
            <a:avLst/>
          </a:prstGeom>
          <a:noFill/>
        </p:spPr>
        <p:txBody>
          <a:bodyPr wrap="square" lIns="91440" tIns="45720" rIns="91440" bIns="45720" rtlCol="0" anchor="t">
            <a:spAutoFit/>
          </a:bodyPr>
          <a:lstStyle/>
          <a:p>
            <a:pPr marL="285750" indent="-285750" defTabSz="762000">
              <a:lnSpc>
                <a:spcPct val="90000"/>
              </a:lnSpc>
              <a:spcAft>
                <a:spcPts val="600"/>
              </a:spcAft>
              <a:buFont typeface="Arial" panose="020B0604020202020204" pitchFamily="34" charset="0"/>
              <a:buChar char="•"/>
            </a:pPr>
            <a:r>
              <a:rPr lang="en-GB" dirty="0">
                <a:latin typeface="Arial" charset="0"/>
              </a:rPr>
              <a:t>The RN must be a disciplined service to be effective</a:t>
            </a:r>
          </a:p>
          <a:p>
            <a:pPr marL="285750" indent="-285750" defTabSz="762000">
              <a:lnSpc>
                <a:spcPct val="90000"/>
              </a:lnSpc>
              <a:spcAft>
                <a:spcPct val="50000"/>
              </a:spcAft>
              <a:buFont typeface="Arial" panose="020B0604020202020204" pitchFamily="34" charset="0"/>
              <a:buChar char="•"/>
            </a:pPr>
            <a:endParaRPr lang="en-GB" dirty="0">
              <a:latin typeface="Arial" charset="0"/>
            </a:endParaRPr>
          </a:p>
          <a:p>
            <a:pPr marL="285750" indent="-285750" defTabSz="762000">
              <a:spcAft>
                <a:spcPts val="600"/>
              </a:spcAft>
              <a:buFont typeface="Arial" panose="020B0604020202020204" pitchFamily="34" charset="0"/>
              <a:buChar char="•"/>
            </a:pPr>
            <a:r>
              <a:rPr lang="en-GB">
                <a:latin typeface="Arial"/>
                <a:cs typeface="Arial"/>
              </a:rPr>
              <a:t>We must obey all lawful orders from our superiors</a:t>
            </a:r>
          </a:p>
          <a:p>
            <a:pPr defTabSz="762000">
              <a:spcAft>
                <a:spcPts val="600"/>
              </a:spcAft>
            </a:pPr>
            <a:endParaRPr lang="en-GB" dirty="0">
              <a:latin typeface="Arial" charset="0"/>
            </a:endParaRPr>
          </a:p>
          <a:p>
            <a:pPr marL="285750" indent="-285750" defTabSz="762000">
              <a:lnSpc>
                <a:spcPct val="90000"/>
              </a:lnSpc>
              <a:spcAft>
                <a:spcPct val="50000"/>
              </a:spcAft>
              <a:buFont typeface="Arial" panose="020B0604020202020204" pitchFamily="34" charset="0"/>
              <a:buChar char="•"/>
            </a:pPr>
            <a:r>
              <a:rPr lang="en-GB" dirty="0">
                <a:latin typeface="Arial" charset="0"/>
              </a:rPr>
              <a:t>Self-discipline - ability to discipline ourselves earns respect and trust and helps cope with difficult individual decisions. </a:t>
            </a:r>
          </a:p>
          <a:p>
            <a:pPr marL="285750" indent="-285750">
              <a:spcAft>
                <a:spcPts val="600"/>
              </a:spcAft>
              <a:buFont typeface="Arial" panose="020B0604020202020204" pitchFamily="34" charset="0"/>
              <a:buChar char="•"/>
            </a:pPr>
            <a:endParaRPr lang="en-GB" altLang="en-US" dirty="0">
              <a:latin typeface="Arial" panose="020B0604020202020204" pitchFamily="34" charset="0"/>
              <a:cs typeface="Arial" panose="020B0604020202020204" pitchFamily="34" charset="0"/>
            </a:endParaRPr>
          </a:p>
        </p:txBody>
      </p:sp>
      <p:sp>
        <p:nvSpPr>
          <p:cNvPr id="4" name="Title 3"/>
          <p:cNvSpPr>
            <a:spLocks noGrp="1"/>
          </p:cNvSpPr>
          <p:nvPr>
            <p:ph type="title"/>
          </p:nvPr>
        </p:nvSpPr>
        <p:spPr>
          <a:xfrm>
            <a:off x="411126" y="332656"/>
            <a:ext cx="6863090" cy="1224136"/>
          </a:xfrm>
        </p:spPr>
        <p:txBody>
          <a:bodyPr>
            <a:normAutofit/>
          </a:bodyPr>
          <a:lstStyle/>
          <a:p>
            <a:r>
              <a:rPr lang="en-GB" dirty="0">
                <a:latin typeface="Arial"/>
                <a:cs typeface="Arial"/>
              </a:rPr>
              <a:t>Discipline</a:t>
            </a:r>
          </a:p>
        </p:txBody>
      </p:sp>
      <p:pic>
        <p:nvPicPr>
          <p:cNvPr id="7" name="Picture 8" descr="ppoint_04122_04122929">
            <a:extLst>
              <a:ext uri="{FF2B5EF4-FFF2-40B4-BE49-F238E27FC236}">
                <a16:creationId xmlns:a16="http://schemas.microsoft.com/office/drawing/2014/main" id="{034D26A9-49BB-4C9C-AAF1-ABCAC7853280}"/>
              </a:ext>
            </a:extLst>
          </p:cNvPr>
          <p:cNvPicPr>
            <a:picLocks noChangeAspect="1" noChangeArrowheads="1"/>
          </p:cNvPicPr>
          <p:nvPr/>
        </p:nvPicPr>
        <p:blipFill>
          <a:blip r:embed="rId3"/>
          <a:srcRect/>
          <a:stretch>
            <a:fillRect/>
          </a:stretch>
        </p:blipFill>
        <p:spPr bwMode="auto">
          <a:xfrm>
            <a:off x="2391166" y="4158322"/>
            <a:ext cx="2903008" cy="2075933"/>
          </a:xfrm>
          <a:prstGeom prst="rect">
            <a:avLst/>
          </a:prstGeom>
          <a:noFill/>
          <a:ln w="9525">
            <a:noFill/>
            <a:miter lim="800000"/>
            <a:headEnd/>
            <a:tailEnd/>
          </a:ln>
        </p:spPr>
      </p:pic>
    </p:spTree>
    <p:extLst>
      <p:ext uri="{BB962C8B-B14F-4D97-AF65-F5344CB8AC3E}">
        <p14:creationId xmlns:p14="http://schemas.microsoft.com/office/powerpoint/2010/main" val="2673288405"/>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1_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4DCDCEAE8FD774C9B1F8517B00C7480" ma:contentTypeVersion="7" ma:contentTypeDescription="Create a new document." ma:contentTypeScope="" ma:versionID="e9fb6be7d4a9a96448172729e691eaf6">
  <xsd:schema xmlns:xsd="http://www.w3.org/2001/XMLSchema" xmlns:xs="http://www.w3.org/2001/XMLSchema" xmlns:p="http://schemas.microsoft.com/office/2006/metadata/properties" xmlns:ns2="ffc145e6-2425-40ed-8243-1b26340e7c90" xmlns:ns3="ce6d4b20-983a-4abb-9133-08b6f6a1893a" targetNamespace="http://schemas.microsoft.com/office/2006/metadata/properties" ma:root="true" ma:fieldsID="fde1efe6d2f9c0ea3cc28f157f4ff588" ns2:_="" ns3:_="">
    <xsd:import namespace="ffc145e6-2425-40ed-8243-1b26340e7c90"/>
    <xsd:import namespace="ce6d4b20-983a-4abb-9133-08b6f6a1893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fc145e6-2425-40ed-8243-1b26340e7c9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e6d4b20-983a-4abb-9133-08b6f6a1893a"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ffc145e6-2425-40ed-8243-1b26340e7c90">
      <UserInfo>
        <DisplayName/>
        <AccountId xsi:nil="true"/>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LongProperties xmlns="http://schemas.microsoft.com/office/2006/metadata/longProperties">
  <LongProp xmlns="" name="TaxCatchAll"><![CDATA[17;# printing and graphics services|33042060-9152-400a-8277-bfc84a13679b;#4;#03_12 support operations|a985a573-636b-4c49-9f2b-5c6463c74b75;#3;#commander in chief fleet|bc1cc8df-30d4-4572-8444-164f821a350d;#16;# printing and graphics services|e96a7ad7-a6b9-497f-bc76-939fb050aa52]]></LongProp>
</LongProperties>
</file>

<file path=customXml/itemProps1.xml><?xml version="1.0" encoding="utf-8"?>
<ds:datastoreItem xmlns:ds="http://schemas.openxmlformats.org/officeDocument/2006/customXml" ds:itemID="{BD2473F0-4A4C-4AD2-95E7-4FE3EDAE78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fc145e6-2425-40ed-8243-1b26340e7c90"/>
    <ds:schemaRef ds:uri="ce6d4b20-983a-4abb-9133-08b6f6a1893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2AD3821-B81D-4C8B-A4CF-443E2FC2AA79}">
  <ds:schemaRefs>
    <ds:schemaRef ds:uri="http://purl.org/dc/terms/"/>
    <ds:schemaRef ds:uri="http://purl.org/dc/dcmitype/"/>
    <ds:schemaRef ds:uri="http://purl.org/dc/elements/1.1/"/>
    <ds:schemaRef ds:uri="http://schemas.openxmlformats.org/package/2006/metadata/core-properties"/>
    <ds:schemaRef ds:uri="http://schemas.microsoft.com/office/infopath/2007/PartnerControls"/>
    <ds:schemaRef ds:uri="http://schemas.microsoft.com/office/2006/documentManagement/types"/>
    <ds:schemaRef ds:uri="http://www.w3.org/XML/1998/namespace"/>
    <ds:schemaRef ds:uri="ce6d4b20-983a-4abb-9133-08b6f6a1893a"/>
    <ds:schemaRef ds:uri="ffc145e6-2425-40ed-8243-1b26340e7c90"/>
    <ds:schemaRef ds:uri="http://schemas.microsoft.com/office/2006/metadata/properties"/>
  </ds:schemaRefs>
</ds:datastoreItem>
</file>

<file path=customXml/itemProps3.xml><?xml version="1.0" encoding="utf-8"?>
<ds:datastoreItem xmlns:ds="http://schemas.openxmlformats.org/officeDocument/2006/customXml" ds:itemID="{F1FD226B-0DFE-48EA-91E9-1E76595427EC}">
  <ds:schemaRefs>
    <ds:schemaRef ds:uri="http://schemas.microsoft.com/sharepoint/v3/contenttype/forms"/>
  </ds:schemaRefs>
</ds:datastoreItem>
</file>

<file path=customXml/itemProps4.xml><?xml version="1.0" encoding="utf-8"?>
<ds:datastoreItem xmlns:ds="http://schemas.openxmlformats.org/officeDocument/2006/customXml" ds:itemID="{A9889A0E-A6F1-450F-A668-90FA2204AF29}">
  <ds:schemaRefs>
    <ds:schemaRef ds:uri="http://schemas.microsoft.com/office/2006/metadata/longProperties"/>
    <ds:schemaRef ds:uri=""/>
  </ds:schemaRefs>
</ds:datastoreItem>
</file>

<file path=docProps/app.xml><?xml version="1.0" encoding="utf-8"?>
<Properties xmlns="http://schemas.openxmlformats.org/officeDocument/2006/extended-properties" xmlns:vt="http://schemas.openxmlformats.org/officeDocument/2006/docPropsVTypes">
  <Template>Slice</Template>
  <TotalTime>2033</TotalTime>
  <Words>1078</Words>
  <Application>Microsoft Office PowerPoint</Application>
  <PresentationFormat>On-screen Show (4:3)</PresentationFormat>
  <Paragraphs>174</Paragraphs>
  <Slides>22</Slides>
  <Notes>22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22</vt:i4>
      </vt:variant>
    </vt:vector>
  </HeadingPairs>
  <TitlesOfParts>
    <vt:vector size="29" baseType="lpstr">
      <vt:lpstr>Arial</vt:lpstr>
      <vt:lpstr>Calibri</vt:lpstr>
      <vt:lpstr>Century Gothic</vt:lpstr>
      <vt:lpstr>Wingdings</vt:lpstr>
      <vt:lpstr>Wingdings 3</vt:lpstr>
      <vt:lpstr>Slice</vt:lpstr>
      <vt:lpstr>1_Slice</vt:lpstr>
      <vt:lpstr>PowerPoint Presentation</vt:lpstr>
      <vt:lpstr>PowerPoint Presentation</vt:lpstr>
      <vt:lpstr>Aim</vt:lpstr>
      <vt:lpstr>Objectives</vt:lpstr>
      <vt:lpstr>Royal Navy Ethos </vt:lpstr>
      <vt:lpstr>Royal Navy Core Values</vt:lpstr>
      <vt:lpstr>Commitment</vt:lpstr>
      <vt:lpstr>Courage</vt:lpstr>
      <vt:lpstr>Discipline</vt:lpstr>
      <vt:lpstr>Integrity</vt:lpstr>
      <vt:lpstr>Loyalty</vt:lpstr>
      <vt:lpstr>Respect for Others</vt:lpstr>
      <vt:lpstr>PowerPoint Presentation</vt:lpstr>
      <vt:lpstr>Royal Navy Core Values</vt:lpstr>
      <vt:lpstr>MA Kate Nesbitt – Military Cross</vt:lpstr>
      <vt:lpstr>MA Kate Nesbitt </vt:lpstr>
      <vt:lpstr>12th March 2009 </vt:lpstr>
      <vt:lpstr>12th March 2009 Cont. </vt:lpstr>
      <vt:lpstr>MA Kate Nesbitt – Citation</vt:lpstr>
      <vt:lpstr>Summary</vt:lpstr>
      <vt:lpstr>PowerPoint Presentation</vt:lpstr>
      <vt:lpstr>PowerPoint Presentation</vt:lpstr>
    </vt:vector>
  </TitlesOfParts>
  <Company>IT Unit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Bonell, Richard CPO (NAVY CADETS-CCF RN YT HQ1)</dc:creator>
  <cp:lastModifiedBy>Morgan Johnson</cp:lastModifiedBy>
  <cp:revision>358</cp:revision>
  <dcterms:created xsi:type="dcterms:W3CDTF">2009-10-15T15:56:44Z</dcterms:created>
  <dcterms:modified xsi:type="dcterms:W3CDTF">2023-05-03T08:42:32Z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MOD Document</vt:lpwstr>
  </property>
  <property fmtid="{D5CDD505-2E9C-101B-9397-08002B2CF9AE}" pid="3" name="Description0">
    <vt:lpwstr/>
  </property>
  <property fmtid="{D5CDD505-2E9C-101B-9397-08002B2CF9AE}" pid="4" name="Subject CategoryOOB">
    <vt:lpwstr>;#PRINTING AND GRAPHICS SERVICES;#</vt:lpwstr>
  </property>
  <property fmtid="{D5CDD505-2E9C-101B-9397-08002B2CF9AE}" pid="5" name="Subject KeywordsOOB">
    <vt:lpwstr>;#Printing and graphics services;#</vt:lpwstr>
  </property>
  <property fmtid="{D5CDD505-2E9C-101B-9397-08002B2CF9AE}" pid="6" name="Status">
    <vt:lpwstr/>
  </property>
  <property fmtid="{D5CDD505-2E9C-101B-9397-08002B2CF9AE}" pid="7" name="AuthorOriginator">
    <vt:lpwstr>Stephenson, Jon Mr</vt:lpwstr>
  </property>
  <property fmtid="{D5CDD505-2E9C-101B-9397-08002B2CF9AE}" pid="8" name="Copyright">
    <vt:lpwstr/>
  </property>
  <property fmtid="{D5CDD505-2E9C-101B-9397-08002B2CF9AE}" pid="9" name="Business OwnerOOB">
    <vt:lpwstr>Commander in Chief Fleet</vt:lpwstr>
  </property>
  <property fmtid="{D5CDD505-2E9C-101B-9397-08002B2CF9AE}" pid="10" name="fileplanIDOOB">
    <vt:lpwstr>03_12 Support Operations</vt:lpwstr>
  </property>
  <property fmtid="{D5CDD505-2E9C-101B-9397-08002B2CF9AE}" pid="11" name="fileplanIDPTH">
    <vt:lpwstr>03_Support/03_12 Support Operations</vt:lpwstr>
  </property>
  <property fmtid="{D5CDD505-2E9C-101B-9397-08002B2CF9AE}" pid="12" name="fileplanID">
    <vt:lpwstr>4;#03_12 support operations|a985a573-636b-4c49-9f2b-5c6463c74b75</vt:lpwstr>
  </property>
  <property fmtid="{D5CDD505-2E9C-101B-9397-08002B2CF9AE}" pid="13" name="SubjectCategory">
    <vt:lpwstr/>
  </property>
  <property fmtid="{D5CDD505-2E9C-101B-9397-08002B2CF9AE}" pid="14" name="BusinessOwner">
    <vt:lpwstr/>
  </property>
  <property fmtid="{D5CDD505-2E9C-101B-9397-08002B2CF9AE}" pid="15" name="LocalKeywords">
    <vt:lpwstr/>
  </property>
  <property fmtid="{D5CDD505-2E9C-101B-9397-08002B2CF9AE}" pid="16" name="SubjectKeywords">
    <vt:lpwstr/>
  </property>
  <property fmtid="{D5CDD505-2E9C-101B-9397-08002B2CF9AE}" pid="17" name="ItemRetentionFormula">
    <vt:lpwstr/>
  </property>
  <property fmtid="{D5CDD505-2E9C-101B-9397-08002B2CF9AE}" pid="18" name="_dlc_policyId">
    <vt:lpwstr/>
  </property>
  <property fmtid="{D5CDD505-2E9C-101B-9397-08002B2CF9AE}" pid="19" name="Subject Category">
    <vt:lpwstr>16;# printing and graphics services|e96a7ad7-a6b9-497f-bc76-939fb050aa52</vt:lpwstr>
  </property>
  <property fmtid="{D5CDD505-2E9C-101B-9397-08002B2CF9AE}" pid="20" name="display_urn:schemas-microsoft-com:office:office#Editor">
    <vt:lpwstr>Tew, Matthew Leading Rate</vt:lpwstr>
  </property>
  <property fmtid="{D5CDD505-2E9C-101B-9397-08002B2CF9AE}" pid="21" name="TaxKeyword">
    <vt:lpwstr/>
  </property>
  <property fmtid="{D5CDD505-2E9C-101B-9397-08002B2CF9AE}" pid="22" name="cc">
    <vt:lpwstr/>
  </property>
  <property fmtid="{D5CDD505-2E9C-101B-9397-08002B2CF9AE}" pid="23" name="Order">
    <vt:lpwstr>7300.00000000000</vt:lpwstr>
  </property>
  <property fmtid="{D5CDD505-2E9C-101B-9397-08002B2CF9AE}" pid="24" name="TemplateUrl">
    <vt:lpwstr/>
  </property>
  <property fmtid="{D5CDD505-2E9C-101B-9397-08002B2CF9AE}" pid="25" name="ComplianceAssetId">
    <vt:lpwstr/>
  </property>
  <property fmtid="{D5CDD505-2E9C-101B-9397-08002B2CF9AE}" pid="26" name="to">
    <vt:lpwstr/>
  </property>
  <property fmtid="{D5CDD505-2E9C-101B-9397-08002B2CF9AE}" pid="27" name="from">
    <vt:lpwstr/>
  </property>
  <property fmtid="{D5CDD505-2E9C-101B-9397-08002B2CF9AE}" pid="28" name="Business Owner">
    <vt:lpwstr>3;#commander in chief fleet|bc1cc8df-30d4-4572-8444-164f821a350d</vt:lpwstr>
  </property>
  <property fmtid="{D5CDD505-2E9C-101B-9397-08002B2CF9AE}" pid="29" name="Subject Keywords">
    <vt:lpwstr>17;# printing and graphics services|33042060-9152-400a-8277-bfc84a13679b</vt:lpwstr>
  </property>
  <property fmtid="{D5CDD505-2E9C-101B-9397-08002B2CF9AE}" pid="30" name="Email_x0020z_Subject">
    <vt:lpwstr/>
  </property>
  <property fmtid="{D5CDD505-2E9C-101B-9397-08002B2CF9AE}" pid="31" name="MODNumberOfPagesScanned">
    <vt:lpwstr/>
  </property>
  <property fmtid="{D5CDD505-2E9C-101B-9397-08002B2CF9AE}" pid="32" name="xd_ProgID">
    <vt:lpwstr/>
  </property>
  <property fmtid="{D5CDD505-2E9C-101B-9397-08002B2CF9AE}" pid="33" name="SharedWithUsers">
    <vt:lpwstr/>
  </property>
  <property fmtid="{D5CDD505-2E9C-101B-9397-08002B2CF9AE}" pid="34" name="MODImageCleaning">
    <vt:lpwstr/>
  </property>
  <property fmtid="{D5CDD505-2E9C-101B-9397-08002B2CF9AE}" pid="35" name="display_urn:schemas-microsoft-com:office:office#Author">
    <vt:lpwstr>Tew, Matthew Leading Rate</vt:lpwstr>
  </property>
  <property fmtid="{D5CDD505-2E9C-101B-9397-08002B2CF9AE}" pid="36" name="MODScanVerified">
    <vt:lpwstr/>
  </property>
  <property fmtid="{D5CDD505-2E9C-101B-9397-08002B2CF9AE}" pid="37" name="MODScanStandard">
    <vt:lpwstr/>
  </property>
  <property fmtid="{D5CDD505-2E9C-101B-9397-08002B2CF9AE}" pid="38" name="ContentTypeId">
    <vt:lpwstr>0x01010004DCDCEAE8FD774C9B1F8517B00C7480</vt:lpwstr>
  </property>
</Properties>
</file>