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4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39252-18F4-4369-AA64-A5B6AFDA8AFF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97BB-DF18-4FCB-B1A0-0461CCA5A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7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B776-200A-4FB3-A290-8CC0EF1CEEB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92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B776-200A-4FB3-A290-8CC0EF1CEEB2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6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B776-200A-4FB3-A290-8CC0EF1CEEB2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2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B776-200A-4FB3-A290-8CC0EF1CEEB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7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B776-200A-4FB3-A290-8CC0EF1CEEB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0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B776-200A-4FB3-A290-8CC0EF1CEEB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49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B776-200A-4FB3-A290-8CC0EF1CEEB2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7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B776-200A-4FB3-A290-8CC0EF1CEEB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97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B776-200A-4FB3-A290-8CC0EF1CEEB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0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B776-200A-4FB3-A290-8CC0EF1CEEB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1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678-96F6-4AAC-AC38-D25949E8CA6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5B00-D976-4E06-9387-AC9EB466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2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678-96F6-4AAC-AC38-D25949E8CA6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5B00-D976-4E06-9387-AC9EB466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03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678-96F6-4AAC-AC38-D25949E8CA6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5B00-D976-4E06-9387-AC9EB466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29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751F-C9B4-4DEB-BD5C-47B793044D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6AC5-814F-4043-A02A-244D76A53A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751F-C9B4-4DEB-BD5C-47B793044D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6AC5-814F-4043-A02A-244D76A53A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8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751F-C9B4-4DEB-BD5C-47B793044D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6AC5-814F-4043-A02A-244D76A53A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05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751F-C9B4-4DEB-BD5C-47B793044D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6AC5-814F-4043-A02A-244D76A53A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2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751F-C9B4-4DEB-BD5C-47B793044D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6AC5-814F-4043-A02A-244D76A53A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2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751F-C9B4-4DEB-BD5C-47B793044D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6AC5-814F-4043-A02A-244D76A53A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67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751F-C9B4-4DEB-BD5C-47B793044D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6AC5-814F-4043-A02A-244D76A53A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60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751F-C9B4-4DEB-BD5C-47B793044D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6AC5-814F-4043-A02A-244D76A53A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0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678-96F6-4AAC-AC38-D25949E8CA6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5B00-D976-4E06-9387-AC9EB466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751F-C9B4-4DEB-BD5C-47B793044D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6AC5-814F-4043-A02A-244D76A53A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37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751F-C9B4-4DEB-BD5C-47B793044D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6AC5-814F-4043-A02A-244D76A53A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5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751F-C9B4-4DEB-BD5C-47B793044D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6AC5-814F-4043-A02A-244D76A53A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4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678-96F6-4AAC-AC38-D25949E8CA6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5B00-D976-4E06-9387-AC9EB466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4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678-96F6-4AAC-AC38-D25949E8CA6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5B00-D976-4E06-9387-AC9EB466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11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678-96F6-4AAC-AC38-D25949E8CA6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5B00-D976-4E06-9387-AC9EB466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7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678-96F6-4AAC-AC38-D25949E8CA6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5B00-D976-4E06-9387-AC9EB466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28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678-96F6-4AAC-AC38-D25949E8CA6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5B00-D976-4E06-9387-AC9EB466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74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678-96F6-4AAC-AC38-D25949E8CA6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5B00-D976-4E06-9387-AC9EB466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97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678-96F6-4AAC-AC38-D25949E8CA6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5B00-D976-4E06-9387-AC9EB466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41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A678-96F6-4AAC-AC38-D25949E8CA6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5B00-D976-4E06-9387-AC9EB466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4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2751F-C9B4-4DEB-BD5C-47B793044D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6AC5-814F-4043-A02A-244D76A53A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1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94" y="84656"/>
            <a:ext cx="88570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 rot="5400000">
            <a:off x="154252" y="738266"/>
            <a:ext cx="3752567" cy="36620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84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Required practical 1: Using a light microscope</a:t>
            </a:r>
          </a:p>
        </p:txBody>
      </p:sp>
      <p:sp>
        <p:nvSpPr>
          <p:cNvPr id="2048" name="Oval 2047"/>
          <p:cNvSpPr/>
          <p:nvPr/>
        </p:nvSpPr>
        <p:spPr>
          <a:xfrm>
            <a:off x="3459675" y="4011170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 rot="5400000">
            <a:off x="5559450" y="1923240"/>
            <a:ext cx="2020751" cy="446933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507455" y="462981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591" y="751856"/>
            <a:ext cx="286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Briefly describe the method for preparing an onion slide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30199" y="3197936"/>
            <a:ext cx="414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State 2 advantages of an electron microscope compared to a light microscope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14309" y="4065818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77003" y="4697961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 rot="5400000">
            <a:off x="5931278" y="3755814"/>
            <a:ext cx="1432192" cy="462443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67734" y="621361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38416" y="5402112"/>
            <a:ext cx="4325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Estimate the size of the nucleus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37282" y="6281761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63" y="546224"/>
            <a:ext cx="3528392" cy="251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76" y="5701191"/>
            <a:ext cx="1692188" cy="102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1036663" y="3860791"/>
            <a:ext cx="1987743" cy="36620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101" y="4797152"/>
            <a:ext cx="33736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following in standard form</a:t>
            </a:r>
          </a:p>
          <a:p>
            <a:endParaRPr lang="en-GB" sz="14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0.025</a:t>
            </a:r>
          </a:p>
          <a:p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0.004</a:t>
            </a:r>
          </a:p>
          <a:p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0.0000006</a:t>
            </a:r>
          </a:p>
        </p:txBody>
      </p:sp>
      <p:sp>
        <p:nvSpPr>
          <p:cNvPr id="38" name="Oval 37"/>
          <p:cNvSpPr/>
          <p:nvPr/>
        </p:nvSpPr>
        <p:spPr>
          <a:xfrm>
            <a:off x="3579450" y="6158968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34084" y="6213616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9964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96" y="84656"/>
            <a:ext cx="88570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5400000">
            <a:off x="6302146" y="2529435"/>
            <a:ext cx="1705658" cy="347500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 rot="5400000">
            <a:off x="2214748" y="-1399678"/>
            <a:ext cx="1084438" cy="51149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2277" y="84656"/>
            <a:ext cx="87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Required practical 10: </a:t>
            </a:r>
            <a:r>
              <a:rPr lang="en-GB" dirty="0">
                <a:latin typeface="Comic Sans MS" panose="030F0702030302020204" pitchFamily="66" charset="0"/>
              </a:rPr>
              <a:t>Effect of temperature on the rate of decay (Triple Only)</a:t>
            </a:r>
          </a:p>
        </p:txBody>
      </p:sp>
      <p:sp>
        <p:nvSpPr>
          <p:cNvPr id="2048" name="Oval 2047"/>
          <p:cNvSpPr/>
          <p:nvPr/>
        </p:nvSpPr>
        <p:spPr>
          <a:xfrm>
            <a:off x="4853223" y="1210399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 rot="5400000">
            <a:off x="2074386" y="31184"/>
            <a:ext cx="1365160" cy="51149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942688" y="2756445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460432" y="4516733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056" y="647712"/>
            <a:ext cx="476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What conditions are needed  for decay?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7056" y="3515191"/>
            <a:ext cx="4764032" cy="28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Why will the pH change with temperature change?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07857" y="1265047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93837" y="2824592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60433" y="4609607"/>
            <a:ext cx="4971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2320" y="3525139"/>
            <a:ext cx="3165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What health and safety implications are there in this practical?</a:t>
            </a:r>
          </a:p>
        </p:txBody>
      </p:sp>
      <p:sp>
        <p:nvSpPr>
          <p:cNvPr id="27" name="Rounded Rectangle 26"/>
          <p:cNvSpPr/>
          <p:nvPr/>
        </p:nvSpPr>
        <p:spPr>
          <a:xfrm rot="5400000">
            <a:off x="3814770" y="1639304"/>
            <a:ext cx="1529548" cy="87601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67734" y="621361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3143" y="5275211"/>
            <a:ext cx="6253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Outline the method for the practical and what results would you expect to get?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37282" y="6281761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5" name="Rounded Rectangle 24"/>
          <p:cNvSpPr/>
          <p:nvPr/>
        </p:nvSpPr>
        <p:spPr>
          <a:xfrm rot="5400000">
            <a:off x="1902032" y="1761717"/>
            <a:ext cx="1615503" cy="50205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3927" y="1978546"/>
            <a:ext cx="4764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How would you measure the pH of the milk and why? </a:t>
            </a:r>
          </a:p>
        </p:txBody>
      </p:sp>
      <p:sp>
        <p:nvSpPr>
          <p:cNvPr id="34" name="Oval 33"/>
          <p:cNvSpPr/>
          <p:nvPr/>
        </p:nvSpPr>
        <p:spPr>
          <a:xfrm>
            <a:off x="4775835" y="4525745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17305" y="4591001"/>
            <a:ext cx="4971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61" y="645373"/>
            <a:ext cx="3007717" cy="2546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959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94" y="84656"/>
            <a:ext cx="88570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 rot="5400000">
            <a:off x="344137" y="548382"/>
            <a:ext cx="3372797" cy="36620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84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Required practical 2: </a:t>
            </a:r>
            <a:r>
              <a:rPr lang="en-GB" dirty="0">
                <a:latin typeface="Comic Sans MS" panose="030F0702030302020204" pitchFamily="66" charset="0"/>
              </a:rPr>
              <a:t>Antibiotics (Triple Only)</a:t>
            </a:r>
          </a:p>
        </p:txBody>
      </p:sp>
      <p:sp>
        <p:nvSpPr>
          <p:cNvPr id="2048" name="Oval 2047"/>
          <p:cNvSpPr/>
          <p:nvPr/>
        </p:nvSpPr>
        <p:spPr>
          <a:xfrm>
            <a:off x="3464840" y="3624977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 rot="5400000">
            <a:off x="5754326" y="2118118"/>
            <a:ext cx="1630995" cy="446933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507455" y="462981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958" y="767705"/>
            <a:ext cx="32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Briefly describe the different aseptic techniques involved in plating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97502" y="3553975"/>
            <a:ext cx="414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Why are agar plates grown at a maximum of 25°C in schools?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19474" y="3679625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77003" y="4697961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 rot="5400000">
            <a:off x="5931278" y="3755814"/>
            <a:ext cx="1432192" cy="462443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67734" y="621361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37282" y="6281761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5" name="Rounded Rectangle 24"/>
          <p:cNvSpPr/>
          <p:nvPr/>
        </p:nvSpPr>
        <p:spPr>
          <a:xfrm rot="5400000">
            <a:off x="870654" y="3694783"/>
            <a:ext cx="2319762" cy="36620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73316" y="5442201"/>
            <a:ext cx="4605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Calculate the area of agar cleared by antiseptics D, E and G.</a:t>
            </a:r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579450" y="6158968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34084" y="6213616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454" y="547377"/>
            <a:ext cx="2945020" cy="287139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5525037" y="1635617"/>
            <a:ext cx="721217" cy="1287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952445" y="2535461"/>
            <a:ext cx="427149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038045" y="2616274"/>
            <a:ext cx="787758" cy="56480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11669" y="1098565"/>
            <a:ext cx="54795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dirty="0"/>
              <a:t>8mm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6019" y="2083787"/>
            <a:ext cx="54795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dirty="0"/>
              <a:t>3mm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4102" y="2847926"/>
            <a:ext cx="64394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dirty="0"/>
              <a:t>14mm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0725" y="4467128"/>
            <a:ext cx="348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Evaluate the effectiveness of the antiseptics and explain why?</a:t>
            </a:r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2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94" y="84656"/>
            <a:ext cx="88570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5400000">
            <a:off x="4728587" y="1121490"/>
            <a:ext cx="2787180" cy="528422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 rot="5400000">
            <a:off x="800685" y="332377"/>
            <a:ext cx="1584176" cy="277280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84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Required practical 3: Osmosis practical</a:t>
            </a:r>
          </a:p>
        </p:txBody>
      </p:sp>
      <p:sp>
        <p:nvSpPr>
          <p:cNvPr id="2048" name="Oval 2047"/>
          <p:cNvSpPr/>
          <p:nvPr/>
        </p:nvSpPr>
        <p:spPr>
          <a:xfrm>
            <a:off x="2622021" y="1963779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 rot="5400000">
            <a:off x="658628" y="2518675"/>
            <a:ext cx="2020751" cy="292526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700260" y="4554060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95346" y="4677316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848" y="980730"/>
            <a:ext cx="2463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State what is meant by osmosis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7634" y="3023145"/>
            <a:ext cx="253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Identify two control variables in the experiment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76655" y="2018427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69808" y="4622207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95348" y="4770190"/>
            <a:ext cx="994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43" y="556742"/>
            <a:ext cx="5317683" cy="166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5896" y="2460021"/>
            <a:ext cx="5006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Draw a sketch  of expected results, with ‘Change in mass in g’ on the y-axis against ‘Concentration of sugar solution’ on the x-axis.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76155" y="3282945"/>
            <a:ext cx="0" cy="1741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33217" y="4999391"/>
            <a:ext cx="336312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 rot="5400000">
            <a:off x="3863448" y="1687982"/>
            <a:ext cx="1432192" cy="87601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67734" y="621361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2278" y="5415065"/>
            <a:ext cx="4699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Write a detailed conclusion for the experiment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37282" y="6281761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3836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94" y="84656"/>
            <a:ext cx="88570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5400000">
            <a:off x="3469677" y="1454391"/>
            <a:ext cx="4109149" cy="257637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 rot="5400000">
            <a:off x="1191360" y="-293710"/>
            <a:ext cx="1819591" cy="37895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84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Required practical 4: Food Tests</a:t>
            </a:r>
          </a:p>
        </p:txBody>
      </p:sp>
      <p:sp>
        <p:nvSpPr>
          <p:cNvPr id="2048" name="Oval 2047"/>
          <p:cNvSpPr/>
          <p:nvPr/>
        </p:nvSpPr>
        <p:spPr>
          <a:xfrm>
            <a:off x="3551751" y="2064699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 rot="5400000">
            <a:off x="1093043" y="1894258"/>
            <a:ext cx="2016223" cy="378956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563888" y="431243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52346" y="4309928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103" y="764706"/>
            <a:ext cx="348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What is the name of the test for sugar, protein, lipids and starch?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5406" y="2823321"/>
            <a:ext cx="346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What are the colour changes for positive results in each test?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06385" y="2119347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33436" y="4380581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03871" y="4396857"/>
            <a:ext cx="512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2196" y="764706"/>
            <a:ext cx="2304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Write out a risk assessment for the test for sugar </a:t>
            </a:r>
          </a:p>
        </p:txBody>
      </p:sp>
      <p:sp>
        <p:nvSpPr>
          <p:cNvPr id="27" name="Rounded Rectangle 26"/>
          <p:cNvSpPr/>
          <p:nvPr/>
        </p:nvSpPr>
        <p:spPr>
          <a:xfrm rot="5400000">
            <a:off x="3751452" y="1461218"/>
            <a:ext cx="1656184" cy="87601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70287" y="614419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383" y="5085186"/>
            <a:ext cx="691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Write out step by step method to test for lipids in butter. Explain the results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39835" y="6212341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9785" y="673896"/>
            <a:ext cx="1786634" cy="41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94" y="84656"/>
            <a:ext cx="88570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5400000">
            <a:off x="953203" y="2204999"/>
            <a:ext cx="3610012" cy="528422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84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Required practical 5 The effect of pH on enzyme activity</a:t>
            </a:r>
          </a:p>
        </p:txBody>
      </p:sp>
      <p:sp>
        <p:nvSpPr>
          <p:cNvPr id="35" name="Rounded Rectangle 34"/>
          <p:cNvSpPr/>
          <p:nvPr/>
        </p:nvSpPr>
        <p:spPr>
          <a:xfrm rot="5400000">
            <a:off x="6107264" y="256889"/>
            <a:ext cx="2402085" cy="31683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467734" y="2587352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031379" y="6131466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07338" y="673869"/>
            <a:ext cx="274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Identify two control variables in the experiment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37282" y="2655499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31381" y="6224340"/>
            <a:ext cx="994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973" y="3141646"/>
            <a:ext cx="5162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Draw a sketch  of expected results, with ‘pH’ on the X- Axis and ‘Time’ for starch to be broken down on the Y-axis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12188" y="3843918"/>
            <a:ext cx="0" cy="2202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69250" y="6021288"/>
            <a:ext cx="336312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 rot="5400000">
            <a:off x="5492035" y="3316571"/>
            <a:ext cx="3571150" cy="336396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67734" y="621361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7576" y="3281125"/>
            <a:ext cx="270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Write a detailed conclusion for the experiment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37282" y="6281761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3" y="607269"/>
            <a:ext cx="4999910" cy="224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46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94" y="84656"/>
            <a:ext cx="88570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5400000">
            <a:off x="351653" y="2806549"/>
            <a:ext cx="3610012" cy="408112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84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Required practical 6: The effect of light intensity on photosynthesis</a:t>
            </a:r>
          </a:p>
        </p:txBody>
      </p:sp>
      <p:sp>
        <p:nvSpPr>
          <p:cNvPr id="35" name="Rounded Rectangle 34"/>
          <p:cNvSpPr/>
          <p:nvPr/>
        </p:nvSpPr>
        <p:spPr>
          <a:xfrm rot="5400000">
            <a:off x="6093836" y="-1097838"/>
            <a:ext cx="1060787" cy="453650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435066" y="1295359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774913" y="6120742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7984" y="66917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Identify two control variables in the experiment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04614" y="1363506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64119" y="6213616"/>
            <a:ext cx="4918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32" y="3068962"/>
            <a:ext cx="33644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Draw a sketch  of expected results</a:t>
            </a:r>
          </a:p>
        </p:txBody>
      </p:sp>
      <p:sp>
        <p:nvSpPr>
          <p:cNvPr id="27" name="Rounded Rectangle 26"/>
          <p:cNvSpPr/>
          <p:nvPr/>
        </p:nvSpPr>
        <p:spPr>
          <a:xfrm rot="5400000">
            <a:off x="4299810" y="2069465"/>
            <a:ext cx="4733149" cy="444240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395726" y="6086726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41150" y="2147380"/>
            <a:ext cx="4250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When the lamp is 2cm away from the pondweed the gas bubble was 20mm long after 4 </a:t>
            </a:r>
            <a:r>
              <a:rPr lang="en-GB" sz="1200" i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mins</a:t>
            </a:r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. When the lamp is 10cm away, the gas bubble was 8mm long after 4 </a:t>
            </a:r>
            <a:r>
              <a:rPr lang="en-GB" sz="1200" i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mins</a:t>
            </a:r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. Calculate the rates of photosynthesis and explain the results.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65274" y="6154873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22" y="669172"/>
            <a:ext cx="3490502" cy="219059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755576" y="3746840"/>
            <a:ext cx="0" cy="2202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61950" y="5949280"/>
            <a:ext cx="27414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25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94" y="84656"/>
            <a:ext cx="88570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5400000">
            <a:off x="568954" y="2674839"/>
            <a:ext cx="3607818" cy="43467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84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Required practical 7: Human reaction time</a:t>
            </a:r>
          </a:p>
        </p:txBody>
      </p:sp>
      <p:sp>
        <p:nvSpPr>
          <p:cNvPr id="35" name="Rounded Rectangle 34"/>
          <p:cNvSpPr/>
          <p:nvPr/>
        </p:nvSpPr>
        <p:spPr>
          <a:xfrm rot="5400000">
            <a:off x="6063557" y="832020"/>
            <a:ext cx="1420827" cy="417646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437455" y="319065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73852" y="602338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57744" y="2253415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Identify 3 control variables in the experiment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07003" y="3258801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73854" y="6116258"/>
            <a:ext cx="476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829" y="3140970"/>
            <a:ext cx="4102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Write out how you could test the effect of caffeine on human reaction time</a:t>
            </a:r>
          </a:p>
        </p:txBody>
      </p:sp>
      <p:sp>
        <p:nvSpPr>
          <p:cNvPr id="27" name="Rounded Rectangle 26"/>
          <p:cNvSpPr/>
          <p:nvPr/>
        </p:nvSpPr>
        <p:spPr>
          <a:xfrm rot="5400000">
            <a:off x="5440707" y="3093087"/>
            <a:ext cx="2696802" cy="42067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67734" y="5984268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5" y="3925565"/>
            <a:ext cx="40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How could you improve the practical in the drawing and how does it?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37282" y="6052415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946"/>
          <a:stretch/>
        </p:blipFill>
        <p:spPr>
          <a:xfrm>
            <a:off x="395536" y="548680"/>
            <a:ext cx="3960440" cy="238549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 rot="5400000">
            <a:off x="6121397" y="-801726"/>
            <a:ext cx="1331633" cy="417646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450700" y="1512313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0987" y="674513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Identify factors affecting reaction 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20248" y="1580460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821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96" y="84656"/>
            <a:ext cx="88570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5400000">
            <a:off x="970832" y="3076717"/>
            <a:ext cx="2804061" cy="43467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84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Required practical 8</a:t>
            </a:r>
            <a:r>
              <a:rPr lang="en-GB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en-GB">
                <a:latin typeface="Comic Sans MS" panose="030F0702030302020204" pitchFamily="66" charset="0"/>
              </a:rPr>
              <a:t>Effect of gravity on seedlings (Triple Only)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 rot="5400000">
            <a:off x="1595537" y="726721"/>
            <a:ext cx="1541405" cy="435998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53877" y="3168342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8255" y="217958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Explain why newly germinated mustard seeds are used in the investigation?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23425" y="3236489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1560" y="3251876"/>
            <a:ext cx="3907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What are the different variables in this investigation and how could you further investigate?</a:t>
            </a:r>
          </a:p>
        </p:txBody>
      </p:sp>
      <p:sp>
        <p:nvSpPr>
          <p:cNvPr id="27" name="Rounded Rectangle 26"/>
          <p:cNvSpPr/>
          <p:nvPr/>
        </p:nvSpPr>
        <p:spPr>
          <a:xfrm rot="5400000">
            <a:off x="5055536" y="2815174"/>
            <a:ext cx="3467142" cy="42067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902" y="6091527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6636" y="3948236"/>
            <a:ext cx="40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Name an example of 2 plant hormones and describe 3 uses for each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54450" y="6159674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 rot="5400000">
            <a:off x="1707044" y="-960691"/>
            <a:ext cx="1331633" cy="43467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498" y="60068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Describe the growth of the roots in the diagram and give a reason for this response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100" y="745542"/>
            <a:ext cx="4334454" cy="2044785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8416332" y="6049141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16334" y="6142015"/>
            <a:ext cx="476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4092880" y="1438485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62428" y="1506632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651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96" y="84656"/>
            <a:ext cx="88570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5400000">
            <a:off x="6012161" y="2276875"/>
            <a:ext cx="1440159" cy="43204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 rot="5400000">
            <a:off x="2311184" y="-1496113"/>
            <a:ext cx="797201" cy="50205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84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Required practical 9: Measuring the population size of a species</a:t>
            </a:r>
          </a:p>
        </p:txBody>
      </p:sp>
      <p:sp>
        <p:nvSpPr>
          <p:cNvPr id="2048" name="Oval 2047"/>
          <p:cNvSpPr/>
          <p:nvPr/>
        </p:nvSpPr>
        <p:spPr>
          <a:xfrm>
            <a:off x="4871848" y="836712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 rot="5400000">
            <a:off x="2179534" y="-341375"/>
            <a:ext cx="1060494" cy="50205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817302" y="213857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460432" y="4581128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262" y="673470"/>
            <a:ext cx="311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Calculate the mean number of bulrushes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7055" y="1686112"/>
            <a:ext cx="253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Why is sampling used?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26482" y="891360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86850" y="2206721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60433" y="4674002"/>
            <a:ext cx="4971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7304" y="3789042"/>
            <a:ext cx="392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Bulrushes grow best in moist soil. Does Quadrat 1 start at A or B on the transect? Explain why.</a:t>
            </a:r>
          </a:p>
        </p:txBody>
      </p:sp>
      <p:sp>
        <p:nvSpPr>
          <p:cNvPr id="27" name="Rounded Rectangle 26"/>
          <p:cNvSpPr/>
          <p:nvPr/>
        </p:nvSpPr>
        <p:spPr>
          <a:xfrm rot="5400000">
            <a:off x="3863448" y="1687982"/>
            <a:ext cx="1432192" cy="87601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67734" y="6213614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262" y="5373218"/>
            <a:ext cx="6253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Write a detailed method of observing the distribution of organisms across an area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37282" y="6281761"/>
            <a:ext cx="454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55" t="13570" r="6368" b="8023"/>
          <a:stretch/>
        </p:blipFill>
        <p:spPr>
          <a:xfrm>
            <a:off x="5543031" y="569986"/>
            <a:ext cx="2852317" cy="223224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72443" y="2895688"/>
          <a:ext cx="4176469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Quadrat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Bulrushes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Rounded Rectangle 24"/>
          <p:cNvSpPr/>
          <p:nvPr/>
        </p:nvSpPr>
        <p:spPr>
          <a:xfrm rot="5400000">
            <a:off x="1194834" y="1924042"/>
            <a:ext cx="2300578" cy="41657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2263" y="2852938"/>
            <a:ext cx="4161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A scientist used a 0.5m</a:t>
            </a:r>
            <a:r>
              <a:rPr lang="en-GB" sz="1200" i="1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 quadrat to randomly sample daisies in a field. The scientist found a mean of 8 daises per quadrat. The field had an area 900m</a:t>
            </a:r>
            <a:r>
              <a:rPr lang="en-GB" sz="1200" i="1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GB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. Estimate the total population of daisies. </a:t>
            </a:r>
          </a:p>
        </p:txBody>
      </p:sp>
      <p:sp>
        <p:nvSpPr>
          <p:cNvPr id="34" name="Oval 33"/>
          <p:cNvSpPr/>
          <p:nvPr/>
        </p:nvSpPr>
        <p:spPr>
          <a:xfrm>
            <a:off x="3923928" y="4581128"/>
            <a:ext cx="564248" cy="628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5398" y="4646384"/>
            <a:ext cx="4971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3867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687</Words>
  <Application>Microsoft Office PowerPoint</Application>
  <PresentationFormat>On-screen Show (4:3)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Mathew Arnold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 Scott</dc:creator>
  <cp:lastModifiedBy>Joel Conner</cp:lastModifiedBy>
  <cp:revision>16</cp:revision>
  <dcterms:created xsi:type="dcterms:W3CDTF">2017-08-30T18:06:46Z</dcterms:created>
  <dcterms:modified xsi:type="dcterms:W3CDTF">2018-04-29T19:19:04Z</dcterms:modified>
</cp:coreProperties>
</file>