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571" r:id="rId2"/>
    <p:sldId id="761" r:id="rId3"/>
    <p:sldId id="264" r:id="rId4"/>
    <p:sldId id="285" r:id="rId5"/>
    <p:sldId id="652" r:id="rId6"/>
    <p:sldId id="1144" r:id="rId7"/>
    <p:sldId id="1157" r:id="rId8"/>
    <p:sldId id="1170" r:id="rId9"/>
    <p:sldId id="1173" r:id="rId10"/>
    <p:sldId id="1147" r:id="rId11"/>
    <p:sldId id="1171" r:id="rId12"/>
    <p:sldId id="1172" r:id="rId13"/>
    <p:sldId id="1168" r:id="rId14"/>
    <p:sldId id="1174" r:id="rId15"/>
    <p:sldId id="1178" r:id="rId16"/>
    <p:sldId id="1175" r:id="rId17"/>
    <p:sldId id="1177" r:id="rId18"/>
    <p:sldId id="1176" r:id="rId19"/>
    <p:sldId id="1179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FFCC99"/>
    <a:srgbClr val="66FF33"/>
    <a:srgbClr val="FF6600"/>
    <a:srgbClr val="FF0000"/>
    <a:srgbClr val="008000"/>
    <a:srgbClr val="CC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94" autoAdjust="0"/>
    <p:restoredTop sz="94658" autoAdjust="0"/>
  </p:normalViewPr>
  <p:slideViewPr>
    <p:cSldViewPr>
      <p:cViewPr varScale="1">
        <p:scale>
          <a:sx n="64" d="100"/>
          <a:sy n="64" d="100"/>
        </p:scale>
        <p:origin x="10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728882F3-BF8A-4205-95F6-DFECD64ECD5C}" type="datetimeFigureOut">
              <a:rPr lang="en-GB" smtClean="0"/>
              <a:pPr/>
              <a:t>04/11/2019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C4C3771A-AB26-4892-9CBB-2670F3487FC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5351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/>
          <a:lstStyle>
            <a:lvl1pPr algn="r">
              <a:defRPr sz="1200"/>
            </a:lvl1pPr>
          </a:lstStyle>
          <a:p>
            <a:fld id="{5C4AB3C5-98D1-4EAC-ABF3-C277989CA092}" type="datetimeFigureOut">
              <a:rPr lang="en-US" smtClean="0"/>
              <a:pPr/>
              <a:t>11/4/2019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48" tIns="46374" rIns="92748" bIns="46374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8"/>
          </a:xfrm>
          <a:prstGeom prst="rect">
            <a:avLst/>
          </a:prstGeom>
        </p:spPr>
        <p:txBody>
          <a:bodyPr vert="horz" lIns="92748" tIns="46374" rIns="92748" bIns="4637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6"/>
            <a:ext cx="2945659" cy="496332"/>
          </a:xfrm>
          <a:prstGeom prst="rect">
            <a:avLst/>
          </a:prstGeom>
        </p:spPr>
        <p:txBody>
          <a:bodyPr vert="horz" lIns="92748" tIns="46374" rIns="92748" bIns="46374" rtlCol="0" anchor="b"/>
          <a:lstStyle>
            <a:lvl1pPr algn="r">
              <a:defRPr sz="1200"/>
            </a:lvl1pPr>
          </a:lstStyle>
          <a:p>
            <a:fld id="{BCC19929-FA7A-4393-BABF-41702D127E3E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67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777623" y="9480116"/>
            <a:ext cx="2889951" cy="49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748" tIns="46374" rIns="92748" bIns="46374" anchor="b"/>
          <a:lstStyle/>
          <a:p>
            <a:pPr algn="r"/>
            <a:fld id="{83976816-DA1F-4D43-B7FE-BE46B0106962}" type="slidenum">
              <a:rPr lang="en-GB" sz="1200"/>
              <a:pPr algn="r"/>
              <a:t>2</a:t>
            </a:fld>
            <a:endParaRPr lang="en-GB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a-ES"/>
              <a:t>Être – to the tune of “heigh ho”</a:t>
            </a:r>
          </a:p>
          <a:p>
            <a:pPr eaLnBrk="1" hangingPunct="1"/>
            <a:r>
              <a:rPr lang="ca-ES"/>
              <a:t>Avoir – to the tune of “the pink panther”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9659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p56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19929-FA7A-4393-BABF-41702D127E3E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663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DCD89-F78F-4FAF-A0C6-8AEEEEFEE333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375B8-3D7E-44F1-8ED8-87A1E36763E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5CC77-1A08-4FD3-8EDE-AB5A4121A3BE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BD4B1-A014-4B17-985B-2D2B7A93E58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FD96D-6E15-45D4-B14E-D72159D60B8C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A4E723-FB75-4F21-8395-A2525E23AD0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27E61-B5E8-4EA8-A3AD-6EE087C99CCF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356350"/>
            <a:ext cx="3352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356350"/>
            <a:ext cx="7620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E14F63-F9DF-46A9-A31B-6FDE6E688E5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E8FDEA-943A-4A31-89E1-8703E2FE9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5574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3A64E-75C9-4716-AD99-16B88C57BF9B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11A52-E981-4042-A866-82E3A660A79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C359C-79FC-4434-80C2-41862FE3BDEA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9965-ED40-40DD-AFAD-0E9D04A38AC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E2317-1753-440B-8A1E-3305F3A60256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80A13-62D9-4032-9661-AC0D35CA99F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FDAE9-1FAF-4645-95C8-9202FE6A4AF0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5A65F-E3E6-44A7-9378-D1072A0394F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32DEE-8F44-4A79-BA25-751123DC5250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A806-A349-4D95-B5D1-DDF02840B98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4B3C8-F608-4924-9FDA-6663A26E6F80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32598-F4FC-4561-8696-80AC039E66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E2E7-2317-44C1-A44F-F27BCAFD53C9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31AB-FE3D-47A5-94DF-8CB44D1CE7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14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15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16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FD6C-3649-4F76-81B5-10E015748A08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37DC-5E95-40D7-B56B-FAAD163299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052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053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F0F1FE-996A-49CC-8253-8594A8AD0C52}" type="datetimeFigureOut">
              <a:rPr lang="fr-FR"/>
              <a:pPr>
                <a:defRPr/>
              </a:pPr>
              <a:t>04/11/2019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92F29C6-AB96-4772-ACA7-A0454A87D42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grpSp>
        <p:nvGrpSpPr>
          <p:cNvPr id="2057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87" r:id="rId2"/>
    <p:sldLayoutId id="214748379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8" r:id="rId9"/>
    <p:sldLayoutId id="2147483793" r:id="rId10"/>
    <p:sldLayoutId id="2147483794" r:id="rId11"/>
    <p:sldLayoutId id="2147483795" r:id="rId12"/>
    <p:sldLayoutId id="2147483799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1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6.jpeg"/><Relationship Id="rId11" Type="http://schemas.openxmlformats.org/officeDocument/2006/relationships/image" Target="../media/image26.png"/><Relationship Id="rId5" Type="http://schemas.openxmlformats.org/officeDocument/2006/relationships/image" Target="../media/image21.gif"/><Relationship Id="rId10" Type="http://schemas.openxmlformats.org/officeDocument/2006/relationships/image" Target="../media/image27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jpg"/><Relationship Id="rId11" Type="http://schemas.openxmlformats.org/officeDocument/2006/relationships/image" Target="../media/image27.png"/><Relationship Id="rId5" Type="http://schemas.openxmlformats.org/officeDocument/2006/relationships/image" Target="../media/image21.gif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w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isislanguage.com/school/exercise/start/grammar/9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GB" sz="4000" dirty="0">
                <a:latin typeface="Comic Sans MS" pitchFamily="66" charset="0"/>
              </a:rPr>
              <a:t>Bonjour_________</a:t>
            </a:r>
            <a:br>
              <a:rPr lang="en-GB" sz="4000" dirty="0">
                <a:latin typeface="Comic Sans MS" pitchFamily="66" charset="0"/>
              </a:rPr>
            </a:br>
            <a:r>
              <a:rPr lang="en-GB" sz="4000" dirty="0">
                <a:latin typeface="Comic Sans MS" pitchFamily="66" charset="0"/>
              </a:rPr>
              <a:t>Comment </a:t>
            </a:r>
            <a:r>
              <a:rPr lang="en-US" sz="4000" dirty="0" err="1">
                <a:latin typeface="Comic Sans MS" pitchFamily="66" charset="0"/>
              </a:rPr>
              <a:t>ça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va</a:t>
            </a:r>
            <a:r>
              <a:rPr lang="en-US" sz="4000" dirty="0">
                <a:latin typeface="Comic Sans MS" pitchFamily="66" charset="0"/>
              </a:rPr>
              <a:t>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412776"/>
            <a:ext cx="91440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très bien merci /super /excellent /fantastique /génial!!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fr-FR" sz="2400" dirty="0">
                <a:latin typeface="Comic Sans MS" pitchFamily="66" charset="0"/>
              </a:rPr>
              <a:t>ça va comme-ci, comme-ça! / moyen /bof</a:t>
            </a:r>
          </a:p>
          <a:p>
            <a:pPr eaLnBrk="1" hangingPunct="1">
              <a:lnSpc>
                <a:spcPct val="90000"/>
              </a:lnSpc>
            </a:pPr>
            <a:endParaRPr lang="fr-FR" sz="10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err="1">
                <a:latin typeface="Comic Sans MS" pitchFamily="66" charset="0"/>
              </a:rPr>
              <a:t>ça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va</a:t>
            </a:r>
            <a:r>
              <a:rPr lang="en-US" sz="2400" dirty="0">
                <a:latin typeface="Comic Sans MS" pitchFamily="66" charset="0"/>
              </a:rPr>
              <a:t> pas </a:t>
            </a:r>
            <a:r>
              <a:rPr lang="fr-FR" sz="2400" dirty="0">
                <a:latin typeface="Comic Sans MS" pitchFamily="66" charset="0"/>
              </a:rPr>
              <a:t>bien</a:t>
            </a:r>
            <a:r>
              <a:rPr lang="en-US" sz="2400" dirty="0">
                <a:latin typeface="Comic Sans MS" pitchFamily="66" charset="0"/>
              </a:rPr>
              <a:t>!! / mal!</a:t>
            </a:r>
            <a:endParaRPr lang="en-GB" sz="2400" dirty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</a:pPr>
            <a:endParaRPr lang="fr-FR" dirty="0">
              <a:latin typeface="Comic Sans MS" pitchFamily="66" charset="0"/>
            </a:endParaRPr>
          </a:p>
        </p:txBody>
      </p:sp>
      <p:pic>
        <p:nvPicPr>
          <p:cNvPr id="12293" name="Picture 5" descr="MCj042445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492896"/>
            <a:ext cx="508186" cy="52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MCj04244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67936" y="908720"/>
            <a:ext cx="576064" cy="53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 descr="MCj0424486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916832"/>
            <a:ext cx="467236" cy="5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051720" y="458112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987824" y="3068960"/>
            <a:ext cx="30972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800" b="1" dirty="0">
                <a:latin typeface="Comic Sans MS" pitchFamily="66" charset="0"/>
              </a:rPr>
              <a:t>Pourquoi?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0" y="3573016"/>
            <a:ext cx="835818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bientôt le week-end</a:t>
            </a: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j’ai</a:t>
            </a:r>
            <a:r>
              <a:rPr lang="fr-FR" sz="2400" dirty="0">
                <a:latin typeface="Comic Sans MS" pitchFamily="66" charset="0"/>
              </a:rPr>
              <a:t> faim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je suis </a:t>
            </a:r>
            <a:r>
              <a:rPr lang="fr-FR" sz="2400" dirty="0">
                <a:latin typeface="Comic Sans MS" pitchFamily="66" charset="0"/>
              </a:rPr>
              <a:t>malade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que 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c’est</a:t>
            </a:r>
            <a:r>
              <a:rPr lang="fr-FR" sz="2400" dirty="0">
                <a:latin typeface="Comic Sans MS" pitchFamily="66" charset="0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 pitchFamily="66" charset="0"/>
              </a:rPr>
              <a:t>le cours </a:t>
            </a:r>
            <a:r>
              <a:rPr lang="fr-FR" sz="2400" dirty="0">
                <a:latin typeface="Comic Sans MS" pitchFamily="66" charset="0"/>
              </a:rPr>
              <a:t>de français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fait</a:t>
            </a:r>
            <a:r>
              <a:rPr lang="fr-FR" sz="2400" dirty="0">
                <a:latin typeface="Comic Sans MS" pitchFamily="66" charset="0"/>
              </a:rPr>
              <a:t> beau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fr-FR" sz="2400" b="1" dirty="0">
                <a:latin typeface="Comic Sans MS" pitchFamily="66" charset="0"/>
              </a:rPr>
              <a:t>parce qu’</a:t>
            </a:r>
            <a:r>
              <a:rPr lang="fr-FR" sz="2400" dirty="0">
                <a:solidFill>
                  <a:srgbClr val="00B050"/>
                </a:solidFill>
                <a:latin typeface="Comic Sans MS" pitchFamily="66" charset="0"/>
              </a:rPr>
              <a:t>il pleut</a:t>
            </a: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fr-FR" sz="24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pic>
        <p:nvPicPr>
          <p:cNvPr id="11" name="Picture 3" descr="C:\Documents and Settings\ademongeot\Local Settings\Temporary Internet Files\Content.IE5\QDG6SCXD\MCj042381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2348880"/>
            <a:ext cx="504056" cy="582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Documents and Settings\ademongeot\Local Settings\Temporary Internet Files\Content.IE5\WM95D4TZ\MCj04382270000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2348880"/>
            <a:ext cx="595571" cy="569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4" descr="C:\Documents and Settings\ademongeot\Local Settings\Temporary Internet Files\Content.IE5\BGETIUXV\MCj0428087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1555" y="4065090"/>
            <a:ext cx="906462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Documents and Settings\ademongeot\Local Settings\Temporary Internet Files\Content.IE5\6FHTCZT4\MCj0440456000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248" y="3429000"/>
            <a:ext cx="874532" cy="81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5" descr="C:\Documents and Settings\ademongeot\Local Settings\Temporary Internet Files\Content.IE5\JJ52W91N\MCj0424442000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367" y="4565153"/>
            <a:ext cx="592138" cy="70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 descr="MCFL00128_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00305" y="5042990"/>
            <a:ext cx="93662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MCj04325890000[1]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868144" y="5661248"/>
            <a:ext cx="705830" cy="705830"/>
          </a:xfrm>
          <a:prstGeom prst="rect">
            <a:avLst/>
          </a:prstGeom>
          <a:noFill/>
        </p:spPr>
      </p:pic>
      <p:pic>
        <p:nvPicPr>
          <p:cNvPr id="18" name="Picture 12" descr="MCj04382510000[1]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52120" y="6280337"/>
            <a:ext cx="871530" cy="577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-166238" y="0"/>
            <a:ext cx="9312065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/>
            <a:r>
              <a:rPr lang="fr-FR" sz="3000" b="1" u="sng" dirty="0">
                <a:latin typeface="Comic Sans MS"/>
                <a:cs typeface="Arial"/>
              </a:rPr>
              <a:t>Qui </a:t>
            </a:r>
            <a:r>
              <a:rPr lang="fr-FR" sz="30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 </a:t>
            </a:r>
            <a:r>
              <a:rPr lang="fr-FR" sz="3000" b="1" u="sng" dirty="0">
                <a:latin typeface="Comic Sans MS"/>
                <a:cs typeface="Arial"/>
              </a:rPr>
              <a:t>t</a:t>
            </a:r>
            <a:r>
              <a:rPr lang="fr-FR" sz="3000" b="1" u="sng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3000" b="1" u="sng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3000" b="1" u="sng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3000" b="1" u="sng" dirty="0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3000" b="1" u="sng" dirty="0">
                <a:latin typeface="Comic Sans MS"/>
                <a:cs typeface="Arial"/>
              </a:rPr>
              <a:t> </a:t>
            </a:r>
            <a:r>
              <a:rPr lang="en-GB" sz="3000" b="1" u="sng" dirty="0" err="1">
                <a:latin typeface="Comic Sans MS"/>
                <a:cs typeface="Arial"/>
              </a:rPr>
              <a:t>préféré</a:t>
            </a:r>
            <a:r>
              <a:rPr lang="en-GB" sz="3000" b="1" u="sng" dirty="0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3000" b="1" u="sng" dirty="0">
                <a:latin typeface="Comic Sans MS"/>
                <a:cs typeface="Arial"/>
              </a:rPr>
              <a:t>?</a:t>
            </a:r>
          </a:p>
          <a:p>
            <a:pPr>
              <a:spcBef>
                <a:spcPct val="50000"/>
              </a:spcBef>
            </a:pPr>
            <a:endParaRPr lang="en-GB" sz="3000" dirty="0">
              <a:latin typeface="Comic Sans MS" pitchFamily="66" charset="0"/>
            </a:endParaRPr>
          </a:p>
        </p:txBody>
      </p:sp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230842"/>
              </p:ext>
            </p:extLst>
          </p:nvPr>
        </p:nvGraphicFramePr>
        <p:xfrm>
          <a:off x="662551" y="1099601"/>
          <a:ext cx="5976663" cy="5602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2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2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03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Comic Sans MS"/>
                        </a:rPr>
                        <a:t>Anglais</a:t>
                      </a: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Comic Sans MS"/>
                        </a:rPr>
                        <a:t>Masculin</a:t>
                      </a: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>
                          <a:latin typeface="Comic Sans MS"/>
                        </a:rPr>
                        <a:t>Féminin</a:t>
                      </a:r>
                      <a:r>
                        <a:rPr lang="en-GB" sz="1800" dirty="0">
                          <a:latin typeface="Comic Sans MS"/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858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Funny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22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Arrogant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51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Stupid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96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Modest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484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Serious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5403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Ugly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6772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Intelligent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506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6429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Kind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6876999"/>
                  </a:ext>
                </a:extLst>
              </a:tr>
              <a:tr h="31471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Generous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608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Lazy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9090505"/>
                  </a:ext>
                </a:extLst>
              </a:tr>
              <a:tr h="342696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Comic Sans MS"/>
                        </a:rPr>
                        <a:t>Hard working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6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dirty="0">
                          <a:latin typeface="Comic Sans MS"/>
                        </a:rPr>
                        <a:t>Beautiful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1107236"/>
                  </a:ext>
                </a:extLst>
              </a:tr>
              <a:tr h="34269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800" dirty="0">
                          <a:latin typeface="Comic Sans MS"/>
                        </a:rPr>
                        <a:t>Selfish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800" dirty="0">
                        <a:latin typeface="Comic Sans M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783405"/>
                  </a:ext>
                </a:extLst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732604" y="1052131"/>
            <a:ext cx="2195736" cy="5602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Arrogant (e)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Intelligent (e)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Comic Sans MS"/>
              </a:rPr>
              <a:t>Méchant</a:t>
            </a:r>
            <a:r>
              <a:rPr lang="en-GB" dirty="0">
                <a:latin typeface="Comic Sans MS"/>
              </a:rPr>
              <a:t> (e)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Laid (e)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Comic Sans MS"/>
              </a:rPr>
              <a:t>Gentil</a:t>
            </a:r>
            <a:r>
              <a:rPr lang="en-GB" dirty="0">
                <a:latin typeface="Comic Sans MS"/>
              </a:rPr>
              <a:t>(le)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Comic Sans MS"/>
              </a:rPr>
              <a:t>Paresseux</a:t>
            </a:r>
            <a:r>
              <a:rPr lang="en-GB" dirty="0">
                <a:latin typeface="Comic Sans MS"/>
              </a:rPr>
              <a:t>/</a:t>
            </a:r>
            <a:r>
              <a:rPr lang="en-GB" dirty="0" err="1">
                <a:latin typeface="Comic Sans MS"/>
              </a:rPr>
              <a:t>euse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 err="1">
                <a:latin typeface="Comic Sans MS"/>
              </a:rPr>
              <a:t>Sérieux</a:t>
            </a:r>
            <a:r>
              <a:rPr lang="en-GB" dirty="0">
                <a:latin typeface="Comic Sans MS"/>
              </a:rPr>
              <a:t>/</a:t>
            </a:r>
            <a:r>
              <a:rPr lang="en-GB" dirty="0" err="1">
                <a:latin typeface="Comic Sans MS"/>
              </a:rPr>
              <a:t>euse</a:t>
            </a:r>
            <a:endParaRPr lang="en-GB" dirty="0">
              <a:latin typeface="Comic Sans MS"/>
            </a:endParaRPr>
          </a:p>
          <a:p>
            <a:pPr algn="ctr">
              <a:lnSpc>
                <a:spcPct val="150000"/>
              </a:lnSpc>
            </a:pPr>
            <a:r>
              <a:rPr lang="en-GB" err="1">
                <a:latin typeface="Comic Sans MS"/>
              </a:rPr>
              <a:t>Généreux</a:t>
            </a:r>
            <a:r>
              <a:rPr lang="en-GB" dirty="0">
                <a:latin typeface="Comic Sans MS"/>
              </a:rPr>
              <a:t> /</a:t>
            </a:r>
            <a:r>
              <a:rPr lang="en-GB" err="1">
                <a:latin typeface="Comic Sans MS"/>
              </a:rPr>
              <a:t>euse</a:t>
            </a:r>
            <a:endParaRPr lang="en-GB">
              <a:latin typeface="Comic Sans MS"/>
            </a:endParaRPr>
          </a:p>
          <a:p>
            <a:pPr algn="ctr">
              <a:lnSpc>
                <a:spcPct val="150000"/>
              </a:lnSpc>
            </a:pPr>
            <a:r>
              <a:rPr lang="en-GB" err="1">
                <a:latin typeface="Comic Sans MS"/>
              </a:rPr>
              <a:t>Travailleur</a:t>
            </a:r>
            <a:r>
              <a:rPr lang="en-GB" dirty="0">
                <a:latin typeface="Comic Sans MS"/>
              </a:rPr>
              <a:t>/</a:t>
            </a:r>
            <a:r>
              <a:rPr lang="en-GB" err="1">
                <a:latin typeface="Comic Sans MS"/>
              </a:rPr>
              <a:t>euse</a:t>
            </a:r>
            <a:endParaRPr lang="en-GB">
              <a:latin typeface="Comic Sans MS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Beau/belle</a:t>
            </a:r>
            <a:endParaRPr lang="en-GB" dirty="0"/>
          </a:p>
          <a:p>
            <a:pPr algn="ctr">
              <a:lnSpc>
                <a:spcPct val="150000"/>
              </a:lnSpc>
            </a:pPr>
            <a:r>
              <a:rPr lang="en-GB" err="1">
                <a:latin typeface="Comic Sans MS"/>
              </a:rPr>
              <a:t>Égoïste</a:t>
            </a:r>
            <a:r>
              <a:rPr lang="en-GB" dirty="0">
                <a:latin typeface="Comic Sans MS"/>
              </a:rPr>
              <a:t> </a:t>
            </a:r>
            <a:endParaRPr lang="en-GB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Modeste 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latin typeface="Comic Sans MS"/>
              </a:rPr>
              <a:t>Bête</a:t>
            </a:r>
          </a:p>
          <a:p>
            <a:pPr algn="ctr">
              <a:lnSpc>
                <a:spcPct val="150000"/>
              </a:lnSpc>
            </a:pPr>
            <a:r>
              <a:rPr lang="en-GB" err="1">
                <a:latin typeface="Comic Sans MS"/>
              </a:rPr>
              <a:t>Drôle</a:t>
            </a:r>
            <a:endParaRPr lang="en-GB">
              <a:latin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48C364-6D5B-4907-91F7-9E302B7C4CA6}"/>
              </a:ext>
            </a:extLst>
          </p:cNvPr>
          <p:cNvSpPr txBox="1"/>
          <p:nvPr/>
        </p:nvSpPr>
        <p:spPr>
          <a:xfrm>
            <a:off x="-2507412" y="2380890"/>
            <a:ext cx="63231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2800" b="1" dirty="0">
              <a:latin typeface="Comic Sans MS"/>
              <a:cs typeface="Arial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9B1AA17-A752-40C3-8D98-083B84D77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9" y="531960"/>
            <a:ext cx="902451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200" b="1" dirty="0">
                <a:latin typeface="Comic Sans MS"/>
                <a:cs typeface="Arial"/>
              </a:rPr>
              <a:t>M</a:t>
            </a:r>
            <a:r>
              <a:rPr lang="fr-FR" sz="2200" b="1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2200" b="1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2200" b="1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2200" b="1" dirty="0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2200" b="1" dirty="0">
                <a:latin typeface="Comic Sans MS"/>
                <a:cs typeface="Arial"/>
              </a:rPr>
              <a:t> </a:t>
            </a:r>
            <a:r>
              <a:rPr lang="en-GB" sz="2200" b="1" dirty="0" err="1">
                <a:latin typeface="Comic Sans MS"/>
                <a:cs typeface="Arial"/>
              </a:rPr>
              <a:t>préféré</a:t>
            </a:r>
            <a:r>
              <a:rPr lang="en-GB" sz="2200" b="1" dirty="0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en-GB" sz="2200" b="1" dirty="0">
                <a:solidFill>
                  <a:srgbClr val="FF0000"/>
                </a:solidFill>
                <a:latin typeface="Comic Sans MS"/>
                <a:cs typeface="Arial"/>
              </a:rPr>
              <a:t> </a:t>
            </a:r>
            <a:r>
              <a:rPr lang="en-GB" sz="22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</a:t>
            </a:r>
            <a:r>
              <a:rPr lang="en-GB" sz="2200" b="1" dirty="0">
                <a:latin typeface="Comic Sans MS"/>
                <a:cs typeface="Arial"/>
              </a:rPr>
              <a:t>...</a:t>
            </a:r>
            <a:r>
              <a:rPr lang="en-GB" sz="2200" b="1" dirty="0" err="1">
                <a:latin typeface="Comic Sans MS"/>
                <a:cs typeface="Arial"/>
              </a:rPr>
              <a:t>parce</a:t>
            </a:r>
            <a:r>
              <a:rPr lang="en-GB" sz="2200" b="1" dirty="0">
                <a:latin typeface="Comic Sans MS"/>
                <a:cs typeface="Arial"/>
              </a:rPr>
              <a:t> que/ vu </a:t>
            </a:r>
            <a:r>
              <a:rPr lang="en-GB" sz="2200" b="1" dirty="0" err="1">
                <a:latin typeface="Comic Sans MS"/>
                <a:cs typeface="Arial"/>
              </a:rPr>
              <a:t>qu</a:t>
            </a:r>
            <a:r>
              <a:rPr lang="en-GB" sz="2200" b="1" dirty="0">
                <a:latin typeface="Comic Sans MS"/>
                <a:cs typeface="Arial"/>
              </a:rPr>
              <a:t>''</a:t>
            </a:r>
            <a:r>
              <a:rPr lang="en-GB" sz="2200" b="1" dirty="0" err="1">
                <a:solidFill>
                  <a:srgbClr val="0F6FC6"/>
                </a:solidFill>
                <a:latin typeface="Comic Sans MS"/>
                <a:cs typeface="Arial"/>
              </a:rPr>
              <a:t>il</a:t>
            </a:r>
            <a:r>
              <a:rPr lang="en-GB" sz="2200" b="1" dirty="0">
                <a:latin typeface="Comic Sans MS"/>
                <a:cs typeface="Arial"/>
              </a:rPr>
              <a:t>/</a:t>
            </a:r>
            <a:r>
              <a:rPr lang="en-GB" sz="2200" b="1" dirty="0" err="1">
                <a:solidFill>
                  <a:srgbClr val="FF0000"/>
                </a:solidFill>
                <a:latin typeface="Comic Sans MS"/>
                <a:cs typeface="Arial"/>
              </a:rPr>
              <a:t>elle</a:t>
            </a:r>
            <a:r>
              <a:rPr lang="en-GB" sz="2200" b="1" dirty="0">
                <a:latin typeface="Comic Sans MS"/>
                <a:cs typeface="Arial"/>
              </a:rPr>
              <a:t> </a:t>
            </a:r>
            <a:r>
              <a:rPr lang="en-GB" sz="2200" b="1" dirty="0">
                <a:solidFill>
                  <a:srgbClr val="387026"/>
                </a:solidFill>
                <a:latin typeface="Comic Sans MS"/>
                <a:cs typeface="Arial"/>
              </a:rPr>
              <a:t>est</a:t>
            </a:r>
            <a:r>
              <a:rPr lang="en-GB" sz="2200" b="1" dirty="0">
                <a:latin typeface="Comic Sans MS"/>
                <a:cs typeface="Arial"/>
              </a:rPr>
              <a:t>... </a:t>
            </a:r>
            <a:endParaRPr lang="en-GB" sz="2200" dirty="0">
              <a:latin typeface="Arial"/>
              <a:cs typeface="Arial"/>
            </a:endParaRPr>
          </a:p>
          <a:p>
            <a:pPr>
              <a:spcBef>
                <a:spcPct val="50000"/>
              </a:spcBef>
            </a:pPr>
            <a:endParaRPr lang="en-GB" sz="2200" b="1" dirty="0">
              <a:latin typeface="Comic Sans MS"/>
            </a:endParaRPr>
          </a:p>
          <a:p>
            <a:pPr>
              <a:spcBef>
                <a:spcPct val="50000"/>
              </a:spcBef>
            </a:pPr>
            <a:endParaRPr lang="en-GB" sz="2200" b="1" dirty="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013190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00DE1-6187-4ABD-89A5-394776553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-446101"/>
            <a:ext cx="8305800" cy="1143000"/>
          </a:xfrm>
        </p:spPr>
        <p:txBody>
          <a:bodyPr>
            <a:normAutofit/>
          </a:bodyPr>
          <a:lstStyle/>
          <a:p>
            <a:r>
              <a:rPr lang="en-GB" sz="3500" u="sng" dirty="0" err="1">
                <a:solidFill>
                  <a:srgbClr val="000000"/>
                </a:solidFill>
                <a:latin typeface="Comic Sans MS"/>
                <a:cs typeface="Calibri"/>
              </a:rPr>
              <a:t>Exercice</a:t>
            </a:r>
            <a:r>
              <a:rPr lang="en-GB" sz="3500" u="sng" dirty="0">
                <a:solidFill>
                  <a:srgbClr val="000000"/>
                </a:solidFill>
                <a:latin typeface="Comic Sans MS"/>
                <a:cs typeface="Calibri"/>
              </a:rPr>
              <a:t> 3 p56                  </a:t>
            </a:r>
            <a:r>
              <a:rPr lang="en-GB" sz="3500" u="sng" dirty="0" err="1">
                <a:solidFill>
                  <a:srgbClr val="000000"/>
                </a:solidFill>
                <a:latin typeface="Comic Sans MS"/>
                <a:cs typeface="Calibri"/>
              </a:rPr>
              <a:t>Grammaire</a:t>
            </a:r>
            <a:endParaRPr lang="en-GB" sz="3500" u="sng" dirty="0" err="1">
              <a:solidFill>
                <a:srgbClr val="000000"/>
              </a:solidFill>
              <a:latin typeface="Comic Sans MS"/>
            </a:endParaRPr>
          </a:p>
        </p:txBody>
      </p:sp>
      <p:pic>
        <p:nvPicPr>
          <p:cNvPr id="3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C63D4975-C5EC-42C8-9922-1E3FBBE859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634" t="35656" r="32634" b="32787"/>
          <a:stretch/>
        </p:blipFill>
        <p:spPr>
          <a:xfrm>
            <a:off x="368060" y="817550"/>
            <a:ext cx="3190780" cy="1650102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97289A-70C0-4297-B4DC-9FCB406A6659}"/>
              </a:ext>
            </a:extLst>
          </p:cNvPr>
          <p:cNvSpPr/>
          <p:nvPr/>
        </p:nvSpPr>
        <p:spPr>
          <a:xfrm>
            <a:off x="362310" y="2641120"/>
            <a:ext cx="3243531" cy="279783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3500" dirty="0">
                <a:latin typeface="Comic Sans MS"/>
              </a:rPr>
              <a:t>1.</a:t>
            </a:r>
            <a:endParaRPr lang="en-US"/>
          </a:p>
          <a:p>
            <a:r>
              <a:rPr lang="en-GB" sz="3500" dirty="0">
                <a:latin typeface="Comic Sans MS"/>
              </a:rPr>
              <a:t>2.</a:t>
            </a:r>
          </a:p>
          <a:p>
            <a:r>
              <a:rPr lang="en-GB" sz="3500" dirty="0">
                <a:latin typeface="Comic Sans MS"/>
              </a:rPr>
              <a:t>3.</a:t>
            </a:r>
          </a:p>
          <a:p>
            <a:r>
              <a:rPr lang="en-GB" sz="3500" dirty="0">
                <a:latin typeface="Comic Sans MS"/>
              </a:rPr>
              <a:t>4.</a:t>
            </a:r>
          </a:p>
        </p:txBody>
      </p:sp>
      <p:pic>
        <p:nvPicPr>
          <p:cNvPr id="4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51482BC-2FBC-43A5-B965-065BFE7F50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9823" t="12739" r="16254" b="8280"/>
          <a:stretch/>
        </p:blipFill>
        <p:spPr>
          <a:xfrm>
            <a:off x="5420000" y="946945"/>
            <a:ext cx="3120783" cy="403083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9AB42BA-0237-41A5-BF3B-8D473B1B9F9D}"/>
              </a:ext>
            </a:extLst>
          </p:cNvPr>
          <p:cNvSpPr/>
          <p:nvPr/>
        </p:nvSpPr>
        <p:spPr>
          <a:xfrm>
            <a:off x="2317631" y="5487838"/>
            <a:ext cx="5644551" cy="124507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Comic Sans MS"/>
              </a:rPr>
              <a:t>Fini? </a:t>
            </a:r>
          </a:p>
          <a:p>
            <a:pPr algn="ctr"/>
            <a:r>
              <a:rPr lang="en-GB" sz="2000" dirty="0" err="1">
                <a:latin typeface="Comic Sans MS"/>
              </a:rPr>
              <a:t>Langaugenut</a:t>
            </a:r>
            <a:r>
              <a:rPr lang="en-GB" sz="2000" dirty="0">
                <a:latin typeface="Comic Sans MS"/>
              </a:rPr>
              <a:t>/ </a:t>
            </a:r>
            <a:r>
              <a:rPr lang="en-GB" sz="2000" dirty="0" err="1">
                <a:latin typeface="Comic Sans MS"/>
              </a:rPr>
              <a:t>grammar&amp;verbs</a:t>
            </a:r>
            <a:r>
              <a:rPr lang="en-GB" sz="2000" dirty="0">
                <a:latin typeface="Comic Sans MS"/>
              </a:rPr>
              <a:t>/ grammar/Adjectives</a:t>
            </a:r>
            <a:endParaRPr lang="en-GB" sz="2000" dirty="0">
              <a:latin typeface="com"/>
            </a:endParaRPr>
          </a:p>
        </p:txBody>
      </p:sp>
    </p:spTree>
    <p:extLst>
      <p:ext uri="{BB962C8B-B14F-4D97-AF65-F5344CB8AC3E}">
        <p14:creationId xmlns:p14="http://schemas.microsoft.com/office/powerpoint/2010/main" val="3910799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346D9D4-024A-4BA8-90E1-AD8221EAAA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938" t="6481" r="16230" b="2778"/>
          <a:stretch/>
        </p:blipFill>
        <p:spPr>
          <a:xfrm>
            <a:off x="1911924" y="-648941"/>
            <a:ext cx="5313168" cy="791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6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5FB-6848-4B94-85C1-AF731C76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007" y="-402207"/>
            <a:ext cx="9149750" cy="1143000"/>
          </a:xfrm>
        </p:spPr>
        <p:txBody>
          <a:bodyPr/>
          <a:lstStyle/>
          <a:p>
            <a:pPr algn="ctr"/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Quel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le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sont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tes</a:t>
            </a:r>
            <a:r>
              <a:rPr lang="en-GB" sz="3200" b="1" u="sng" dirty="0">
                <a:solidFill>
                  <a:srgbClr val="7030A0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émission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tél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ea typeface="+mj-lt"/>
                <a:cs typeface="+mj-lt"/>
              </a:rPr>
              <a:t>é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préféré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DEE6B1-F19D-4473-AD4F-9D957A71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39672" r="36280" b="15082"/>
          <a:stretch/>
        </p:blipFill>
        <p:spPr>
          <a:xfrm>
            <a:off x="-136760" y="1388824"/>
            <a:ext cx="8554647" cy="559476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424F52-CC9C-44D5-8488-20195F4A43CA}"/>
              </a:ext>
            </a:extLst>
          </p:cNvPr>
          <p:cNvSpPr txBox="1">
            <a:spLocks/>
          </p:cNvSpPr>
          <p:nvPr/>
        </p:nvSpPr>
        <p:spPr bwMode="auto">
          <a:xfrm>
            <a:off x="-2878347" y="805490"/>
            <a:ext cx="9149750" cy="5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/>
                <a:cs typeface="Calibri"/>
              </a:rPr>
              <a:t>Moi,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je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pr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éfère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alibri"/>
              </a:rPr>
              <a:t>...</a:t>
            </a:r>
            <a:endParaRPr lang="en-US" sz="28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3B77D-0B93-4392-A72E-43CF814B9051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45C66-4A74-411C-89B1-1415ACF3AE9A}"/>
              </a:ext>
            </a:extLst>
          </p:cNvPr>
          <p:cNvSpPr/>
          <p:nvPr/>
        </p:nvSpPr>
        <p:spPr>
          <a:xfrm>
            <a:off x="864619" y="1389393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14BFA-EC76-450D-8ABF-FFC02E16DA5C}"/>
              </a:ext>
            </a:extLst>
          </p:cNvPr>
          <p:cNvSpPr/>
          <p:nvPr/>
        </p:nvSpPr>
        <p:spPr>
          <a:xfrm>
            <a:off x="5853562" y="1389392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729E4-F64C-4BE9-86F7-E7ED1CE4966D}"/>
              </a:ext>
            </a:extLst>
          </p:cNvPr>
          <p:cNvSpPr/>
          <p:nvPr/>
        </p:nvSpPr>
        <p:spPr>
          <a:xfrm>
            <a:off x="4947789" y="1087469"/>
            <a:ext cx="4350587" cy="62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Comic Sans MS"/>
              </a:rPr>
              <a:t>Les </a:t>
            </a:r>
            <a:r>
              <a:rPr lang="en-GB" sz="2400" dirty="0" err="1">
                <a:solidFill>
                  <a:srgbClr val="FF0000"/>
                </a:solidFill>
                <a:latin typeface="Comic Sans MS"/>
              </a:rPr>
              <a:t>émission</a:t>
            </a:r>
            <a:r>
              <a:rPr lang="en-GB" sz="2400" dirty="0" err="1">
                <a:solidFill>
                  <a:srgbClr val="7030A0"/>
                </a:solidFill>
                <a:latin typeface="Comic Sans MS"/>
              </a:rPr>
              <a:t>s</a:t>
            </a:r>
            <a:r>
              <a:rPr lang="en-GB" sz="240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de...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2A60C-4101-4F7A-94EB-C0541CA126E3}"/>
              </a:ext>
            </a:extLst>
          </p:cNvPr>
          <p:cNvSpPr txBox="1"/>
          <p:nvPr/>
        </p:nvSpPr>
        <p:spPr>
          <a:xfrm>
            <a:off x="1015042" y="160451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comédie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407C4-DBFC-4FC7-BD8F-C3BF4AC422E3}"/>
              </a:ext>
            </a:extLst>
          </p:cNvPr>
          <p:cNvSpPr txBox="1"/>
          <p:nvPr/>
        </p:nvSpPr>
        <p:spPr>
          <a:xfrm>
            <a:off x="1015041" y="2193984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dessin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animé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7F627-F099-4BBA-826D-73170B6DC541}"/>
              </a:ext>
            </a:extLst>
          </p:cNvPr>
          <p:cNvSpPr txBox="1"/>
          <p:nvPr/>
        </p:nvSpPr>
        <p:spPr>
          <a:xfrm>
            <a:off x="1015041" y="2970361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documentaire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CEB05-F3CF-4B2B-8FAA-AB2229DBB0DB}"/>
              </a:ext>
            </a:extLst>
          </p:cNvPr>
          <p:cNvSpPr txBox="1"/>
          <p:nvPr/>
        </p:nvSpPr>
        <p:spPr>
          <a:xfrm>
            <a:off x="1015041" y="3833003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feuilleton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B09383-9A77-44A4-A16B-3A0B2109E246}"/>
              </a:ext>
            </a:extLst>
          </p:cNvPr>
          <p:cNvSpPr txBox="1"/>
          <p:nvPr/>
        </p:nvSpPr>
        <p:spPr>
          <a:xfrm>
            <a:off x="971909" y="4566248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info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03B6F-B0AB-4370-B533-5D0A4053B486}"/>
              </a:ext>
            </a:extLst>
          </p:cNvPr>
          <p:cNvSpPr txBox="1"/>
          <p:nvPr/>
        </p:nvSpPr>
        <p:spPr>
          <a:xfrm>
            <a:off x="971909" y="5385758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jeu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x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télévisé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B82082-491D-42E8-8895-E213C63E4F1C}"/>
              </a:ext>
            </a:extLst>
          </p:cNvPr>
          <p:cNvSpPr txBox="1"/>
          <p:nvPr/>
        </p:nvSpPr>
        <p:spPr>
          <a:xfrm>
            <a:off x="1015041" y="6205267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série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policière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95CED-61D5-4E80-B65A-CB2B58F10FF1}"/>
              </a:ext>
            </a:extLst>
          </p:cNvPr>
          <p:cNvSpPr txBox="1"/>
          <p:nvPr/>
        </p:nvSpPr>
        <p:spPr>
          <a:xfrm>
            <a:off x="5932099" y="196394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cuisine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132FF9-73C1-4C0E-8508-2DA24424A690}"/>
              </a:ext>
            </a:extLst>
          </p:cNvPr>
          <p:cNvSpPr txBox="1"/>
          <p:nvPr/>
        </p:nvSpPr>
        <p:spPr>
          <a:xfrm>
            <a:off x="5932099" y="274032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musique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89C9E-FF81-41A1-A519-C63AB34A8F3B}"/>
              </a:ext>
            </a:extLst>
          </p:cNvPr>
          <p:cNvSpPr txBox="1"/>
          <p:nvPr/>
        </p:nvSpPr>
        <p:spPr>
          <a:xfrm>
            <a:off x="5932099" y="360296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science-fiction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A4F1E6-17C5-45DD-B53B-31848075736E}"/>
              </a:ext>
            </a:extLst>
          </p:cNvPr>
          <p:cNvSpPr txBox="1"/>
          <p:nvPr/>
        </p:nvSpPr>
        <p:spPr>
          <a:xfrm>
            <a:off x="5888967" y="437934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B0EA62-9EBC-4D7A-AD53-19C342D5950B}"/>
              </a:ext>
            </a:extLst>
          </p:cNvPr>
          <p:cNvSpPr txBox="1"/>
          <p:nvPr/>
        </p:nvSpPr>
        <p:spPr>
          <a:xfrm>
            <a:off x="5932099" y="515572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Comic Sans MS"/>
                <a:cs typeface="Arial"/>
              </a:rPr>
              <a:t>télé-réalité</a:t>
            </a:r>
            <a:endParaRPr lang="en-GB" sz="2400" dirty="0" err="1">
              <a:latin typeface="Comic Sans MS"/>
              <a:cs typeface="Arial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5BA727-BBED-48C5-87F3-0D617567BB69}"/>
              </a:ext>
            </a:extLst>
          </p:cNvPr>
          <p:cNvSpPr/>
          <p:nvPr/>
        </p:nvSpPr>
        <p:spPr>
          <a:xfrm>
            <a:off x="2875" y="1390291"/>
            <a:ext cx="856891" cy="68436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7EF783-AA24-4D7D-BD16-C12C1B630B18}"/>
              </a:ext>
            </a:extLst>
          </p:cNvPr>
          <p:cNvSpPr/>
          <p:nvPr/>
        </p:nvSpPr>
        <p:spPr>
          <a:xfrm>
            <a:off x="2875" y="2137914"/>
            <a:ext cx="856891" cy="684363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A2CD93-7C9C-4ABF-B136-4C0AD7120BD2}"/>
              </a:ext>
            </a:extLst>
          </p:cNvPr>
          <p:cNvSpPr/>
          <p:nvPr/>
        </p:nvSpPr>
        <p:spPr>
          <a:xfrm>
            <a:off x="2875" y="2885536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05A718-FEC0-4D03-8A78-3D9B7A503478}"/>
              </a:ext>
            </a:extLst>
          </p:cNvPr>
          <p:cNvSpPr/>
          <p:nvPr/>
        </p:nvSpPr>
        <p:spPr>
          <a:xfrm>
            <a:off x="2875" y="3705046"/>
            <a:ext cx="856891" cy="741872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5917B4B-AC8C-4F71-B47D-12F8E0B87F5C}"/>
              </a:ext>
            </a:extLst>
          </p:cNvPr>
          <p:cNvSpPr/>
          <p:nvPr/>
        </p:nvSpPr>
        <p:spPr>
          <a:xfrm>
            <a:off x="2875" y="4495800"/>
            <a:ext cx="856891" cy="66998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7F4ED5E-6603-4E4D-93DB-800B14105D3A}"/>
              </a:ext>
            </a:extLst>
          </p:cNvPr>
          <p:cNvSpPr/>
          <p:nvPr/>
        </p:nvSpPr>
        <p:spPr>
          <a:xfrm>
            <a:off x="2874" y="5272177"/>
            <a:ext cx="856891" cy="756249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622E052-70D6-42AC-B650-F641966B068F}"/>
              </a:ext>
            </a:extLst>
          </p:cNvPr>
          <p:cNvSpPr/>
          <p:nvPr/>
        </p:nvSpPr>
        <p:spPr>
          <a:xfrm>
            <a:off x="2875" y="6091687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2BD09C6-F9F3-48FC-A9EF-2AE9B0114FEA}"/>
              </a:ext>
            </a:extLst>
          </p:cNvPr>
          <p:cNvSpPr/>
          <p:nvPr/>
        </p:nvSpPr>
        <p:spPr>
          <a:xfrm>
            <a:off x="4948686" y="1893499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8542E97-5AEC-44CF-9AB5-6220C2550EFE}"/>
              </a:ext>
            </a:extLst>
          </p:cNvPr>
          <p:cNvSpPr/>
          <p:nvPr/>
        </p:nvSpPr>
        <p:spPr>
          <a:xfrm>
            <a:off x="4948686" y="2655499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B2B82AD-B45F-4B26-806E-8A78153AA53E}"/>
              </a:ext>
            </a:extLst>
          </p:cNvPr>
          <p:cNvSpPr/>
          <p:nvPr/>
        </p:nvSpPr>
        <p:spPr>
          <a:xfrm>
            <a:off x="4948686" y="3446254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5F42BECE-8F91-474F-9FAF-A7691396E149}"/>
              </a:ext>
            </a:extLst>
          </p:cNvPr>
          <p:cNvSpPr/>
          <p:nvPr/>
        </p:nvSpPr>
        <p:spPr>
          <a:xfrm>
            <a:off x="4948685" y="4208253"/>
            <a:ext cx="856891" cy="885645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226E457-C0D7-49BA-8F13-17EF9D1D8CCB}"/>
              </a:ext>
            </a:extLst>
          </p:cNvPr>
          <p:cNvSpPr/>
          <p:nvPr/>
        </p:nvSpPr>
        <p:spPr>
          <a:xfrm>
            <a:off x="4948686" y="5085272"/>
            <a:ext cx="856891" cy="770627"/>
          </a:xfrm>
          <a:prstGeom prst="rect">
            <a:avLst/>
          </a:prstGeom>
          <a:solidFill>
            <a:schemeClr val="tx2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7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3" grpId="0" animBg="1"/>
      <p:bldP spid="5" grpId="0" animBg="1"/>
      <p:bldP spid="6" grpId="0" animBg="1"/>
      <p:bldP spid="29" grpId="0" animBg="1"/>
      <p:bldP spid="31" grpId="0" animBg="1"/>
      <p:bldP spid="33" grpId="0" animBg="1"/>
      <p:bldP spid="35" grpId="0" animBg="1"/>
      <p:bldP spid="39" grpId="0" animBg="1"/>
      <p:bldP spid="41" grpId="0" animBg="1"/>
      <p:bldP spid="43" grpId="0" animBg="1"/>
      <p:bldP spid="45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74845-7CF3-4A16-ACB4-652BDF901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29037"/>
            <a:ext cx="8229600" cy="1143000"/>
          </a:xfrm>
        </p:spPr>
        <p:txBody>
          <a:bodyPr/>
          <a:lstStyle/>
          <a:p>
            <a:pPr algn="ctr"/>
            <a:r>
              <a:rPr lang="en-GB" b="1" u="sng" dirty="0" err="1">
                <a:solidFill>
                  <a:srgbClr val="000000"/>
                </a:solidFill>
                <a:latin typeface="Comic Sans MS"/>
                <a:cs typeface="Calibri"/>
              </a:rPr>
              <a:t>Exercice</a:t>
            </a:r>
            <a:r>
              <a:rPr lang="en-GB" b="1" u="sng" dirty="0">
                <a:solidFill>
                  <a:srgbClr val="000000"/>
                </a:solidFill>
                <a:latin typeface="Comic Sans MS"/>
                <a:cs typeface="Calibri"/>
              </a:rPr>
              <a:t> 5 p57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4855C0-1793-49A2-AE06-805A27CAE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A8E4B75-09E5-48F7-870F-6C7EA9135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755" t="17049" r="31492" b="14426"/>
          <a:stretch/>
        </p:blipFill>
        <p:spPr bwMode="auto">
          <a:xfrm>
            <a:off x="1717920" y="1201917"/>
            <a:ext cx="5909232" cy="5595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83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2AE5004-FDD1-4C50-9DD7-80F9490CA9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64" t="30868" r="35818" b="9646"/>
          <a:stretch/>
        </p:blipFill>
        <p:spPr>
          <a:xfrm>
            <a:off x="1547004" y="-1960"/>
            <a:ext cx="5826038" cy="700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84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5FB-6848-4B94-85C1-AF731C76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007" y="-402207"/>
            <a:ext cx="9149750" cy="1143000"/>
          </a:xfrm>
        </p:spPr>
        <p:txBody>
          <a:bodyPr/>
          <a:lstStyle/>
          <a:p>
            <a:pPr algn="ctr"/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Quel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le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sont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tes</a:t>
            </a:r>
            <a:r>
              <a:rPr lang="en-GB" sz="3200" b="1" u="sng" dirty="0">
                <a:solidFill>
                  <a:srgbClr val="7030A0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émission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tél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ea typeface="+mj-lt"/>
                <a:cs typeface="+mj-lt"/>
              </a:rPr>
              <a:t>é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préféré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DEE6B1-F19D-4473-AD4F-9D957A71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39672" r="36280" b="15082"/>
          <a:stretch/>
        </p:blipFill>
        <p:spPr>
          <a:xfrm>
            <a:off x="-136760" y="1388824"/>
            <a:ext cx="8554647" cy="559476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424F52-CC9C-44D5-8488-20195F4A43CA}"/>
              </a:ext>
            </a:extLst>
          </p:cNvPr>
          <p:cNvSpPr txBox="1">
            <a:spLocks/>
          </p:cNvSpPr>
          <p:nvPr/>
        </p:nvSpPr>
        <p:spPr bwMode="auto">
          <a:xfrm>
            <a:off x="-2878347" y="834245"/>
            <a:ext cx="9149750" cy="5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/>
                <a:cs typeface="Calibri"/>
              </a:rPr>
              <a:t>Moi,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je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pr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éfère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alibri"/>
              </a:rPr>
              <a:t>...</a:t>
            </a:r>
            <a:endParaRPr lang="en-US" sz="28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3B77D-0B93-4392-A72E-43CF814B9051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45C66-4A74-411C-89B1-1415ACF3AE9A}"/>
              </a:ext>
            </a:extLst>
          </p:cNvPr>
          <p:cNvSpPr/>
          <p:nvPr/>
        </p:nvSpPr>
        <p:spPr>
          <a:xfrm>
            <a:off x="864619" y="1389393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14BFA-EC76-450D-8ABF-FFC02E16DA5C}"/>
              </a:ext>
            </a:extLst>
          </p:cNvPr>
          <p:cNvSpPr/>
          <p:nvPr/>
        </p:nvSpPr>
        <p:spPr>
          <a:xfrm>
            <a:off x="5853562" y="1389392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729E4-F64C-4BE9-86F7-E7ED1CE4966D}"/>
              </a:ext>
            </a:extLst>
          </p:cNvPr>
          <p:cNvSpPr/>
          <p:nvPr/>
        </p:nvSpPr>
        <p:spPr>
          <a:xfrm>
            <a:off x="4947789" y="1087469"/>
            <a:ext cx="4350587" cy="62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Comic Sans MS"/>
              </a:rPr>
              <a:t>Les </a:t>
            </a:r>
            <a:r>
              <a:rPr lang="en-GB" sz="2400" dirty="0" err="1">
                <a:solidFill>
                  <a:srgbClr val="FF0000"/>
                </a:solidFill>
                <a:latin typeface="Comic Sans MS"/>
              </a:rPr>
              <a:t>émission</a:t>
            </a:r>
            <a:r>
              <a:rPr lang="en-GB" sz="2400" dirty="0" err="1">
                <a:solidFill>
                  <a:srgbClr val="7030A0"/>
                </a:solidFill>
                <a:latin typeface="Comic Sans MS"/>
              </a:rPr>
              <a:t>s</a:t>
            </a:r>
            <a:r>
              <a:rPr lang="en-GB" sz="240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de...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3E7C3D3-A271-49A1-91BF-771A406A238D}"/>
              </a:ext>
            </a:extLst>
          </p:cNvPr>
          <p:cNvCxnSpPr/>
          <p:nvPr/>
        </p:nvCxnSpPr>
        <p:spPr>
          <a:xfrm>
            <a:off x="994914" y="1620329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1A1556D-6153-4A78-89B1-C51D58E1DE3E}"/>
              </a:ext>
            </a:extLst>
          </p:cNvPr>
          <p:cNvCxnSpPr>
            <a:cxnSpLocks/>
          </p:cNvCxnSpPr>
          <p:nvPr/>
        </p:nvCxnSpPr>
        <p:spPr>
          <a:xfrm>
            <a:off x="994913" y="1965385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CFF788E-1BA8-411C-8104-3BEC0AB78583}"/>
              </a:ext>
            </a:extLst>
          </p:cNvPr>
          <p:cNvCxnSpPr>
            <a:cxnSpLocks/>
          </p:cNvCxnSpPr>
          <p:nvPr/>
        </p:nvCxnSpPr>
        <p:spPr>
          <a:xfrm>
            <a:off x="980537" y="2339197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02372F85-30F4-4D3F-871C-CEED3ADE356A}"/>
              </a:ext>
            </a:extLst>
          </p:cNvPr>
          <p:cNvCxnSpPr>
            <a:cxnSpLocks/>
          </p:cNvCxnSpPr>
          <p:nvPr/>
        </p:nvCxnSpPr>
        <p:spPr>
          <a:xfrm>
            <a:off x="980536" y="2684253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5C82D08-8681-49E2-8687-00585721E2CB}"/>
              </a:ext>
            </a:extLst>
          </p:cNvPr>
          <p:cNvCxnSpPr>
            <a:cxnSpLocks/>
          </p:cNvCxnSpPr>
          <p:nvPr/>
        </p:nvCxnSpPr>
        <p:spPr>
          <a:xfrm>
            <a:off x="1023668" y="3115574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DA011108-8472-49D9-9487-ECEB0BF93247}"/>
              </a:ext>
            </a:extLst>
          </p:cNvPr>
          <p:cNvCxnSpPr>
            <a:cxnSpLocks/>
          </p:cNvCxnSpPr>
          <p:nvPr/>
        </p:nvCxnSpPr>
        <p:spPr>
          <a:xfrm>
            <a:off x="1023667" y="3460630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1743360E-345D-47C9-A450-149C1D85526A}"/>
              </a:ext>
            </a:extLst>
          </p:cNvPr>
          <p:cNvCxnSpPr>
            <a:cxnSpLocks/>
          </p:cNvCxnSpPr>
          <p:nvPr/>
        </p:nvCxnSpPr>
        <p:spPr>
          <a:xfrm>
            <a:off x="1023669" y="3891952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4332C96-575B-462D-814B-882903EC570C}"/>
              </a:ext>
            </a:extLst>
          </p:cNvPr>
          <p:cNvCxnSpPr>
            <a:cxnSpLocks/>
          </p:cNvCxnSpPr>
          <p:nvPr/>
        </p:nvCxnSpPr>
        <p:spPr>
          <a:xfrm>
            <a:off x="1023668" y="4237008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2752281-B9B3-4AA3-A334-ABDDD2B2063D}"/>
              </a:ext>
            </a:extLst>
          </p:cNvPr>
          <p:cNvCxnSpPr>
            <a:cxnSpLocks/>
          </p:cNvCxnSpPr>
          <p:nvPr/>
        </p:nvCxnSpPr>
        <p:spPr>
          <a:xfrm>
            <a:off x="1038046" y="4754593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239A755-14B0-451F-84BC-1B9AD4A404E6}"/>
              </a:ext>
            </a:extLst>
          </p:cNvPr>
          <p:cNvCxnSpPr>
            <a:cxnSpLocks/>
          </p:cNvCxnSpPr>
          <p:nvPr/>
        </p:nvCxnSpPr>
        <p:spPr>
          <a:xfrm>
            <a:off x="1038045" y="5099649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D105C962-BF38-4194-B298-5F266857DF82}"/>
              </a:ext>
            </a:extLst>
          </p:cNvPr>
          <p:cNvCxnSpPr>
            <a:cxnSpLocks/>
          </p:cNvCxnSpPr>
          <p:nvPr/>
        </p:nvCxnSpPr>
        <p:spPr>
          <a:xfrm>
            <a:off x="1023669" y="5459084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85EBC8C-1102-459C-BB26-4076FEA8EA5E}"/>
              </a:ext>
            </a:extLst>
          </p:cNvPr>
          <p:cNvCxnSpPr>
            <a:cxnSpLocks/>
          </p:cNvCxnSpPr>
          <p:nvPr/>
        </p:nvCxnSpPr>
        <p:spPr>
          <a:xfrm>
            <a:off x="1023668" y="5804140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F65D17E-F8FB-455E-B6B1-05DD02DB5690}"/>
              </a:ext>
            </a:extLst>
          </p:cNvPr>
          <p:cNvCxnSpPr>
            <a:cxnSpLocks/>
          </p:cNvCxnSpPr>
          <p:nvPr/>
        </p:nvCxnSpPr>
        <p:spPr>
          <a:xfrm>
            <a:off x="1081178" y="6292971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399584C-3468-4775-A80E-6A6389FCF47C}"/>
              </a:ext>
            </a:extLst>
          </p:cNvPr>
          <p:cNvCxnSpPr>
            <a:cxnSpLocks/>
          </p:cNvCxnSpPr>
          <p:nvPr/>
        </p:nvCxnSpPr>
        <p:spPr>
          <a:xfrm>
            <a:off x="1081177" y="6638027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8290C527-4CFF-4D57-98F2-A353F33E4BCD}"/>
              </a:ext>
            </a:extLst>
          </p:cNvPr>
          <p:cNvCxnSpPr>
            <a:cxnSpLocks/>
          </p:cNvCxnSpPr>
          <p:nvPr/>
        </p:nvCxnSpPr>
        <p:spPr>
          <a:xfrm>
            <a:off x="6070121" y="2066027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16AD5AB-FDCA-4FDC-AE54-5105BEAF32BC}"/>
              </a:ext>
            </a:extLst>
          </p:cNvPr>
          <p:cNvCxnSpPr>
            <a:cxnSpLocks/>
          </p:cNvCxnSpPr>
          <p:nvPr/>
        </p:nvCxnSpPr>
        <p:spPr>
          <a:xfrm>
            <a:off x="6070120" y="2411083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90E0C8C-36D5-41D4-9FA5-37BBCD072EF7}"/>
              </a:ext>
            </a:extLst>
          </p:cNvPr>
          <p:cNvCxnSpPr>
            <a:cxnSpLocks/>
          </p:cNvCxnSpPr>
          <p:nvPr/>
        </p:nvCxnSpPr>
        <p:spPr>
          <a:xfrm>
            <a:off x="6084499" y="2842404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4381B3A-02D6-4CA0-8A06-24DA09DDFF45}"/>
              </a:ext>
            </a:extLst>
          </p:cNvPr>
          <p:cNvCxnSpPr>
            <a:cxnSpLocks/>
          </p:cNvCxnSpPr>
          <p:nvPr/>
        </p:nvCxnSpPr>
        <p:spPr>
          <a:xfrm>
            <a:off x="6084498" y="3187461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1B0A0EE-ED34-49A4-AA6A-EAF91AD86E7F}"/>
              </a:ext>
            </a:extLst>
          </p:cNvPr>
          <p:cNvCxnSpPr>
            <a:cxnSpLocks/>
          </p:cNvCxnSpPr>
          <p:nvPr/>
        </p:nvCxnSpPr>
        <p:spPr>
          <a:xfrm>
            <a:off x="6127631" y="3661914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129AE5D6-0F06-430F-96A3-BD6A03635E94}"/>
              </a:ext>
            </a:extLst>
          </p:cNvPr>
          <p:cNvCxnSpPr>
            <a:cxnSpLocks/>
          </p:cNvCxnSpPr>
          <p:nvPr/>
        </p:nvCxnSpPr>
        <p:spPr>
          <a:xfrm>
            <a:off x="6127630" y="4006970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0E963F4E-9505-4D45-A538-36202A3F9BA3}"/>
              </a:ext>
            </a:extLst>
          </p:cNvPr>
          <p:cNvCxnSpPr>
            <a:cxnSpLocks/>
          </p:cNvCxnSpPr>
          <p:nvPr/>
        </p:nvCxnSpPr>
        <p:spPr>
          <a:xfrm>
            <a:off x="6127631" y="4510178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8A0AD4BF-F78B-4C3D-A930-FA141C3E83CA}"/>
              </a:ext>
            </a:extLst>
          </p:cNvPr>
          <p:cNvCxnSpPr>
            <a:cxnSpLocks/>
          </p:cNvCxnSpPr>
          <p:nvPr/>
        </p:nvCxnSpPr>
        <p:spPr>
          <a:xfrm>
            <a:off x="6127630" y="4855234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F11A2919-8B41-49A8-B05B-EDA222F2036E}"/>
              </a:ext>
            </a:extLst>
          </p:cNvPr>
          <p:cNvCxnSpPr>
            <a:cxnSpLocks/>
          </p:cNvCxnSpPr>
          <p:nvPr/>
        </p:nvCxnSpPr>
        <p:spPr>
          <a:xfrm>
            <a:off x="6142008" y="5257801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69C3720-0877-4C82-B286-CE2C19117B10}"/>
              </a:ext>
            </a:extLst>
          </p:cNvPr>
          <p:cNvCxnSpPr>
            <a:cxnSpLocks/>
          </p:cNvCxnSpPr>
          <p:nvPr/>
        </p:nvCxnSpPr>
        <p:spPr>
          <a:xfrm>
            <a:off x="6142007" y="5602857"/>
            <a:ext cx="2898475" cy="8626"/>
          </a:xfrm>
          <a:prstGeom prst="straightConnector1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563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2E4330-89FA-4345-BB03-D74A63446B36}"/>
              </a:ext>
            </a:extLst>
          </p:cNvPr>
          <p:cNvSpPr txBox="1"/>
          <p:nvPr/>
        </p:nvSpPr>
        <p:spPr>
          <a:xfrm>
            <a:off x="5126966" y="971909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comédie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10DF34-9AAD-4823-87B5-0F84D3EE01C1}"/>
              </a:ext>
            </a:extLst>
          </p:cNvPr>
          <p:cNvSpPr txBox="1"/>
          <p:nvPr/>
        </p:nvSpPr>
        <p:spPr>
          <a:xfrm>
            <a:off x="4034286" y="2193984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dessin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animé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C56344-F465-4606-9505-701564DABA6B}"/>
              </a:ext>
            </a:extLst>
          </p:cNvPr>
          <p:cNvSpPr txBox="1"/>
          <p:nvPr/>
        </p:nvSpPr>
        <p:spPr>
          <a:xfrm>
            <a:off x="5587041" y="4336210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documentaire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E8F12D-1B02-4240-9A33-BE5A8A38E891}"/>
              </a:ext>
            </a:extLst>
          </p:cNvPr>
          <p:cNvSpPr txBox="1"/>
          <p:nvPr/>
        </p:nvSpPr>
        <p:spPr>
          <a:xfrm>
            <a:off x="5342626" y="3416060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feuilleton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35E4D6-FD47-4DDD-8133-AA7C20BA4B4F}"/>
              </a:ext>
            </a:extLst>
          </p:cNvPr>
          <p:cNvSpPr txBox="1"/>
          <p:nvPr/>
        </p:nvSpPr>
        <p:spPr>
          <a:xfrm>
            <a:off x="971909" y="4566248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info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A1570F-81A3-4F08-A0E0-803282C1CA24}"/>
              </a:ext>
            </a:extLst>
          </p:cNvPr>
          <p:cNvSpPr txBox="1"/>
          <p:nvPr/>
        </p:nvSpPr>
        <p:spPr>
          <a:xfrm>
            <a:off x="1015041" y="3545456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jeu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x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télévisé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C6BBE-4BB4-4A2C-9297-BC3995E322F3}"/>
              </a:ext>
            </a:extLst>
          </p:cNvPr>
          <p:cNvSpPr txBox="1"/>
          <p:nvPr/>
        </p:nvSpPr>
        <p:spPr>
          <a:xfrm>
            <a:off x="1978324" y="5457644"/>
            <a:ext cx="3433313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série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policière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60CBE226-E261-4960-8E31-ABAC44964E9D}"/>
              </a:ext>
            </a:extLst>
          </p:cNvPr>
          <p:cNvSpPr txBox="1"/>
          <p:nvPr/>
        </p:nvSpPr>
        <p:spPr>
          <a:xfrm>
            <a:off x="1920816" y="1302589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cuisine</a:t>
            </a: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53D146D8-1680-488F-A8C1-366A9D43CDBE}"/>
              </a:ext>
            </a:extLst>
          </p:cNvPr>
          <p:cNvSpPr txBox="1"/>
          <p:nvPr/>
        </p:nvSpPr>
        <p:spPr>
          <a:xfrm>
            <a:off x="5932099" y="2740324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musique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F615C5F9-642A-4730-A58E-2679219E7B52}"/>
              </a:ext>
            </a:extLst>
          </p:cNvPr>
          <p:cNvSpPr txBox="1"/>
          <p:nvPr/>
        </p:nvSpPr>
        <p:spPr>
          <a:xfrm>
            <a:off x="741873" y="2510286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science-fiction</a:t>
            </a: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674FF4EE-5FF0-4034-AA43-57AF5E679D86}"/>
              </a:ext>
            </a:extLst>
          </p:cNvPr>
          <p:cNvSpPr txBox="1"/>
          <p:nvPr/>
        </p:nvSpPr>
        <p:spPr>
          <a:xfrm>
            <a:off x="3761118" y="971909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sport</a:t>
            </a:r>
          </a:p>
        </p:txBody>
      </p:sp>
      <p:sp>
        <p:nvSpPr>
          <p:cNvPr id="13" name="TextBox 5">
            <a:extLst>
              <a:ext uri="{FF2B5EF4-FFF2-40B4-BE49-F238E27FC236}">
                <a16:creationId xmlns:a16="http://schemas.microsoft.com/office/drawing/2014/main" id="{C923FE1C-0146-4132-81D8-72B4D0F6589D}"/>
              </a:ext>
            </a:extLst>
          </p:cNvPr>
          <p:cNvSpPr txBox="1"/>
          <p:nvPr/>
        </p:nvSpPr>
        <p:spPr>
          <a:xfrm>
            <a:off x="5932099" y="5155720"/>
            <a:ext cx="2743200" cy="46166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sz="2400" err="1">
                <a:latin typeface="Comic Sans MS"/>
                <a:cs typeface="Arial"/>
              </a:rPr>
              <a:t>télé-réalité</a:t>
            </a:r>
            <a:endParaRPr lang="en-GB" sz="2400" dirty="0" err="1"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44284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B5FB-6848-4B94-85C1-AF731C762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007" y="-402207"/>
            <a:ext cx="9149750" cy="1143000"/>
          </a:xfrm>
        </p:spPr>
        <p:txBody>
          <a:bodyPr/>
          <a:lstStyle/>
          <a:p>
            <a:pPr algn="ctr"/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Quel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le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sont</a:t>
            </a:r>
            <a:r>
              <a:rPr lang="en-GB" sz="32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tes</a:t>
            </a:r>
            <a:r>
              <a:rPr lang="en-GB" sz="3200" b="1" u="sng" dirty="0">
                <a:solidFill>
                  <a:srgbClr val="7030A0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émission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 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tél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ea typeface="+mj-lt"/>
                <a:cs typeface="+mj-lt"/>
              </a:rPr>
              <a:t>é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 </a:t>
            </a:r>
            <a:r>
              <a:rPr lang="en-GB" sz="3200" b="1" u="sng" dirty="0" err="1">
                <a:solidFill>
                  <a:schemeClr val="tx1"/>
                </a:solidFill>
                <a:latin typeface="Comic Sans MS"/>
                <a:cs typeface="Calibri"/>
              </a:rPr>
              <a:t>préféré</a:t>
            </a:r>
            <a:r>
              <a:rPr lang="en-GB" sz="3200" b="1" u="sng" dirty="0" err="1">
                <a:solidFill>
                  <a:srgbClr val="FF0000"/>
                </a:solidFill>
                <a:latin typeface="Comic Sans MS"/>
                <a:cs typeface="Calibri"/>
              </a:rPr>
              <a:t>e</a:t>
            </a:r>
            <a:r>
              <a:rPr lang="en-GB" sz="3200" b="1" u="sng" dirty="0" err="1">
                <a:solidFill>
                  <a:srgbClr val="7030A0"/>
                </a:solidFill>
                <a:latin typeface="Comic Sans MS"/>
                <a:cs typeface="Calibri"/>
              </a:rPr>
              <a:t>s</a:t>
            </a:r>
            <a:r>
              <a:rPr lang="en-GB" sz="3200" b="1" u="sng" dirty="0">
                <a:solidFill>
                  <a:schemeClr val="tx1"/>
                </a:solidFill>
                <a:latin typeface="Comic Sans MS"/>
                <a:cs typeface="Calibri"/>
              </a:rPr>
              <a:t>?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1DEE6B1-F19D-4473-AD4F-9D957A716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39" t="39672" r="36280" b="15082"/>
          <a:stretch/>
        </p:blipFill>
        <p:spPr>
          <a:xfrm>
            <a:off x="-136760" y="1388824"/>
            <a:ext cx="8554647" cy="5594765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5424F52-CC9C-44D5-8488-20195F4A43CA}"/>
              </a:ext>
            </a:extLst>
          </p:cNvPr>
          <p:cNvSpPr txBox="1">
            <a:spLocks/>
          </p:cNvSpPr>
          <p:nvPr/>
        </p:nvSpPr>
        <p:spPr bwMode="auto">
          <a:xfrm>
            <a:off x="-2878347" y="805490"/>
            <a:ext cx="9149750" cy="51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GB" sz="2800" b="1" dirty="0">
                <a:solidFill>
                  <a:schemeClr val="tx1"/>
                </a:solidFill>
                <a:latin typeface="Comic Sans MS"/>
                <a:cs typeface="Calibri"/>
              </a:rPr>
              <a:t>Moi,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je </a:t>
            </a:r>
            <a:r>
              <a:rPr lang="en-GB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pr</a:t>
            </a:r>
            <a:r>
              <a:rPr lang="en-US" sz="2800" b="1" dirty="0" err="1">
                <a:solidFill>
                  <a:schemeClr val="accent5">
                    <a:lumMod val="50000"/>
                  </a:schemeClr>
                </a:solidFill>
                <a:latin typeface="Comic Sans MS"/>
                <a:cs typeface="Calibri"/>
              </a:rPr>
              <a:t>éfère</a:t>
            </a:r>
            <a:r>
              <a:rPr lang="en-US" sz="2800" b="1" dirty="0">
                <a:solidFill>
                  <a:schemeClr val="tx1"/>
                </a:solidFill>
                <a:latin typeface="Comic Sans MS"/>
                <a:cs typeface="Calibri"/>
              </a:rPr>
              <a:t>...</a:t>
            </a:r>
            <a:endParaRPr lang="en-US" sz="2800" dirty="0">
              <a:solidFill>
                <a:schemeClr val="tx1"/>
              </a:solidFill>
              <a:latin typeface="Comic Sans M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A3B77D-0B93-4392-A72E-43CF814B9051}"/>
              </a:ext>
            </a:extLst>
          </p:cNvPr>
          <p:cNvSpPr txBox="1"/>
          <p:nvPr/>
        </p:nvSpPr>
        <p:spPr>
          <a:xfrm>
            <a:off x="3200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/>
              <a:t>Click to 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145C66-4A74-411C-89B1-1415ACF3AE9A}"/>
              </a:ext>
            </a:extLst>
          </p:cNvPr>
          <p:cNvSpPr/>
          <p:nvPr/>
        </p:nvSpPr>
        <p:spPr>
          <a:xfrm>
            <a:off x="864619" y="1389393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14BFA-EC76-450D-8ABF-FFC02E16DA5C}"/>
              </a:ext>
            </a:extLst>
          </p:cNvPr>
          <p:cNvSpPr/>
          <p:nvPr/>
        </p:nvSpPr>
        <p:spPr>
          <a:xfrm>
            <a:off x="5853562" y="1389392"/>
            <a:ext cx="4077418" cy="55295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F729E4-F64C-4BE9-86F7-E7ED1CE4966D}"/>
              </a:ext>
            </a:extLst>
          </p:cNvPr>
          <p:cNvSpPr/>
          <p:nvPr/>
        </p:nvSpPr>
        <p:spPr>
          <a:xfrm>
            <a:off x="4947789" y="1087469"/>
            <a:ext cx="4350587" cy="626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7030A0"/>
                </a:solidFill>
                <a:latin typeface="Comic Sans MS"/>
              </a:rPr>
              <a:t>Les </a:t>
            </a:r>
            <a:r>
              <a:rPr lang="en-GB" sz="2400" dirty="0" err="1">
                <a:solidFill>
                  <a:srgbClr val="FF0000"/>
                </a:solidFill>
                <a:latin typeface="Comic Sans MS"/>
              </a:rPr>
              <a:t>émission</a:t>
            </a:r>
            <a:r>
              <a:rPr lang="en-GB" sz="2400" dirty="0" err="1">
                <a:solidFill>
                  <a:srgbClr val="7030A0"/>
                </a:solidFill>
                <a:latin typeface="Comic Sans MS"/>
              </a:rPr>
              <a:t>s</a:t>
            </a:r>
            <a:r>
              <a:rPr lang="en-GB" sz="2400" dirty="0">
                <a:solidFill>
                  <a:srgbClr val="FF0000"/>
                </a:solidFill>
                <a:latin typeface="Comic Sans MS"/>
              </a:rPr>
              <a:t> </a:t>
            </a:r>
            <a:r>
              <a:rPr lang="en-GB" sz="2400" dirty="0">
                <a:solidFill>
                  <a:schemeClr val="tx1"/>
                </a:solidFill>
                <a:latin typeface="Comic Sans MS"/>
              </a:rPr>
              <a:t>de...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72A60C-4101-4F7A-94EB-C0541CA126E3}"/>
              </a:ext>
            </a:extLst>
          </p:cNvPr>
          <p:cNvSpPr txBox="1"/>
          <p:nvPr/>
        </p:nvSpPr>
        <p:spPr>
          <a:xfrm>
            <a:off x="1015042" y="160451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comédie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F407C4-DBFC-4FC7-BD8F-C3BF4AC422E3}"/>
              </a:ext>
            </a:extLst>
          </p:cNvPr>
          <p:cNvSpPr txBox="1"/>
          <p:nvPr/>
        </p:nvSpPr>
        <p:spPr>
          <a:xfrm>
            <a:off x="1015041" y="2193984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dessin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animé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endParaRPr lang="en-GB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77F627-F099-4BBA-826D-73170B6DC541}"/>
              </a:ext>
            </a:extLst>
          </p:cNvPr>
          <p:cNvSpPr txBox="1"/>
          <p:nvPr/>
        </p:nvSpPr>
        <p:spPr>
          <a:xfrm>
            <a:off x="1015041" y="2970361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documentaire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CCEB05-F3CF-4B2B-8FAA-AB2229DBB0DB}"/>
              </a:ext>
            </a:extLst>
          </p:cNvPr>
          <p:cNvSpPr txBox="1"/>
          <p:nvPr/>
        </p:nvSpPr>
        <p:spPr>
          <a:xfrm>
            <a:off x="1015041" y="3833003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feuilleton</a:t>
            </a:r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B09383-9A77-44A4-A16B-3A0B2109E246}"/>
              </a:ext>
            </a:extLst>
          </p:cNvPr>
          <p:cNvSpPr txBox="1"/>
          <p:nvPr/>
        </p:nvSpPr>
        <p:spPr>
          <a:xfrm>
            <a:off x="971909" y="4566248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info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03B6F-B0AB-4370-B533-5D0A4053B486}"/>
              </a:ext>
            </a:extLst>
          </p:cNvPr>
          <p:cNvSpPr txBox="1"/>
          <p:nvPr/>
        </p:nvSpPr>
        <p:spPr>
          <a:xfrm>
            <a:off x="971909" y="5385758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jeu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x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0070C0"/>
                </a:solidFill>
                <a:latin typeface="Comic Sans MS"/>
                <a:cs typeface="Arial"/>
              </a:rPr>
              <a:t>télévisé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B82082-491D-42E8-8895-E213C63E4F1C}"/>
              </a:ext>
            </a:extLst>
          </p:cNvPr>
          <p:cNvSpPr txBox="1"/>
          <p:nvPr/>
        </p:nvSpPr>
        <p:spPr>
          <a:xfrm>
            <a:off x="1015041" y="6205267"/>
            <a:ext cx="343331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7030A0"/>
                </a:solidFill>
                <a:latin typeface="Comic Sans MS"/>
                <a:cs typeface="Arial"/>
              </a:rPr>
              <a:t>les</a:t>
            </a:r>
            <a:r>
              <a:rPr lang="en-GB" sz="2400" dirty="0">
                <a:latin typeface="Comic Sans MS"/>
                <a:cs typeface="Arial"/>
              </a:rPr>
              <a:t> 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série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solidFill>
                  <a:srgbClr val="0070C0"/>
                </a:solidFill>
                <a:latin typeface="Comic Sans MS"/>
                <a:cs typeface="Arial"/>
              </a:rPr>
              <a:t> </a:t>
            </a:r>
            <a:r>
              <a:rPr lang="en-GB" sz="2400" dirty="0">
                <a:latin typeface="Comic Sans MS"/>
                <a:cs typeface="Arial"/>
              </a:rPr>
              <a:t>(</a:t>
            </a:r>
            <a:r>
              <a:rPr lang="en-GB" sz="2400" dirty="0" err="1">
                <a:solidFill>
                  <a:srgbClr val="FF0000"/>
                </a:solidFill>
                <a:latin typeface="Comic Sans MS"/>
                <a:cs typeface="Arial"/>
              </a:rPr>
              <a:t>policière</a:t>
            </a:r>
            <a:r>
              <a:rPr lang="en-GB" sz="2400" dirty="0" err="1">
                <a:solidFill>
                  <a:srgbClr val="7030A0"/>
                </a:solidFill>
                <a:latin typeface="Comic Sans MS"/>
                <a:cs typeface="Arial"/>
              </a:rPr>
              <a:t>s</a:t>
            </a:r>
            <a:r>
              <a:rPr lang="en-GB" sz="2400" dirty="0">
                <a:latin typeface="Comic Sans MS"/>
                <a:cs typeface="Arial"/>
              </a:rPr>
              <a:t>)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595CED-61D5-4E80-B65A-CB2B58F10FF1}"/>
              </a:ext>
            </a:extLst>
          </p:cNvPr>
          <p:cNvSpPr txBox="1"/>
          <p:nvPr/>
        </p:nvSpPr>
        <p:spPr>
          <a:xfrm>
            <a:off x="5932099" y="196394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cuisine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8132FF9-73C1-4C0E-8508-2DA24424A690}"/>
              </a:ext>
            </a:extLst>
          </p:cNvPr>
          <p:cNvSpPr txBox="1"/>
          <p:nvPr/>
        </p:nvSpPr>
        <p:spPr>
          <a:xfrm>
            <a:off x="5932099" y="274032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musique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389C9E-FF81-41A1-A519-C63AB34A8F3B}"/>
              </a:ext>
            </a:extLst>
          </p:cNvPr>
          <p:cNvSpPr txBox="1"/>
          <p:nvPr/>
        </p:nvSpPr>
        <p:spPr>
          <a:xfrm>
            <a:off x="5932099" y="3602965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science-fiction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8A4F1E6-17C5-45DD-B53B-31848075736E}"/>
              </a:ext>
            </a:extLst>
          </p:cNvPr>
          <p:cNvSpPr txBox="1"/>
          <p:nvPr/>
        </p:nvSpPr>
        <p:spPr>
          <a:xfrm>
            <a:off x="5888967" y="437934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  <a:latin typeface="Comic Sans MS"/>
                <a:cs typeface="Arial"/>
              </a:rPr>
              <a:t>sport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B0EA62-9EBC-4D7A-AD53-19C342D5950B}"/>
              </a:ext>
            </a:extLst>
          </p:cNvPr>
          <p:cNvSpPr txBox="1"/>
          <p:nvPr/>
        </p:nvSpPr>
        <p:spPr>
          <a:xfrm>
            <a:off x="5932099" y="5155720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err="1">
                <a:latin typeface="Comic Sans MS"/>
                <a:cs typeface="Arial"/>
              </a:rPr>
              <a:t>télé-réalité</a:t>
            </a:r>
            <a:endParaRPr lang="en-GB" sz="2400" dirty="0" err="1">
              <a:latin typeface="Comic Sans MS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99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1CC78-EFC2-4235-94E7-655425841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143000"/>
          </a:xfrm>
        </p:spPr>
        <p:txBody>
          <a:bodyPr/>
          <a:lstStyle/>
          <a:p>
            <a:pPr algn="ctr"/>
            <a:r>
              <a:rPr lang="en-GB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Relie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et </a:t>
            </a:r>
            <a:r>
              <a:rPr lang="en-GB" b="1" u="sng" dirty="0" err="1">
                <a:solidFill>
                  <a:schemeClr val="tx1"/>
                </a:solidFill>
                <a:latin typeface="Comic Sans MS" panose="030F0702030302020204" pitchFamily="66" charset="0"/>
              </a:rPr>
              <a:t>traduis</a:t>
            </a:r>
            <a:r>
              <a:rPr lang="en-GB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 les phrases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ACFE4-8EF8-40B9-A316-BBE414827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 err="1">
                <a:latin typeface="Comic Sans MS" panose="030F0702030302020204" pitchFamily="66" charset="0"/>
              </a:rPr>
              <a:t>Fini</a:t>
            </a:r>
            <a:r>
              <a:rPr lang="en-GB" dirty="0">
                <a:latin typeface="Comic Sans MS" panose="030F0702030302020204" pitchFamily="66" charset="0"/>
              </a:rPr>
              <a:t>? </a:t>
            </a:r>
            <a:r>
              <a:rPr lang="en-GB" dirty="0" err="1">
                <a:latin typeface="Comic Sans MS" panose="030F0702030302020204" pitchFamily="66" charset="0"/>
              </a:rPr>
              <a:t>Crée</a:t>
            </a:r>
            <a:r>
              <a:rPr lang="en-GB" dirty="0">
                <a:latin typeface="Comic Sans MS" panose="030F0702030302020204" pitchFamily="66" charset="0"/>
              </a:rPr>
              <a:t> 3 phrases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francais</a:t>
            </a:r>
            <a:r>
              <a:rPr lang="en-GB" dirty="0">
                <a:latin typeface="Comic Sans MS" panose="030F0702030302020204" pitchFamily="66" charset="0"/>
              </a:rPr>
              <a:t> et </a:t>
            </a:r>
            <a:r>
              <a:rPr lang="en-GB" dirty="0" err="1">
                <a:latin typeface="Comic Sans MS" panose="030F0702030302020204" pitchFamily="66" charset="0"/>
              </a:rPr>
              <a:t>traduis</a:t>
            </a:r>
            <a:r>
              <a:rPr lang="en-GB" dirty="0">
                <a:latin typeface="Comic Sans MS" panose="030F0702030302020204" pitchFamily="66" charset="0"/>
              </a:rPr>
              <a:t>-les </a:t>
            </a:r>
            <a:r>
              <a:rPr lang="en-GB" dirty="0" err="1">
                <a:latin typeface="Comic Sans MS" panose="030F0702030302020204" pitchFamily="66" charset="0"/>
              </a:rPr>
              <a:t>en</a:t>
            </a:r>
            <a:r>
              <a:rPr lang="en-GB" dirty="0">
                <a:latin typeface="Comic Sans MS" panose="030F0702030302020204" pitchFamily="66" charset="0"/>
              </a:rPr>
              <a:t> </a:t>
            </a:r>
            <a:r>
              <a:rPr lang="en-GB" dirty="0" err="1">
                <a:latin typeface="Comic Sans MS" panose="030F0702030302020204" pitchFamily="66" charset="0"/>
              </a:rPr>
              <a:t>anglais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D80FA-51E2-4567-BC29-672941D82D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t="33191" r="36613" b="19245"/>
          <a:stretch/>
        </p:blipFill>
        <p:spPr>
          <a:xfrm>
            <a:off x="853993" y="1935163"/>
            <a:ext cx="7436014" cy="323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13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4" name="Picture 4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88913"/>
            <a:ext cx="13684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Line 5"/>
          <p:cNvSpPr>
            <a:spLocks noChangeShapeType="1"/>
          </p:cNvSpPr>
          <p:nvPr/>
        </p:nvSpPr>
        <p:spPr bwMode="auto">
          <a:xfrm>
            <a:off x="4427538" y="0"/>
            <a:ext cx="0" cy="7029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7766" name="Text Box 6"/>
          <p:cNvSpPr txBox="1">
            <a:spLocks noChangeArrowheads="1"/>
          </p:cNvSpPr>
          <p:nvPr/>
        </p:nvSpPr>
        <p:spPr bwMode="auto">
          <a:xfrm>
            <a:off x="1763713" y="260350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CC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être</a:t>
            </a:r>
            <a:endParaRPr lang="es-ES" sz="3600" b="1">
              <a:solidFill>
                <a:srgbClr val="CC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6623050" y="333375"/>
            <a:ext cx="2520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a-E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Bauhaus 93" pitchFamily="82" charset="0"/>
                <a:cs typeface="+mn-cs"/>
              </a:rPr>
              <a:t>La chanson d’</a:t>
            </a:r>
            <a:r>
              <a:rPr lang="ca-ES" sz="3600" b="1">
                <a:solidFill>
                  <a:srgbClr val="FF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auhaus 93" pitchFamily="82" charset="0"/>
                <a:cs typeface="+mn-cs"/>
              </a:rPr>
              <a:t>avoir</a:t>
            </a:r>
            <a:endParaRPr lang="es-ES" sz="3600" b="1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Bauhaus 93" pitchFamily="82" charset="0"/>
              <a:cs typeface="+mn-cs"/>
            </a:endParaRPr>
          </a:p>
        </p:txBody>
      </p:sp>
      <p:sp>
        <p:nvSpPr>
          <p:cNvPr id="117769" name="Text Box 9"/>
          <p:cNvSpPr txBox="1">
            <a:spLocks noChangeArrowheads="1"/>
          </p:cNvSpPr>
          <p:nvPr/>
        </p:nvSpPr>
        <p:spPr bwMode="auto">
          <a:xfrm>
            <a:off x="4859338" y="1557338"/>
            <a:ext cx="2447925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J’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ai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avons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avez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ca-ES" sz="2800" b="1">
              <a:latin typeface="Century Gothic" pitchFamily="34" charset="0"/>
            </a:endParaRP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FF3399"/>
                </a:solidFill>
                <a:latin typeface="Century Gothic" pitchFamily="34" charset="0"/>
              </a:rPr>
              <a:t>ont</a:t>
            </a:r>
            <a:endParaRPr lang="es-ES" sz="2800" b="1">
              <a:latin typeface="Century Gothic" pitchFamily="34" charset="0"/>
            </a:endParaRPr>
          </a:p>
        </p:txBody>
      </p:sp>
      <p:pic>
        <p:nvPicPr>
          <p:cNvPr id="117771" name="Picture 11" descr="sspnk22_450"/>
          <p:cNvPicPr>
            <a:picLocks noChangeAspect="1" noChangeArrowheads="1"/>
          </p:cNvPicPr>
          <p:nvPr/>
        </p:nvPicPr>
        <p:blipFill>
          <a:blip r:embed="rId4" cstate="print"/>
          <a:srcRect l="26482" r="28148"/>
          <a:stretch>
            <a:fillRect/>
          </a:stretch>
        </p:blipFill>
        <p:spPr bwMode="auto">
          <a:xfrm>
            <a:off x="7491413" y="3644900"/>
            <a:ext cx="1652587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2" name="Picture 12" descr="MCj042980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88913"/>
            <a:ext cx="1296988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75" name="Picture 15" descr="681~Dopey-Post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3500438"/>
            <a:ext cx="18002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773" name="Text Box 13"/>
          <p:cNvSpPr txBox="1">
            <a:spLocks noChangeArrowheads="1"/>
          </p:cNvSpPr>
          <p:nvPr/>
        </p:nvSpPr>
        <p:spPr bwMode="auto">
          <a:xfrm>
            <a:off x="179388" y="1557338"/>
            <a:ext cx="29511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Je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suis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Tu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On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est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Nous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sommes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Vous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êtes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Ils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ca-ES" sz="2800" b="1">
                <a:latin typeface="Century Gothic" pitchFamily="34" charset="0"/>
              </a:rPr>
              <a:t>Elles </a:t>
            </a:r>
            <a:r>
              <a:rPr lang="ca-ES" sz="2800" b="1">
                <a:solidFill>
                  <a:srgbClr val="CC00FF"/>
                </a:solidFill>
                <a:latin typeface="Century Gothic" pitchFamily="34" charset="0"/>
              </a:rPr>
              <a:t>sont</a:t>
            </a:r>
            <a:endParaRPr lang="es-ES" sz="2800" b="1">
              <a:solidFill>
                <a:srgbClr val="CC00FF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5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17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17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17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4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5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80"/>
                                        <p:tgtEl>
                                          <p:spTgt spid="1177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1177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1177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80"/>
                                        <p:tgtEl>
                                          <p:spTgt spid="1177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1177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80"/>
                                        <p:tgtEl>
                                          <p:spTgt spid="1177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77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117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7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8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80"/>
                                        <p:tgtEl>
                                          <p:spTgt spid="117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4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5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80"/>
                                        <p:tgtEl>
                                          <p:spTgt spid="117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1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2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80"/>
                                        <p:tgtEl>
                                          <p:spTgt spid="1177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8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9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80"/>
                                        <p:tgtEl>
                                          <p:spTgt spid="117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5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6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7" dur="80"/>
                                        <p:tgtEl>
                                          <p:spTgt spid="117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2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3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4" dur="80"/>
                                        <p:tgtEl>
                                          <p:spTgt spid="117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9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0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80"/>
                                        <p:tgtEl>
                                          <p:spTgt spid="1177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6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7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8" dur="80"/>
                                        <p:tgtEl>
                                          <p:spTgt spid="117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777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6" grpId="0"/>
      <p:bldP spid="1177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27088" y="69215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faire?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Dites-moi c’est pas clair!</a:t>
            </a:r>
          </a:p>
          <a:p>
            <a:pPr marL="342900" indent="-342900" algn="ctr">
              <a:spcBef>
                <a:spcPct val="20000"/>
              </a:spcBef>
            </a:pPr>
            <a:r>
              <a:rPr lang="fr-FR" sz="3200"/>
              <a:t>Qu’est-ce qu’on va faire aujourd’hui?</a:t>
            </a:r>
          </a:p>
        </p:txBody>
      </p:sp>
      <p:pic>
        <p:nvPicPr>
          <p:cNvPr id="11267" name="Picture 3" descr="MCj0423828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738" y="4005263"/>
            <a:ext cx="1257300" cy="199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85800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987" name="Oval 3"/>
          <p:cNvSpPr>
            <a:spLocks noChangeArrowheads="1"/>
          </p:cNvSpPr>
          <p:nvPr/>
        </p:nvSpPr>
        <p:spPr bwMode="auto">
          <a:xfrm>
            <a:off x="3095625" y="3124200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52736"/>
            <a:ext cx="5513388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3"/>
          <p:cNvSpPr>
            <a:spLocks noChangeArrowheads="1"/>
          </p:cNvSpPr>
          <p:nvPr/>
        </p:nvSpPr>
        <p:spPr bwMode="auto">
          <a:xfrm>
            <a:off x="2915816" y="3501008"/>
            <a:ext cx="2924175" cy="2743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Qu’est-ce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qu’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on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</a:t>
            </a:r>
            <a:r>
              <a:rPr lang="en-GB" sz="3600" dirty="0" err="1">
                <a:solidFill>
                  <a:srgbClr val="008000"/>
                </a:solidFill>
                <a:latin typeface="Comic Sans MS" pitchFamily="66" charset="0"/>
              </a:rPr>
              <a:t>va</a:t>
            </a:r>
            <a:r>
              <a:rPr lang="en-GB" sz="3600" dirty="0">
                <a:solidFill>
                  <a:srgbClr val="008000"/>
                </a:solidFill>
                <a:latin typeface="Comic Sans MS" pitchFamily="66" charset="0"/>
              </a:rPr>
              <a:t> faire </a:t>
            </a:r>
          </a:p>
          <a:p>
            <a:pPr algn="ctr"/>
            <a:r>
              <a:rPr lang="en-GB" sz="3600" dirty="0" err="1">
                <a:solidFill>
                  <a:schemeClr val="bg1"/>
                </a:solidFill>
                <a:latin typeface="Comic Sans MS" pitchFamily="66" charset="0"/>
              </a:rPr>
              <a:t>aujourd’hui</a:t>
            </a:r>
            <a:r>
              <a:rPr lang="en-GB" sz="3600" dirty="0">
                <a:solidFill>
                  <a:schemeClr val="bg1"/>
                </a:solidFill>
                <a:latin typeface="Comic Sans MS" pitchFamily="66" charset="0"/>
              </a:rPr>
              <a:t> ?</a:t>
            </a:r>
          </a:p>
        </p:txBody>
      </p:sp>
      <p:sp>
        <p:nvSpPr>
          <p:cNvPr id="44036" name="Oval 4"/>
          <p:cNvSpPr>
            <a:spLocks noChangeArrowheads="1"/>
          </p:cNvSpPr>
          <p:nvPr/>
        </p:nvSpPr>
        <p:spPr bwMode="auto">
          <a:xfrm>
            <a:off x="2915816" y="3501008"/>
            <a:ext cx="2952328" cy="272573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sz="3000" b="1" dirty="0">
                <a:solidFill>
                  <a:schemeClr val="bg1"/>
                </a:solidFill>
                <a:latin typeface="Comic Sans MS"/>
                <a:cs typeface="Arial"/>
              </a:rPr>
              <a:t>Qui </a:t>
            </a:r>
            <a:r>
              <a:rPr lang="fr-FR" sz="30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 </a:t>
            </a:r>
            <a:r>
              <a:rPr lang="fr-FR" sz="3000" b="1" dirty="0">
                <a:solidFill>
                  <a:schemeClr val="bg1"/>
                </a:solidFill>
                <a:latin typeface="Comic Sans MS"/>
                <a:cs typeface="Arial"/>
              </a:rPr>
              <a:t>t</a:t>
            </a:r>
            <a:r>
              <a:rPr lang="fr-FR" sz="3000" b="1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3000" b="1" dirty="0">
                <a:solidFill>
                  <a:schemeClr val="bg1"/>
                </a:solidFill>
                <a:latin typeface="Comic Sans MS"/>
                <a:cs typeface="Arial"/>
              </a:rPr>
              <a:t> </a:t>
            </a:r>
            <a:r>
              <a:rPr lang="fr-FR" sz="3000" b="1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3000" b="1" dirty="0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3000" b="1" dirty="0">
                <a:solidFill>
                  <a:srgbClr val="FF0000"/>
                </a:solidFill>
                <a:latin typeface="Comic Sans MS"/>
                <a:cs typeface="Arial"/>
              </a:rPr>
              <a:t> </a:t>
            </a:r>
            <a:r>
              <a:rPr lang="en-GB" sz="3000" b="1" dirty="0" err="1">
                <a:solidFill>
                  <a:schemeClr val="bg1"/>
                </a:solidFill>
                <a:latin typeface="Comic Sans MS"/>
                <a:cs typeface="Arial"/>
              </a:rPr>
              <a:t>préféré</a:t>
            </a:r>
            <a:r>
              <a:rPr lang="en-GB" sz="3000" b="1" dirty="0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3000" b="1" dirty="0">
                <a:solidFill>
                  <a:schemeClr val="bg1"/>
                </a:solidFill>
                <a:latin typeface="Comic Sans MS"/>
                <a:cs typeface="Arial"/>
              </a:rPr>
              <a:t>?</a:t>
            </a:r>
            <a:endParaRPr lang="fr-FR" sz="3000" b="1" dirty="0">
              <a:solidFill>
                <a:schemeClr val="bg1"/>
              </a:solidFill>
            </a:endParaRPr>
          </a:p>
        </p:txBody>
      </p:sp>
      <p:sp>
        <p:nvSpPr>
          <p:cNvPr id="44037" name="WordArt 5"/>
          <p:cNvSpPr>
            <a:spLocks noChangeArrowheads="1" noChangeShapeType="1" noTextEdit="1"/>
          </p:cNvSpPr>
          <p:nvPr/>
        </p:nvSpPr>
        <p:spPr bwMode="auto">
          <a:xfrm>
            <a:off x="2771775" y="188913"/>
            <a:ext cx="3600450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L'objectif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19672" y="639633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itchFamily="66" charset="0"/>
              </a:rPr>
              <a:t>Les descriptions de </a:t>
            </a:r>
            <a:r>
              <a:rPr lang="en-GB" sz="2400" dirty="0" err="1">
                <a:latin typeface="Comic Sans MS" pitchFamily="66" charset="0"/>
              </a:rPr>
              <a:t>personalité</a:t>
            </a:r>
            <a:endParaRPr lang="en-GB" sz="24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 autoUpdateAnimBg="0"/>
      <p:bldP spid="440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04" y="1691951"/>
            <a:ext cx="638286" cy="804241"/>
          </a:xfrm>
          <a:prstGeom prst="rect">
            <a:avLst/>
          </a:prstGeom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3800" y="129396"/>
            <a:ext cx="90245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500" b="1" u="sng" dirty="0">
                <a:latin typeface="Comic Sans MS"/>
                <a:cs typeface="Arial"/>
              </a:rPr>
              <a:t>Qui </a:t>
            </a:r>
            <a:r>
              <a:rPr lang="fr-FR" sz="45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 </a:t>
            </a:r>
            <a:r>
              <a:rPr lang="fr-FR" sz="4500" b="1" u="sng" dirty="0">
                <a:latin typeface="Comic Sans MS"/>
                <a:cs typeface="Arial"/>
              </a:rPr>
              <a:t>t</a:t>
            </a:r>
            <a:r>
              <a:rPr lang="fr-FR" sz="4500" b="1" u="sng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4500" b="1" u="sng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4500" b="1" u="sng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4500" b="1" u="sng" dirty="0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4500" b="1" u="sng" dirty="0">
                <a:latin typeface="Comic Sans MS"/>
                <a:cs typeface="Arial"/>
              </a:rPr>
              <a:t> </a:t>
            </a:r>
            <a:r>
              <a:rPr lang="en-GB" sz="4500" b="1" u="sng" dirty="0" err="1">
                <a:latin typeface="Comic Sans MS"/>
                <a:cs typeface="Arial"/>
              </a:rPr>
              <a:t>préféré</a:t>
            </a:r>
            <a:r>
              <a:rPr lang="en-GB" sz="4500" b="1" u="sng" dirty="0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4500" b="1" u="sng" dirty="0">
                <a:latin typeface="Comic Sans MS"/>
                <a:cs typeface="Arial"/>
              </a:rPr>
              <a:t>?</a:t>
            </a:r>
            <a:endParaRPr lang="en-US" sz="4500" b="1" u="sng"/>
          </a:p>
        </p:txBody>
      </p:sp>
      <p:sp>
        <p:nvSpPr>
          <p:cNvPr id="9" name="TextBox 8"/>
          <p:cNvSpPr txBox="1"/>
          <p:nvPr/>
        </p:nvSpPr>
        <p:spPr>
          <a:xfrm>
            <a:off x="6447626" y="2769150"/>
            <a:ext cx="3429000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méchant 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  <a:endParaRPr lang="fr-FR" sz="2400" dirty="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565" y="3913666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paresseux</a:t>
            </a:r>
            <a:r>
              <a:rPr lang="fr-FR" sz="2400" dirty="0">
                <a:latin typeface="Comic Sans MS"/>
                <a:cs typeface="Arial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6927" y="3256213"/>
            <a:ext cx="3000375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sérieux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  <a:endParaRPr lang="fr-FR" sz="2400" dirty="0">
              <a:latin typeface="Comic Sans MS"/>
              <a:cs typeface="Arial"/>
            </a:endParaRP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76" y="3901904"/>
            <a:ext cx="691151" cy="56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84479" y="2190036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arrogant 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7598" y="3454968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travailleur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1484" y="1960608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intelligent</a:t>
            </a:r>
            <a:r>
              <a:rPr lang="fr-FR" sz="2400" dirty="0">
                <a:latin typeface="Comic Sans MS"/>
                <a:cs typeface="Arial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  <a:endParaRPr lang="fr-FR" sz="2400" dirty="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657" y="3321088"/>
            <a:ext cx="842057" cy="681122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044" y="2104553"/>
            <a:ext cx="576064" cy="653518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06" y="2515577"/>
            <a:ext cx="803119" cy="806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70" y="6127962"/>
            <a:ext cx="541885" cy="553088"/>
          </a:xfrm>
          <a:prstGeom prst="rect">
            <a:avLst/>
          </a:prstGeom>
        </p:spPr>
      </p:pic>
      <p:sp>
        <p:nvSpPr>
          <p:cNvPr id="36" name="Text Box 6">
            <a:extLst>
              <a:ext uri="{FF2B5EF4-FFF2-40B4-BE49-F238E27FC236}">
                <a16:creationId xmlns:a16="http://schemas.microsoft.com/office/drawing/2014/main" id="{DA803C62-55FD-4116-9B0A-D79C4089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" y="833886"/>
            <a:ext cx="90245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latin typeface="Comic Sans MS"/>
                <a:cs typeface="Arial"/>
              </a:rPr>
              <a:t>M</a:t>
            </a:r>
            <a:r>
              <a:rPr lang="fr-FR" sz="2800" b="1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2800" b="1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2800" b="1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2800" b="1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2800" b="1" dirty="0">
                <a:latin typeface="Comic Sans MS"/>
                <a:cs typeface="Arial"/>
              </a:rPr>
              <a:t> </a:t>
            </a:r>
            <a:r>
              <a:rPr lang="en-GB" sz="2800" b="1" err="1">
                <a:latin typeface="Comic Sans MS"/>
                <a:cs typeface="Arial"/>
              </a:rPr>
              <a:t>préféré</a:t>
            </a:r>
            <a:r>
              <a:rPr lang="en-GB" sz="2800" b="1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/>
                <a:cs typeface="Arial"/>
              </a:rPr>
              <a:t>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</a:t>
            </a:r>
            <a:r>
              <a:rPr lang="en-GB" sz="2800" b="1" dirty="0">
                <a:latin typeface="Comic Sans MS"/>
                <a:cs typeface="Arial"/>
              </a:rPr>
              <a:t>...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GB" sz="2800" b="1" dirty="0">
              <a:latin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F5F4-18EB-4F5E-A049-BD26B5587AAF}"/>
              </a:ext>
            </a:extLst>
          </p:cNvPr>
          <p:cNvSpPr txBox="1"/>
          <p:nvPr/>
        </p:nvSpPr>
        <p:spPr>
          <a:xfrm>
            <a:off x="1689610" y="2721997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laid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0E24D-060C-4143-A197-AEDBF31F7FD9}"/>
              </a:ext>
            </a:extLst>
          </p:cNvPr>
          <p:cNvSpPr txBox="1"/>
          <p:nvPr/>
        </p:nvSpPr>
        <p:spPr>
          <a:xfrm>
            <a:off x="755082" y="6129433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bête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11292-0DC2-484B-9AA4-653D96691F03}"/>
              </a:ext>
            </a:extLst>
          </p:cNvPr>
          <p:cNvSpPr txBox="1"/>
          <p:nvPr/>
        </p:nvSpPr>
        <p:spPr>
          <a:xfrm>
            <a:off x="6922968" y="6230074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drôle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9C16D-6422-466C-A112-F47FE84E1EDE}"/>
              </a:ext>
            </a:extLst>
          </p:cNvPr>
          <p:cNvSpPr txBox="1"/>
          <p:nvPr/>
        </p:nvSpPr>
        <p:spPr>
          <a:xfrm>
            <a:off x="1430818" y="5338677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égoïste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896F2C-FDE6-4358-887F-FB4B27BCC47B}"/>
              </a:ext>
            </a:extLst>
          </p:cNvPr>
          <p:cNvSpPr txBox="1"/>
          <p:nvPr/>
        </p:nvSpPr>
        <p:spPr>
          <a:xfrm>
            <a:off x="6994856" y="5568716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modeste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DD1FD9-8241-45EC-BBEC-6331D5EED878}"/>
              </a:ext>
            </a:extLst>
          </p:cNvPr>
          <p:cNvSpPr txBox="1"/>
          <p:nvPr/>
        </p:nvSpPr>
        <p:spPr>
          <a:xfrm>
            <a:off x="6124187" y="4186835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généreux</a:t>
            </a:r>
            <a:r>
              <a:rPr lang="fr-FR" sz="2400" dirty="0">
                <a:latin typeface="Comic Sans MS"/>
                <a:cs typeface="Arial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1CA3A9-0A47-4130-B605-F75833D24819}"/>
              </a:ext>
            </a:extLst>
          </p:cNvPr>
          <p:cNvSpPr txBox="1"/>
          <p:nvPr/>
        </p:nvSpPr>
        <p:spPr>
          <a:xfrm>
            <a:off x="5817674" y="4993345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 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beau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belle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EF702-6301-4609-AE84-5CAE363F58B7}"/>
              </a:ext>
            </a:extLst>
          </p:cNvPr>
          <p:cNvSpPr txBox="1"/>
          <p:nvPr/>
        </p:nvSpPr>
        <p:spPr>
          <a:xfrm>
            <a:off x="1087523" y="4720176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 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gentil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gentille</a:t>
            </a:r>
            <a:endParaRPr lang="fr-FR" sz="240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B3A8F90-69C8-4EB1-B6AF-77682B405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17" y="2722181"/>
            <a:ext cx="989163" cy="493487"/>
          </a:xfrm>
          <a:prstGeom prst="rect">
            <a:avLst/>
          </a:prstGeom>
        </p:spPr>
      </p:pic>
      <p:pic>
        <p:nvPicPr>
          <p:cNvPr id="7" name="Picture 7" descr="A picture containing indoor, sitting, monitor, table&#10;&#10;Description generated with very high confidence">
            <a:extLst>
              <a:ext uri="{FF2B5EF4-FFF2-40B4-BE49-F238E27FC236}">
                <a16:creationId xmlns:a16="http://schemas.microsoft.com/office/drawing/2014/main" id="{253DCE7C-8F8A-4A68-A641-3B46EB5A9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661" y="3104500"/>
            <a:ext cx="661359" cy="632605"/>
          </a:xfrm>
          <a:prstGeom prst="rect">
            <a:avLst/>
          </a:prstGeom>
        </p:spPr>
      </p:pic>
      <p:pic>
        <p:nvPicPr>
          <p:cNvPr id="20" name="Picture 2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62FA1B4-5502-4212-A6B6-134B4C234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4480" y="4599047"/>
            <a:ext cx="1138508" cy="707906"/>
          </a:xfrm>
          <a:prstGeom prst="rect">
            <a:avLst/>
          </a:prstGeom>
        </p:spPr>
      </p:pic>
      <p:pic>
        <p:nvPicPr>
          <p:cNvPr id="23" name="Picture 23" descr="A picture containing bedroom, drawing&#10;&#10;Description generated with very high confidence">
            <a:extLst>
              <a:ext uri="{FF2B5EF4-FFF2-40B4-BE49-F238E27FC236}">
                <a16:creationId xmlns:a16="http://schemas.microsoft.com/office/drawing/2014/main" id="{DB876295-BDAE-40D8-AD0E-9E4DFC4AD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573" y="3881346"/>
            <a:ext cx="781950" cy="777456"/>
          </a:xfrm>
          <a:prstGeom prst="rect">
            <a:avLst/>
          </a:prstGeom>
        </p:spPr>
      </p:pic>
      <p:pic>
        <p:nvPicPr>
          <p:cNvPr id="25" name="Picture 2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8C7DCD6-131F-4CD8-8FD1-C47FAE9726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1352" r="14053" b="24306"/>
          <a:stretch/>
        </p:blipFill>
        <p:spPr>
          <a:xfrm>
            <a:off x="7626918" y="4821309"/>
            <a:ext cx="769635" cy="622176"/>
          </a:xfrm>
          <a:prstGeom prst="rect">
            <a:avLst/>
          </a:prstGeom>
        </p:spPr>
      </p:pic>
      <p:pic>
        <p:nvPicPr>
          <p:cNvPr id="32" name="Picture 32" descr="A picture containing drawing, game&#10;&#10;Description generated with very high confidence">
            <a:extLst>
              <a:ext uri="{FF2B5EF4-FFF2-40B4-BE49-F238E27FC236}">
                <a16:creationId xmlns:a16="http://schemas.microsoft.com/office/drawing/2014/main" id="{4B4CD962-0BFE-4A54-A7B2-8F5DB960ECA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611" t="-95" r="19995" b="-2448"/>
          <a:stretch/>
        </p:blipFill>
        <p:spPr>
          <a:xfrm>
            <a:off x="8462513" y="5309614"/>
            <a:ext cx="682794" cy="708052"/>
          </a:xfrm>
          <a:prstGeom prst="rect">
            <a:avLst/>
          </a:prstGeom>
        </p:spPr>
      </p:pic>
      <p:pic>
        <p:nvPicPr>
          <p:cNvPr id="34" name="Picture 3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3DC1323-6CB3-4E64-B6AC-F540F61D5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665" r="752" b="8609"/>
          <a:stretch/>
        </p:blipFill>
        <p:spPr>
          <a:xfrm>
            <a:off x="629009" y="5368308"/>
            <a:ext cx="754867" cy="594009"/>
          </a:xfrm>
          <a:prstGeom prst="rect">
            <a:avLst/>
          </a:prstGeom>
        </p:spPr>
      </p:pic>
      <p:pic>
        <p:nvPicPr>
          <p:cNvPr id="37" name="Picture 3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7BED1FF-FC51-4F08-8EC1-F1FBC4EC2A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115" y="5996347"/>
            <a:ext cx="501771" cy="745646"/>
          </a:xfrm>
          <a:prstGeom prst="rect">
            <a:avLst/>
          </a:prstGeom>
        </p:spPr>
      </p:pic>
      <p:pic>
        <p:nvPicPr>
          <p:cNvPr id="39" name="Picture 39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8E68390-7F89-469A-8522-21ECB9606D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5117" y="919702"/>
            <a:ext cx="791654" cy="777277"/>
          </a:xfrm>
          <a:prstGeom prst="rect">
            <a:avLst/>
          </a:prstGeom>
        </p:spPr>
      </p:pic>
      <p:pic>
        <p:nvPicPr>
          <p:cNvPr id="41" name="Picture 41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4B8C6A6-C214-4F2C-8E08-6E8B785307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13008" y="920331"/>
            <a:ext cx="644287" cy="761642"/>
          </a:xfrm>
          <a:prstGeom prst="rect">
            <a:avLst/>
          </a:prstGeom>
        </p:spPr>
      </p:pic>
      <p:pic>
        <p:nvPicPr>
          <p:cNvPr id="43" name="Picture 4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215BDAED-77A9-4148-B373-D6B2BE9F2B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66023" y="919701"/>
            <a:ext cx="834785" cy="777277"/>
          </a:xfrm>
          <a:prstGeom prst="rect">
            <a:avLst/>
          </a:prstGeom>
        </p:spPr>
      </p:pic>
      <p:pic>
        <p:nvPicPr>
          <p:cNvPr id="45" name="Picture 4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C3EFFCB-E0AD-4634-A718-5ED14E6291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2669" y="920330"/>
            <a:ext cx="615531" cy="77601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0C3057-12FC-4F6F-A491-CA48729626CE}"/>
              </a:ext>
            </a:extLst>
          </p:cNvPr>
          <p:cNvSpPr txBox="1"/>
          <p:nvPr/>
        </p:nvSpPr>
        <p:spPr>
          <a:xfrm>
            <a:off x="8627" y="1417608"/>
            <a:ext cx="63231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err="1">
                <a:latin typeface="Comic Sans MS"/>
                <a:cs typeface="Arial"/>
              </a:rPr>
              <a:t>parce</a:t>
            </a:r>
            <a:r>
              <a:rPr lang="en-GB" sz="2800" b="1" dirty="0">
                <a:latin typeface="Comic Sans MS"/>
                <a:cs typeface="Arial"/>
              </a:rPr>
              <a:t> que/ vu </a:t>
            </a:r>
            <a:r>
              <a:rPr lang="en-GB" sz="2800" b="1" dirty="0" err="1">
                <a:latin typeface="Comic Sans MS"/>
                <a:cs typeface="Arial"/>
              </a:rPr>
              <a:t>qu</a:t>
            </a:r>
            <a:r>
              <a:rPr lang="en-GB" sz="2800" b="1" dirty="0">
                <a:latin typeface="Comic Sans MS"/>
                <a:cs typeface="Arial"/>
              </a:rPr>
              <a:t>''</a:t>
            </a:r>
            <a:r>
              <a:rPr lang="en-GB" sz="2800" b="1" dirty="0" err="1">
                <a:solidFill>
                  <a:srgbClr val="0F6FC6"/>
                </a:solidFill>
                <a:latin typeface="Comic Sans MS"/>
                <a:cs typeface="Arial"/>
              </a:rPr>
              <a:t>il</a:t>
            </a:r>
            <a:r>
              <a:rPr lang="en-GB" sz="2800" b="1" dirty="0">
                <a:latin typeface="Comic Sans MS"/>
                <a:cs typeface="Arial"/>
              </a:rPr>
              <a:t>/</a:t>
            </a:r>
            <a:r>
              <a:rPr lang="en-GB" sz="2800" b="1" dirty="0" err="1">
                <a:solidFill>
                  <a:srgbClr val="FF0000"/>
                </a:solidFill>
                <a:latin typeface="Comic Sans MS"/>
                <a:cs typeface="Arial"/>
              </a:rPr>
              <a:t>elle</a:t>
            </a:r>
            <a:r>
              <a:rPr lang="en-GB" sz="2800" b="1" dirty="0">
                <a:latin typeface="Comic Sans MS"/>
                <a:cs typeface="Arial"/>
              </a:rPr>
              <a:t> </a:t>
            </a:r>
            <a:r>
              <a:rPr lang="en-GB" sz="2800" b="1" dirty="0">
                <a:solidFill>
                  <a:srgbClr val="387026"/>
                </a:solidFill>
                <a:latin typeface="Comic Sans MS"/>
                <a:cs typeface="Arial"/>
              </a:rPr>
              <a:t>est</a:t>
            </a:r>
            <a:r>
              <a:rPr lang="en-GB" sz="2800" b="1" dirty="0">
                <a:latin typeface="Comic Sans MS"/>
                <a:cs typeface="Arial"/>
              </a:rPr>
              <a:t>... </a:t>
            </a:r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6031886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8" grpId="0"/>
      <p:bldP spid="19" grpId="0"/>
      <p:bldP spid="21" grpId="0"/>
      <p:bldP spid="36" grpId="0"/>
      <p:bldP spid="2" grpId="0"/>
      <p:bldP spid="3" grpId="0"/>
      <p:bldP spid="6" grpId="0"/>
      <p:bldP spid="13" grpId="0"/>
      <p:bldP spid="17" grpId="0"/>
      <p:bldP spid="27" grpId="0"/>
      <p:bldP spid="28" grpId="0"/>
      <p:bldP spid="30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5" y="2153300"/>
            <a:ext cx="500918" cy="6311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821" y="4824634"/>
            <a:ext cx="3000375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latin typeface="Comic Sans MS"/>
                <a:cs typeface="Arial"/>
              </a:rPr>
              <a:t>Il est drôle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3754" y="4303264"/>
            <a:ext cx="3429000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 </a:t>
            </a:r>
            <a:r>
              <a:rPr lang="fr-FR" sz="2400" dirty="0">
                <a:solidFill>
                  <a:srgbClr val="FF6600"/>
                </a:solidFill>
                <a:latin typeface="Comic Sans MS"/>
                <a:cs typeface="Arial"/>
              </a:rPr>
              <a:t>méchant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6352" y="3860431"/>
            <a:ext cx="3000375" cy="461963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beau</a:t>
            </a:r>
            <a:endParaRPr lang="fr-FR" sz="2400" dirty="0"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864" y="3283898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paresseux 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923" y="1668549"/>
            <a:ext cx="3000375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généreux</a:t>
            </a:r>
            <a:endParaRPr lang="fr-FR" sz="2400" dirty="0" err="1">
              <a:latin typeface="Comic Sans MS" pitchFamily="66" charset="0"/>
            </a:endParaRP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966" y="3282494"/>
            <a:ext cx="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618679" y="597742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arrogant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8627" y="5774241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travailleur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8651" y="1165208"/>
            <a:ext cx="3000375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sérieux</a:t>
            </a:r>
            <a:endParaRPr lang="fr-FR" sz="2400" dirty="0">
              <a:solidFill>
                <a:srgbClr val="FF0066"/>
              </a:solidFill>
              <a:latin typeface="Comic Sans MS"/>
              <a:cs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2856" y="2231893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 </a:t>
            </a:r>
            <a:r>
              <a:rPr lang="fr-FR" sz="2400" dirty="0">
                <a:solidFill>
                  <a:schemeClr val="accent1"/>
                </a:solidFill>
                <a:latin typeface="Comic Sans MS"/>
                <a:cs typeface="Arial"/>
              </a:rPr>
              <a:t>intelligent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4539" y="5357413"/>
            <a:ext cx="3000375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FF"/>
                </a:solidFill>
                <a:latin typeface="Comic Sans MS"/>
                <a:cs typeface="Arial"/>
              </a:rPr>
              <a:t>Il est modeste</a:t>
            </a:r>
          </a:p>
        </p:txBody>
      </p:sp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41" y="5766457"/>
            <a:ext cx="545689" cy="449599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97" y="563526"/>
            <a:ext cx="450893" cy="511517"/>
          </a:xfrm>
          <a:prstGeom prst="rect">
            <a:avLst/>
          </a:prstGeom>
          <a:noFill/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F77B902E-AA7A-4E92-B0A7-A1508A93AAF6}"/>
              </a:ext>
            </a:extLst>
          </p:cNvPr>
          <p:cNvSpPr txBox="1"/>
          <p:nvPr/>
        </p:nvSpPr>
        <p:spPr>
          <a:xfrm>
            <a:off x="679298" y="2779607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gentil</a:t>
            </a:r>
            <a:endParaRPr lang="fr-FR" sz="2400" dirty="0">
              <a:solidFill>
                <a:srgbClr val="7030A0"/>
              </a:solidFill>
              <a:latin typeface="Comic Sans MS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A060A3A-A366-417E-BEBD-153C5D48FB97}"/>
              </a:ext>
            </a:extLst>
          </p:cNvPr>
          <p:cNvSpPr txBox="1"/>
          <p:nvPr/>
        </p:nvSpPr>
        <p:spPr>
          <a:xfrm>
            <a:off x="778976" y="6231853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b</a:t>
            </a:r>
            <a:r>
              <a:rPr lang="en-US" sz="2400" dirty="0" err="1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ête</a:t>
            </a:r>
            <a:endParaRPr lang="en-US" sz="2400">
              <a:solidFill>
                <a:schemeClr val="bg1">
                  <a:lumMod val="50000"/>
                </a:schemeClr>
              </a:solidFill>
              <a:latin typeface="Comic Sans MS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9B81A8-F3C9-4959-A4F9-1213B1A4D7F0}"/>
              </a:ext>
            </a:extLst>
          </p:cNvPr>
          <p:cNvSpPr txBox="1"/>
          <p:nvPr/>
        </p:nvSpPr>
        <p:spPr>
          <a:xfrm>
            <a:off x="681586" y="91781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Il est laid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 </a:t>
            </a:r>
            <a:endParaRPr lang="fr-FR" sz="240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29" y="4317367"/>
            <a:ext cx="475679" cy="47780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6" y="4826499"/>
            <a:ext cx="397040" cy="3952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3CA3917D-F6B2-4739-917F-A8A0C06957E2}"/>
              </a:ext>
            </a:extLst>
          </p:cNvPr>
          <p:cNvSpPr txBox="1"/>
          <p:nvPr/>
        </p:nvSpPr>
        <p:spPr>
          <a:xfrm>
            <a:off x="4934453" y="4749877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marron</a:t>
            </a:r>
            <a:endParaRPr lang="fr-FR" sz="24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95EEA4-41AA-4B05-87E3-458D4B4526A7}"/>
              </a:ext>
            </a:extLst>
          </p:cNvPr>
          <p:cNvSpPr txBox="1"/>
          <p:nvPr/>
        </p:nvSpPr>
        <p:spPr>
          <a:xfrm>
            <a:off x="4934453" y="4270928"/>
            <a:ext cx="342900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orange</a:t>
            </a:r>
            <a:endParaRPr lang="fr-FR" sz="2400" dirty="0">
              <a:solidFill>
                <a:srgbClr val="FF6600"/>
              </a:solidFill>
              <a:latin typeface="Comic Sans MS" pitchFamily="66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EF3748-053A-48FB-9A74-AE621C1B6CF3}"/>
              </a:ext>
            </a:extLst>
          </p:cNvPr>
          <p:cNvSpPr txBox="1"/>
          <p:nvPr/>
        </p:nvSpPr>
        <p:spPr>
          <a:xfrm>
            <a:off x="5006892" y="378661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beige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837968-5B9C-45BB-ACA2-8F0BA7466E05}"/>
              </a:ext>
            </a:extLst>
          </p:cNvPr>
          <p:cNvSpPr txBox="1"/>
          <p:nvPr/>
        </p:nvSpPr>
        <p:spPr>
          <a:xfrm>
            <a:off x="5006892" y="3206097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blanc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1ED0369-59D1-4F7B-8582-2D754AD4A925}"/>
              </a:ext>
            </a:extLst>
          </p:cNvPr>
          <p:cNvSpPr txBox="1"/>
          <p:nvPr/>
        </p:nvSpPr>
        <p:spPr>
          <a:xfrm>
            <a:off x="5148766" y="1481538"/>
            <a:ext cx="300037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noir</a:t>
            </a:r>
            <a:endParaRPr lang="fr-FR" sz="2400" dirty="0">
              <a:latin typeface="Comic Sans MS" pitchFamily="66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828DEED-7F01-4D92-8523-24C2B36D7EDF}"/>
              </a:ext>
            </a:extLst>
          </p:cNvPr>
          <p:cNvSpPr txBox="1"/>
          <p:nvPr/>
        </p:nvSpPr>
        <p:spPr>
          <a:xfrm>
            <a:off x="5119249" y="563854"/>
            <a:ext cx="336041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jaune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E69F7CA-AF6A-4A6A-B9E1-D46F3CFBB5F9}"/>
              </a:ext>
            </a:extLst>
          </p:cNvPr>
          <p:cNvSpPr txBox="1"/>
          <p:nvPr/>
        </p:nvSpPr>
        <p:spPr>
          <a:xfrm>
            <a:off x="4934453" y="5754094"/>
            <a:ext cx="342900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vert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8BF89E6-BF90-4F09-9467-0FF5472AFBD2}"/>
              </a:ext>
            </a:extLst>
          </p:cNvPr>
          <p:cNvSpPr txBox="1"/>
          <p:nvPr/>
        </p:nvSpPr>
        <p:spPr>
          <a:xfrm>
            <a:off x="5148766" y="1044317"/>
            <a:ext cx="3000375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rose</a:t>
            </a:r>
            <a:endParaRPr lang="fr-FR" sz="2400" dirty="0">
              <a:solidFill>
                <a:srgbClr val="FF0066"/>
              </a:solidFill>
              <a:latin typeface="Comic Sans MS" pitchFamily="66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5006E9-800F-471F-A7B1-60515B51E691}"/>
              </a:ext>
            </a:extLst>
          </p:cNvPr>
          <p:cNvSpPr txBox="1"/>
          <p:nvPr/>
        </p:nvSpPr>
        <p:spPr>
          <a:xfrm>
            <a:off x="5109722" y="217013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bleu</a:t>
            </a:r>
            <a:endParaRPr lang="fr-FR" sz="2400" dirty="0">
              <a:solidFill>
                <a:schemeClr val="accent1"/>
              </a:solidFill>
              <a:latin typeface="Comic Sans MS" pitchFamily="66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97EBC5E-47AF-41BF-919E-A8A169FB0803}"/>
              </a:ext>
            </a:extLst>
          </p:cNvPr>
          <p:cNvSpPr txBox="1"/>
          <p:nvPr/>
        </p:nvSpPr>
        <p:spPr>
          <a:xfrm>
            <a:off x="4901508" y="5326413"/>
            <a:ext cx="300037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bleu marine</a:t>
            </a:r>
            <a:endParaRPr lang="fr-FR" sz="24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DEF80AF-57C2-4A0D-982E-659E67A3E664}"/>
              </a:ext>
            </a:extLst>
          </p:cNvPr>
          <p:cNvSpPr txBox="1"/>
          <p:nvPr/>
        </p:nvSpPr>
        <p:spPr>
          <a:xfrm>
            <a:off x="5024094" y="2688114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violet</a:t>
            </a:r>
            <a:endParaRPr lang="fr-FR" sz="2400" dirty="0">
              <a:solidFill>
                <a:srgbClr val="7030A0"/>
              </a:solidFill>
              <a:latin typeface="Comic Sans MS" pitchFamily="66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1025CD7-C125-407A-9302-FC3997E6CC36}"/>
              </a:ext>
            </a:extLst>
          </p:cNvPr>
          <p:cNvSpPr txBox="1"/>
          <p:nvPr/>
        </p:nvSpPr>
        <p:spPr>
          <a:xfrm>
            <a:off x="5024094" y="6167431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gris</a:t>
            </a:r>
            <a:endParaRPr lang="fr-FR" sz="2400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1A8A9D8-C366-4B75-A64E-ABADDBE57C04}"/>
              </a:ext>
            </a:extLst>
          </p:cNvPr>
          <p:cNvSpPr txBox="1"/>
          <p:nvPr/>
        </p:nvSpPr>
        <p:spPr>
          <a:xfrm>
            <a:off x="5148766" y="130945"/>
            <a:ext cx="3600450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rouge</a:t>
            </a:r>
            <a:endParaRPr lang="fr-FR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499B130-249C-46F6-A488-867CE90DD3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2658" y="62370"/>
            <a:ext cx="989163" cy="493487"/>
          </a:xfrm>
          <a:prstGeom prst="rect">
            <a:avLst/>
          </a:prstGeom>
        </p:spPr>
      </p:pic>
      <p:pic>
        <p:nvPicPr>
          <p:cNvPr id="3" name="Picture 7" descr="A picture containing indoor, sitting, monitor, table&#10;&#10;Description generated with very high confidence">
            <a:extLst>
              <a:ext uri="{FF2B5EF4-FFF2-40B4-BE49-F238E27FC236}">
                <a16:creationId xmlns:a16="http://schemas.microsoft.com/office/drawing/2014/main" id="{58186C27-6B87-48AB-AF1E-0B7D0A82707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886" y="1077291"/>
            <a:ext cx="575095" cy="517587"/>
          </a:xfrm>
          <a:prstGeom prst="rect">
            <a:avLst/>
          </a:prstGeom>
        </p:spPr>
      </p:pic>
      <p:pic>
        <p:nvPicPr>
          <p:cNvPr id="6" name="Picture 23" descr="A picture containing bedroom, drawing&#10;&#10;Description generated with very high confidence">
            <a:extLst>
              <a:ext uri="{FF2B5EF4-FFF2-40B4-BE49-F238E27FC236}">
                <a16:creationId xmlns:a16="http://schemas.microsoft.com/office/drawing/2014/main" id="{50420D4A-4FB6-407E-AC1D-FCBF85FCE80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724" y="1595346"/>
            <a:ext cx="566290" cy="561796"/>
          </a:xfrm>
          <a:prstGeom prst="rect">
            <a:avLst/>
          </a:prstGeom>
        </p:spPr>
      </p:pic>
      <p:pic>
        <p:nvPicPr>
          <p:cNvPr id="13" name="Picture 2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95FE0C7-C072-464B-A4D9-48AC2C8E636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07" y="2744368"/>
            <a:ext cx="764697" cy="492246"/>
          </a:xfrm>
          <a:prstGeom prst="rect">
            <a:avLst/>
          </a:prstGeom>
        </p:spPr>
      </p:pic>
      <p:pic>
        <p:nvPicPr>
          <p:cNvPr id="17" name="Picture 2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D2F9375-73C7-4F5F-A20B-15FD8AB22F02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1352" r="14053" b="24306"/>
          <a:stretch/>
        </p:blipFill>
        <p:spPr>
          <a:xfrm>
            <a:off x="64428" y="3858026"/>
            <a:ext cx="582730" cy="449648"/>
          </a:xfrm>
          <a:prstGeom prst="rect">
            <a:avLst/>
          </a:prstGeom>
        </p:spPr>
      </p:pic>
      <p:pic>
        <p:nvPicPr>
          <p:cNvPr id="25" name="Picture 3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35B6FF31-0B46-436C-BB1B-91B3746EE83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44491" y="6240761"/>
            <a:ext cx="300489" cy="458099"/>
          </a:xfrm>
          <a:prstGeom prst="rect">
            <a:avLst/>
          </a:prstGeom>
        </p:spPr>
      </p:pic>
      <p:pic>
        <p:nvPicPr>
          <p:cNvPr id="26" name="Picture 32" descr="A picture containing drawing, game&#10;&#10;Description generated with very high confidence">
            <a:extLst>
              <a:ext uri="{FF2B5EF4-FFF2-40B4-BE49-F238E27FC236}">
                <a16:creationId xmlns:a16="http://schemas.microsoft.com/office/drawing/2014/main" id="{D725F6A4-F971-4225-9B8A-FD52B28849D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23611" t="-95" r="19995" b="-2448"/>
          <a:stretch/>
        </p:blipFill>
        <p:spPr>
          <a:xfrm>
            <a:off x="152400" y="5323991"/>
            <a:ext cx="467134" cy="42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5639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93E48BD-AA41-40BE-8FC1-1CAEB62715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504" y="1691951"/>
            <a:ext cx="638286" cy="804241"/>
          </a:xfrm>
          <a:prstGeom prst="rect">
            <a:avLst/>
          </a:prstGeom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63800" y="129396"/>
            <a:ext cx="902451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4500" b="1" u="sng" dirty="0">
                <a:latin typeface="Comic Sans MS"/>
                <a:cs typeface="Arial"/>
              </a:rPr>
              <a:t>Qui </a:t>
            </a:r>
            <a:r>
              <a:rPr lang="fr-FR" sz="4500" b="1" u="sng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 </a:t>
            </a:r>
            <a:r>
              <a:rPr lang="fr-FR" sz="4500" b="1" u="sng" dirty="0">
                <a:latin typeface="Comic Sans MS"/>
                <a:cs typeface="Arial"/>
              </a:rPr>
              <a:t>t</a:t>
            </a:r>
            <a:r>
              <a:rPr lang="fr-FR" sz="4500" b="1" u="sng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4500" b="1" u="sng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4500" b="1" u="sng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4500" b="1" u="sng" dirty="0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4500" b="1" u="sng" dirty="0">
                <a:latin typeface="Comic Sans MS"/>
                <a:cs typeface="Arial"/>
              </a:rPr>
              <a:t> </a:t>
            </a:r>
            <a:r>
              <a:rPr lang="en-GB" sz="4500" b="1" u="sng" dirty="0" err="1">
                <a:latin typeface="Comic Sans MS"/>
                <a:cs typeface="Arial"/>
              </a:rPr>
              <a:t>préféré</a:t>
            </a:r>
            <a:r>
              <a:rPr lang="en-GB" sz="4500" b="1" u="sng" dirty="0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4500" b="1" u="sng" dirty="0">
                <a:latin typeface="Comic Sans MS"/>
                <a:cs typeface="Arial"/>
              </a:rPr>
              <a:t>?</a:t>
            </a:r>
            <a:endParaRPr lang="en-US" sz="4500" b="1" u="sng"/>
          </a:p>
        </p:txBody>
      </p:sp>
      <p:sp>
        <p:nvSpPr>
          <p:cNvPr id="9" name="TextBox 8"/>
          <p:cNvSpPr txBox="1"/>
          <p:nvPr/>
        </p:nvSpPr>
        <p:spPr>
          <a:xfrm>
            <a:off x="6447626" y="2769150"/>
            <a:ext cx="3429000" cy="461665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méchant 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  <a:endParaRPr lang="fr-FR" sz="2400" dirty="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6565" y="3913666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paresseux</a:t>
            </a:r>
            <a:r>
              <a:rPr lang="fr-FR" sz="2400" dirty="0">
                <a:latin typeface="Comic Sans MS"/>
                <a:cs typeface="Arial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6927" y="3256213"/>
            <a:ext cx="3000375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sérieux</a:t>
            </a:r>
            <a:r>
              <a:rPr lang="fr-F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  <a:endParaRPr lang="fr-FR" sz="2400" dirty="0">
              <a:latin typeface="Comic Sans MS"/>
              <a:cs typeface="Arial"/>
            </a:endParaRPr>
          </a:p>
        </p:txBody>
      </p:sp>
      <p:pic>
        <p:nvPicPr>
          <p:cNvPr id="14" name="Picture 4" descr="Z3128D~Lazy-Day-Post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8876" y="3901904"/>
            <a:ext cx="691151" cy="56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884479" y="2190036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arrogant 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57598" y="3454968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travailleur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51484" y="1960608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 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intelligent</a:t>
            </a:r>
            <a:r>
              <a:rPr lang="fr-FR" sz="2400" dirty="0">
                <a:latin typeface="Comic Sans MS"/>
                <a:cs typeface="Arial"/>
              </a:rPr>
              <a:t> 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  <a:endParaRPr lang="fr-FR" sz="2400" dirty="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pic>
        <p:nvPicPr>
          <p:cNvPr id="1030" name="Picture 6" descr="C:\Documents and Settings\stdemongeota01\Local Settings\Temporary Internet Files\Content.IE5\KPKRX9UT\MC90044042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11657" y="3321088"/>
            <a:ext cx="842057" cy="681122"/>
          </a:xfrm>
          <a:prstGeom prst="rect">
            <a:avLst/>
          </a:prstGeom>
          <a:noFill/>
        </p:spPr>
      </p:pic>
      <p:sp>
        <p:nvSpPr>
          <p:cNvPr id="1033" name="AutoShape 9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5" name="AutoShape 11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7" name="AutoShape 13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39" name="AutoShape 15" descr="data:image/jpeg;base64,/9j/4AAQSkZJRgABAQAAAQABAAD/2wCEAAkGBhQSEBQUEhIUFBUUGBwYFBcYFhQXGRkWGBwWGRYaIhgYGyYeFxsjHhYVHzAgIycqLCwsHB4xNTAqNSYrLCkBCQoKDgwOGg8PGiwkHyUuLDQsLDE1LCw0NTUsLDI0My0pLC0tLC40LCwsNSwpKSwpKSoqKi0uKSwxLCwtLCkxLP/AABEIAIgAiAMBIgACEQEDEQH/xAAcAAACAgMBAQAAAAAAAAAAAAAABwUGAQMEAgj/xABGEAACAQMBBAUGCggEBwAAAAABAgMABBEhBQYSMRNBUWFxByIygZGhM0JScpKxssHR8BQjU2Jjc4KiFiSz4RUXJUPT4vH/xAAaAQACAwEBAAAAAAAAAAAAAAAABAMFBgIB/8QAMREAAQMCAggFAwUBAAAAAAAAAQACAwQREiEFEzFBUaHB8CJhsdHhMnGBFCNikfFS/9oADAMBAAIRAxEAPwB41puLlUQuzBVUZZiQAAOZJOgFbWOlKjeC/fat41vG2LWBsNgnEsinUkj4qnkPX1jEckgjbiK7jYZHYQpfaPlXQsVsrd7nGhcno4/aQSfdUY/lI2iurWlvjs43z7eI/VVhst2oY0C8AONBnQewaCoXbdisUmF5EZxzxr29lU1VXVMTcYa23DMnoremooJDgJN/wB1XfsbysQu4S6ja1Y6BieKMn5wGV9Y9dXxJAQCCCDqCOWDSN2laDkRlW6j1fhU35Ot5mtp1s5WJhl0tyeaP+zz8k64HUcY56NUWkG1HhIsVBW6PdTjE03b6Js0VhTWas1WIooooQiiiihCKKKKEIooooQiiiihCid6toGCyuJV0ZImKnsbGFPtIqg+TqNI4VU4DMikZ6ySS2vXnzfZV83vsTNY3Ma+k0TcPeQMge0Up9370PBGOsKB7NPuqo0pK6JrHgXseitdGRNlc9p4dUxb7aqRDU5bqUHU/hVTurppHLNzPuHZWmsMwAyazFVWPqMtg4LRU9K2HPaVx7U5L41B7VJEfGujRkOpHMFSMfdUld3HE3cOVRm1ieiKgZZyFUdrEjApqhBbIwDiFxV2ML78D6J/bOuekiST5aq30gD99dFc2y7Xo4Y4+fAir9FQPuqv73bzvC3QwlUfg6SSV8cEMWeENw/HdiCFB00JPYdosYBc2CnNpbbht14p5UiHVxMBnwHNvVUO3lFs+fSSEfKEFwV+lwYpUbd2yY3SWBhLxjzriQdI7OD5y5f4PAwQoAyDkDFb4d/3mXo52K949E45ZB1X6q4LjbIJhkTC7C51u+KaS77pIf8rDNdqB57xKoVSeS8UrKGbuXJHXzr3/AI3iX4aK6g7ektpsfSQMvvqjbsLMZi0czRxoOKRgcrjqGDoc+HIaGtm0d77xwYkk9LQMqqr45+kPR05nqrjWi1yE0dHOx4WuHf8Aaty+UuwLFf0lRg4yyyBfaVxUpa7z20uOjuYHz1CVCfZnNJz/AA9jWSRmJ1OD1+J1NctxsiPrXPjrXImO8Jg6Kafpk5fKf6vmsg189Q3MkK8MM08YHUksgH0c4ph7u7QvRZ9L+m20wVWd1lVmZAoJIMkTg5wCdVqRsgcbBJVFDJTtxOIsmHRXBsO9aa2hldQjSRq7KDkKWAbGTr10VIkV3Gkpvhu+bC6ZgD+jTtxI2NI5GyWQ+vOO7HZTsrmvrBJo2jlVXRxhlYZBHhUUsTZWFjtilhldC8PbtCSa3rYGG06uR9/XXiSVm5kmp/ezydC0jaa2uCiZGIpAXHExwAr89e8euqf/AJj+F461mptH6p1sTfRaeCvErbhjvVdrMAMk4A1J7qkdzLOOW5W6uZI4reAkx9I6r0ko6wGIJC6HPbjvqA/4cXP65y/WFGi/n1dddMdjGvKNc9uMn35ruCSGldiPid5bOfsuKiOaqbhHhb57eXumvc+UuwTlP0h7Ikkk96riqNvXtRdqTCO0huOlZArBkUK6BwyEni/VcLZPEwwRkc8VDSNhTjTAOPYabe5OyIorKFo0CtLGkkjc2dmRSSWOp5+qrikqjUkm1gFTVlIKYAXuT+ErpfJdtGDPRCORWxxBXGG7ikgAOPX3VA7S2DLCwW4t+hY6jhkTl28BLaesUyN7/KZwFobQecpKvKRoCNCFB9IjB1Og76WkszOxZmLMTksSSxPbnnU75gMgnKPRb5BilyHDfz2eqvOweFLBI4zkHz5DkE8R+KcE4xyqI2jtCa3OY4EfjGVYt52AdQEBBOtQ2wtkT3cvBarkg+fJkhI+8sOZ7hqabOy/Jpbpb9FOWnZjxSM7Ngt3JyXHbz7TXjLvNyF3V6umbq2Pz72pQ3W89yeYCd3R4+1WmDa07kZIIzqSAFx44FX7bXkddctZ3Bx+zcsCPB15+sVRdr7uXEL8FywVsZHE5c41GQNc8jUpDQM1XRPmc4YCSeAPfou6dKlNk7vydBLMSU6ULbRDkWNwwjYn90KWIHWda492wHuoY8ZRc54usKrEZHqpjNHxz2MXbLJO3zYE4V9XHInsqGJgPiVrpKqdG3UgZkZ+yuUScIAAwBoPAaD6qxXus00s4iiiihCoflUnPDbJ1M7sf6EIH28+qqIluzeiPX1U0t+932urcdHjpYjxxgnAY4IZCeriUkeOKWmytrJIoxp+eRHUfcazml2SBwkAuLLR6JkYWGO+d7qPm41dVMbcbEhQMENkfFJIBOnonB8aJ7oRnEoeJusSI8Z/uAqfngV1KsoZTzBGRWdnXG0LdcRsk1v8WOZXdQOwMckAfOxSlK+mnbaS7SN+7r3vTFSamB147OB3b1XJLyPhP6xOR5MDzFOvdBs7PtD/AAIvsLS5G9jrky7JtmOvnw8HEM9eCjH31YNxt/rX9Ht7V3MU0caRkSKVDMABo2o1xpnFX1DFFGDq34r/AGVJXTyykaxuGyW+8S4vLkfxpPtn8ffUeIgzIpzhpEU4ODhnUHXq0NS29yYv7ofxm9+DUXB8JF/Nj/1Frk7VrGn9gH+PRfQmzNnRW0YihjWNF5BfeT1kntOtdqyjtrQ5rQ5qyWEJJzK9Xd51L7aT3lEn4r4j5EaL7ix97GmrLSa3tn4764PY/D9EBfuqCf6VcaGbecngOoXXuJFm6J+TGx9vCPvNMvYkXFtCQ9VtbRRD58xaWT3LFVC8m9txTSd4RfpMSfs0xNzRxrcz/t7mVh8yMiFPdFn117CPAotLOvUkcAPdWOiiiplVoooooQtdw2FY9gP1V88WNtxQxMCVfgGGHPHYeojuNP7bUvDbzN2RufYrGkxsfZf6iLiyMopA5cx21UaVl1UbSDv6K30UwPkcDw6rmttttFgTjTqcZ4f/AFqz7M22yaxsCp6uo/h6qi5dmqcgH1HWvO7m5puTcCCYwzRMpVSMxsjg6Y5rhlfUZ5+ymp421T7wnC/l8cx9lb1En6dv7niaf7+eR+6sl5tiORCGhHERocjQ+OM+qqztuySSIhgM8lOmQfH7uVZvrK/tjie2kYD48Q6VT36aj14qMG0nmwI4ppW+KFifHdyGK7dSVmtDiMxvHx1XDKmjMZbfI7j89FDi4ZyTIxZ84Yk5JK4GpPPq15nFbIPhIv5sf+otbLzZT2zmOUYkwGcdhcBseIzg1rg+Ej/mx/bWr131JuC/6UX/AOensvomQ8655DW+SueSrBYlc786Rl/PxyyP8p3b2sTTq2lccEUj/JRm9ik0jV5D8+NLVB2BaHQjfrd9uqvO4dwILa5uWxhDhe1pODEaAcyzM+MUyd19nGCyt4mGGSJQ3z8Av/cTVD8lOyjKGllBMcL5twfQ6Vh+tkx8ZhhUB6vOxqaaAqWMWaFVVz8dQ8jj6ZLNFFFSJNFFFFCFC75zcOz7s9kEnvRh99UvaMPBHboPiwqPz76k/KntgiKO1Q+dOwL90KMvF9Jiq+2q8zZ5nPZrnSs9pucNaI95+Fe6HhJcX8PlcSSZnYdiD3n/AGqV3Huej2oV6ponX+pCsi+4yVCbPbM0x7kHvc/hW+G46K+tZOoTID4SZjP2xSFC7V1bB5DmPlWFa3WUz/zyPwnMBVbk3cltyWsJOFckm2lLNCc6nhPpQE6+jlf3asq1nFbBZJIPfLaHT3srmNonHCkiMQSrqAG1GjDQEEcwQdKiIPhI/wCZH9tKeG8e5FteZZ04JOqVPNfuz1P4MDSv3g3FubIiThM8KMrF4x5wVWDHij5qcDmCR3ilHxHFcLSUukojFqn5EC3ls7905peZrmkNaNmbdhuc9Ex4l1eJwUlTOozGcEA50OMHqJrey5OPz7e6m1m1Ab4S8NjcEfs+H6RC/fVA3L3Na/ky2Vt0P6xhzc9can626vE6Xu4sDtRSiSNHZqw89QOK5dTqRnlCuoDD0m15KM2/Z1gkMaxxKERBhVHUB9fj25NRlgc65TkdW6KAxM2k5ny4Be7O1WNFRFCqoAVRoAByAHZW+iipEmiiiihCK8sa9VWPKFtcw2RVDiWdhDH3ceeNv6UDGvCQBcr0Ak2CpFzIby5ubvnGGWOLX/txnAI+c4LeFeZWwpPYKkprUW9rDCBjI4iOwAAKPz31D7QfCY7Tj8axFe/WT3O/v0tfzWyomCOGw77N1ybEGsx/fA+ii/ia17xZCFhzVeIeKEMPqrq3atGeGVxyDux8OLh+6vO2EyoHbke0UOJjqg7hbll0XrLSQlvG/P8A1OezuBJGrjk6hh4MAR9dbqgdxLnpNm2jHn0Kg/0jh+6p6twsWiiiihCi9sbuw3PCXUiRPg5UJSVD+641HhqD1g1Dy7vXcp6CedJLY6ySBSk8qDlC3D5oU/GdcFhpgZNWyihC1wwhQFUAKoAAAwABoAAOQxWyiihCKKKKEIooooQsGqBtz/M7WWM6paR5I/iS6n+1UHrPbV/Y0qdnbVKzXUuMvLLLnPNcPwLp2hY10pCvmbFFd2wm3f32J2hidLL4doF10baueOZj1DzR4D/fNV7ac3nY+SMn8+qpCaYKMn/6agL9yUcgEsRgDry3mge04rIxAzzYjvPqtYbRRWG4eitnk+jxZsT1pk+vpDUTtH0V8furnG2P0dBEeKMhQrK/EmcADkQM8jXPHcSXLcMEbzMdFCI3CD2lyOFR3k0/LDNO8AMORdu4m6ShkigaS542DfwCZ/kxP/Srfu4wPASPirVUTupsk21lBASC0aAMRyLc2x3ZJqWrXLJoooooQiiiihCKKKKEIooooQiiiihCw3KqZvH5PRNK00Egid9XVlLIzfK80hkY4GSMg6aZyaxRXD2NkGFwuF2yR0bsTDYqE/5a3fW9v9KX/wAdTOw/J0I3WSdw5QhlVQQoZTlSSdWwdcYAzjniiil2UUDDia3P8pl9dO9uFzsvx7K6lc1kCiim0ms0UUUIRRRRQhFFFFCEUUUUIRRRRQhFFFFCF//Z"/>
          <p:cNvSpPr>
            <a:spLocks noChangeAspect="1" noChangeArrowheads="1"/>
          </p:cNvSpPr>
          <p:nvPr/>
        </p:nvSpPr>
        <p:spPr bwMode="auto">
          <a:xfrm>
            <a:off x="63500" y="-617538"/>
            <a:ext cx="1295400" cy="12954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43" name="Picture 19" descr="http://www.easterclipart.net/stuff/thumbs/1527271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7044" y="2104553"/>
            <a:ext cx="576064" cy="653518"/>
          </a:xfrm>
          <a:prstGeom prst="rect">
            <a:avLst/>
          </a:prstGeom>
          <a:noFill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D5B440-2392-4B35-9D03-1B096DBD37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906" y="2515577"/>
            <a:ext cx="803119" cy="80670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5D73CFF-5990-42A1-AD6F-7B93180E78D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70" y="6127962"/>
            <a:ext cx="541885" cy="553088"/>
          </a:xfrm>
          <a:prstGeom prst="rect">
            <a:avLst/>
          </a:prstGeom>
        </p:spPr>
      </p:pic>
      <p:sp>
        <p:nvSpPr>
          <p:cNvPr id="36" name="Text Box 6">
            <a:extLst>
              <a:ext uri="{FF2B5EF4-FFF2-40B4-BE49-F238E27FC236}">
                <a16:creationId xmlns:a16="http://schemas.microsoft.com/office/drawing/2014/main" id="{DA803C62-55FD-4116-9B0A-D79C4089A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90" y="833886"/>
            <a:ext cx="902451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800" b="1" dirty="0">
                <a:latin typeface="Comic Sans MS"/>
                <a:cs typeface="Arial"/>
              </a:rPr>
              <a:t>M</a:t>
            </a:r>
            <a:r>
              <a:rPr lang="fr-FR" sz="2800" b="1" dirty="0">
                <a:solidFill>
                  <a:srgbClr val="FF0000"/>
                </a:solidFill>
                <a:latin typeface="Comic Sans MS"/>
                <a:cs typeface="Arial"/>
              </a:rPr>
              <a:t>a</a:t>
            </a:r>
            <a:r>
              <a:rPr lang="fr-FR" sz="2800" b="1" dirty="0">
                <a:solidFill>
                  <a:schemeClr val="bg1"/>
                </a:solidFill>
                <a:latin typeface="Comic Sans MS"/>
                <a:cs typeface="Arial"/>
              </a:rPr>
              <a:t> </a:t>
            </a:r>
            <a:r>
              <a:rPr lang="fr-FR" sz="2800" b="1" dirty="0">
                <a:solidFill>
                  <a:srgbClr val="FF0000"/>
                </a:solidFill>
                <a:latin typeface="Comic Sans MS"/>
                <a:cs typeface="Arial"/>
              </a:rPr>
              <a:t>c</a:t>
            </a:r>
            <a:r>
              <a:rPr lang="en-GB" sz="2800" b="1" err="1">
                <a:solidFill>
                  <a:srgbClr val="FF0000"/>
                </a:solidFill>
                <a:latin typeface="Comic Sans MS"/>
                <a:cs typeface="Arial"/>
              </a:rPr>
              <a:t>élébrité</a:t>
            </a:r>
            <a:r>
              <a:rPr lang="en-GB" sz="2800" b="1" dirty="0">
                <a:latin typeface="Comic Sans MS"/>
                <a:cs typeface="Arial"/>
              </a:rPr>
              <a:t> </a:t>
            </a:r>
            <a:r>
              <a:rPr lang="en-GB" sz="2800" b="1" err="1">
                <a:latin typeface="Comic Sans MS"/>
                <a:cs typeface="Arial"/>
              </a:rPr>
              <a:t>préféré</a:t>
            </a:r>
            <a:r>
              <a:rPr lang="en-GB" sz="2800" b="1" err="1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en-GB" sz="2800" b="1" dirty="0">
                <a:solidFill>
                  <a:srgbClr val="FF0000"/>
                </a:solidFill>
                <a:latin typeface="Comic Sans MS"/>
                <a:cs typeface="Arial"/>
              </a:rPr>
              <a:t> </a:t>
            </a:r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/>
                <a:cs typeface="Arial"/>
              </a:rPr>
              <a:t>est</a:t>
            </a:r>
            <a:r>
              <a:rPr lang="en-GB" sz="2800" b="1" dirty="0">
                <a:latin typeface="Comic Sans MS"/>
                <a:cs typeface="Arial"/>
              </a:rPr>
              <a:t>...</a:t>
            </a:r>
            <a:endParaRPr lang="en-US" sz="2800" b="1" dirty="0"/>
          </a:p>
          <a:p>
            <a:pPr>
              <a:spcBef>
                <a:spcPct val="50000"/>
              </a:spcBef>
            </a:pPr>
            <a:endParaRPr lang="en-GB" sz="2800" b="1" dirty="0">
              <a:latin typeface="Comic Sans M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95F5F4-18EB-4F5E-A049-BD26B5587AAF}"/>
              </a:ext>
            </a:extLst>
          </p:cNvPr>
          <p:cNvSpPr txBox="1"/>
          <p:nvPr/>
        </p:nvSpPr>
        <p:spPr>
          <a:xfrm>
            <a:off x="1689610" y="2721997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laid</a:t>
            </a:r>
            <a:r>
              <a:rPr lang="fr-FR" sz="2400" dirty="0">
                <a:latin typeface="Comic Sans MS"/>
                <a:cs typeface="Arial"/>
              </a:rPr>
              <a:t>(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e</a:t>
            </a:r>
            <a:r>
              <a:rPr lang="fr-FR" sz="2400" dirty="0">
                <a:latin typeface="Comic Sans MS"/>
                <a:cs typeface="Arial"/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E0E24D-060C-4143-A197-AEDBF31F7FD9}"/>
              </a:ext>
            </a:extLst>
          </p:cNvPr>
          <p:cNvSpPr txBox="1"/>
          <p:nvPr/>
        </p:nvSpPr>
        <p:spPr>
          <a:xfrm>
            <a:off x="755082" y="6129433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bête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511292-0DC2-484B-9AA4-653D96691F03}"/>
              </a:ext>
            </a:extLst>
          </p:cNvPr>
          <p:cNvSpPr txBox="1"/>
          <p:nvPr/>
        </p:nvSpPr>
        <p:spPr>
          <a:xfrm>
            <a:off x="6922968" y="6230074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drôle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19C16D-6422-466C-A112-F47FE84E1EDE}"/>
              </a:ext>
            </a:extLst>
          </p:cNvPr>
          <p:cNvSpPr txBox="1"/>
          <p:nvPr/>
        </p:nvSpPr>
        <p:spPr>
          <a:xfrm>
            <a:off x="1430818" y="5338677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égoïste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896F2C-FDE6-4358-887F-FB4B27BCC47B}"/>
              </a:ext>
            </a:extLst>
          </p:cNvPr>
          <p:cNvSpPr txBox="1"/>
          <p:nvPr/>
        </p:nvSpPr>
        <p:spPr>
          <a:xfrm>
            <a:off x="6994856" y="5568716"/>
            <a:ext cx="3360415" cy="461665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>
              <a:defRPr/>
            </a:pPr>
            <a:r>
              <a:rPr lang="fr-FR" sz="2400" dirty="0">
                <a:latin typeface="Comic Sans MS"/>
                <a:cs typeface="Arial"/>
              </a:rPr>
              <a:t>modeste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DD1FD9-8241-45EC-BBEC-6331D5EED878}"/>
              </a:ext>
            </a:extLst>
          </p:cNvPr>
          <p:cNvSpPr txBox="1"/>
          <p:nvPr/>
        </p:nvSpPr>
        <p:spPr>
          <a:xfrm>
            <a:off x="6124187" y="4186835"/>
            <a:ext cx="360045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généreux</a:t>
            </a:r>
            <a:r>
              <a:rPr lang="fr-FR" sz="2400" dirty="0">
                <a:latin typeface="Comic Sans MS"/>
                <a:cs typeface="Arial"/>
              </a:rPr>
              <a:t> 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se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01CA3A9-0A47-4130-B605-F75833D24819}"/>
              </a:ext>
            </a:extLst>
          </p:cNvPr>
          <p:cNvSpPr txBox="1"/>
          <p:nvPr/>
        </p:nvSpPr>
        <p:spPr>
          <a:xfrm>
            <a:off x="5817674" y="4993345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 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beau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belle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3EEF702-6301-4609-AE84-5CAE363F58B7}"/>
              </a:ext>
            </a:extLst>
          </p:cNvPr>
          <p:cNvSpPr txBox="1"/>
          <p:nvPr/>
        </p:nvSpPr>
        <p:spPr>
          <a:xfrm>
            <a:off x="1087523" y="4720176"/>
            <a:ext cx="3429000" cy="461962"/>
          </a:xfrm>
          <a:prstGeom prst="rect">
            <a:avLst/>
          </a:prstGeom>
          <a:noFill/>
        </p:spPr>
        <p:txBody>
          <a:bodyPr anchor="t">
            <a:spAutoFit/>
          </a:bodyPr>
          <a:lstStyle/>
          <a:p>
            <a:pPr>
              <a:defRPr/>
            </a:pPr>
            <a:r>
              <a:rPr lang="fr-FR" sz="2400" dirty="0">
                <a:solidFill>
                  <a:srgbClr val="178D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/>
                <a:cs typeface="Arial"/>
              </a:rPr>
              <a:t> </a:t>
            </a:r>
            <a:r>
              <a:rPr lang="fr-FR" sz="2400" dirty="0">
                <a:solidFill>
                  <a:srgbClr val="0070C0"/>
                </a:solidFill>
                <a:latin typeface="Comic Sans MS"/>
                <a:cs typeface="Arial"/>
              </a:rPr>
              <a:t>gentil</a:t>
            </a:r>
            <a:r>
              <a:rPr lang="fr-FR" sz="2400" dirty="0">
                <a:latin typeface="Comic Sans MS"/>
                <a:cs typeface="Arial"/>
              </a:rPr>
              <a:t>/</a:t>
            </a:r>
            <a:r>
              <a:rPr lang="fr-FR" sz="2400" dirty="0">
                <a:solidFill>
                  <a:srgbClr val="FF0000"/>
                </a:solidFill>
                <a:latin typeface="Comic Sans MS"/>
                <a:cs typeface="Arial"/>
              </a:rPr>
              <a:t>gentille</a:t>
            </a:r>
            <a:endParaRPr lang="fr-FR" sz="2400">
              <a:solidFill>
                <a:srgbClr val="FF0000"/>
              </a:solidFill>
              <a:latin typeface="Comic Sans MS"/>
              <a:cs typeface="Arial"/>
            </a:endParaRPr>
          </a:p>
        </p:txBody>
      </p:sp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B3A8F90-69C8-4EB1-B6AF-77682B405D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117" y="2722181"/>
            <a:ext cx="989163" cy="493487"/>
          </a:xfrm>
          <a:prstGeom prst="rect">
            <a:avLst/>
          </a:prstGeom>
        </p:spPr>
      </p:pic>
      <p:pic>
        <p:nvPicPr>
          <p:cNvPr id="7" name="Picture 7" descr="A picture containing indoor, sitting, monitor, table&#10;&#10;Description generated with very high confidence">
            <a:extLst>
              <a:ext uri="{FF2B5EF4-FFF2-40B4-BE49-F238E27FC236}">
                <a16:creationId xmlns:a16="http://schemas.microsoft.com/office/drawing/2014/main" id="{253DCE7C-8F8A-4A68-A641-3B46EB5A9E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5661" y="3104500"/>
            <a:ext cx="661359" cy="632605"/>
          </a:xfrm>
          <a:prstGeom prst="rect">
            <a:avLst/>
          </a:prstGeom>
        </p:spPr>
      </p:pic>
      <p:pic>
        <p:nvPicPr>
          <p:cNvPr id="20" name="Picture 21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B62FA1B4-5502-4212-A6B6-134B4C234E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44480" y="4599047"/>
            <a:ext cx="1138508" cy="707906"/>
          </a:xfrm>
          <a:prstGeom prst="rect">
            <a:avLst/>
          </a:prstGeom>
        </p:spPr>
      </p:pic>
      <p:pic>
        <p:nvPicPr>
          <p:cNvPr id="23" name="Picture 23" descr="A picture containing bedroom, drawing&#10;&#10;Description generated with very high confidence">
            <a:extLst>
              <a:ext uri="{FF2B5EF4-FFF2-40B4-BE49-F238E27FC236}">
                <a16:creationId xmlns:a16="http://schemas.microsoft.com/office/drawing/2014/main" id="{DB876295-BDAE-40D8-AD0E-9E4DFC4ADA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8573" y="3881346"/>
            <a:ext cx="781950" cy="777456"/>
          </a:xfrm>
          <a:prstGeom prst="rect">
            <a:avLst/>
          </a:prstGeom>
        </p:spPr>
      </p:pic>
      <p:pic>
        <p:nvPicPr>
          <p:cNvPr id="25" name="Picture 25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F8C7DCD6-131F-4CD8-8FD1-C47FAE972615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-1352" r="14053" b="24306"/>
          <a:stretch/>
        </p:blipFill>
        <p:spPr>
          <a:xfrm>
            <a:off x="7626918" y="4821309"/>
            <a:ext cx="769635" cy="622176"/>
          </a:xfrm>
          <a:prstGeom prst="rect">
            <a:avLst/>
          </a:prstGeom>
        </p:spPr>
      </p:pic>
      <p:pic>
        <p:nvPicPr>
          <p:cNvPr id="32" name="Picture 32" descr="A picture containing drawing, game&#10;&#10;Description generated with very high confidence">
            <a:extLst>
              <a:ext uri="{FF2B5EF4-FFF2-40B4-BE49-F238E27FC236}">
                <a16:creationId xmlns:a16="http://schemas.microsoft.com/office/drawing/2014/main" id="{4B4CD962-0BFE-4A54-A7B2-8F5DB960ECA5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3611" t="-95" r="19995" b="-2448"/>
          <a:stretch/>
        </p:blipFill>
        <p:spPr>
          <a:xfrm>
            <a:off x="8462513" y="5309614"/>
            <a:ext cx="682794" cy="708052"/>
          </a:xfrm>
          <a:prstGeom prst="rect">
            <a:avLst/>
          </a:prstGeom>
        </p:spPr>
      </p:pic>
      <p:pic>
        <p:nvPicPr>
          <p:cNvPr id="34" name="Picture 3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83DC1323-6CB3-4E64-B6AC-F540F61D5748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665" r="752" b="8609"/>
          <a:stretch/>
        </p:blipFill>
        <p:spPr>
          <a:xfrm>
            <a:off x="629009" y="5368308"/>
            <a:ext cx="754867" cy="594009"/>
          </a:xfrm>
          <a:prstGeom prst="rect">
            <a:avLst/>
          </a:prstGeom>
        </p:spPr>
      </p:pic>
      <p:pic>
        <p:nvPicPr>
          <p:cNvPr id="37" name="Picture 37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17BED1FF-FC51-4F08-8EC1-F1FBC4EC2AB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0115" y="5996347"/>
            <a:ext cx="501771" cy="745646"/>
          </a:xfrm>
          <a:prstGeom prst="rect">
            <a:avLst/>
          </a:prstGeom>
        </p:spPr>
      </p:pic>
      <p:pic>
        <p:nvPicPr>
          <p:cNvPr id="39" name="Picture 39" descr="A person wearing a suit and tie&#10;&#10;Description generated with very high confidence">
            <a:extLst>
              <a:ext uri="{FF2B5EF4-FFF2-40B4-BE49-F238E27FC236}">
                <a16:creationId xmlns:a16="http://schemas.microsoft.com/office/drawing/2014/main" id="{18E68390-7F89-469A-8522-21ECB9606D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5117" y="919702"/>
            <a:ext cx="791654" cy="777277"/>
          </a:xfrm>
          <a:prstGeom prst="rect">
            <a:avLst/>
          </a:prstGeom>
        </p:spPr>
      </p:pic>
      <p:pic>
        <p:nvPicPr>
          <p:cNvPr id="41" name="Picture 41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B4B8C6A6-C214-4F2C-8E08-6E8B7853070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13008" y="920331"/>
            <a:ext cx="644287" cy="761642"/>
          </a:xfrm>
          <a:prstGeom prst="rect">
            <a:avLst/>
          </a:prstGeom>
        </p:spPr>
      </p:pic>
      <p:pic>
        <p:nvPicPr>
          <p:cNvPr id="43" name="Picture 43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215BDAED-77A9-4148-B373-D6B2BE9F2B3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066023" y="919701"/>
            <a:ext cx="834785" cy="777277"/>
          </a:xfrm>
          <a:prstGeom prst="rect">
            <a:avLst/>
          </a:prstGeom>
        </p:spPr>
      </p:pic>
      <p:pic>
        <p:nvPicPr>
          <p:cNvPr id="45" name="Picture 4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8C3EFFCB-E0AD-4634-A718-5ED14E62910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052669" y="920330"/>
            <a:ext cx="615531" cy="77601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140C3057-12FC-4F6F-A491-CA48729626CE}"/>
              </a:ext>
            </a:extLst>
          </p:cNvPr>
          <p:cNvSpPr txBox="1"/>
          <p:nvPr/>
        </p:nvSpPr>
        <p:spPr>
          <a:xfrm>
            <a:off x="8627" y="1417608"/>
            <a:ext cx="632316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 err="1">
                <a:latin typeface="Comic Sans MS"/>
                <a:cs typeface="Arial"/>
              </a:rPr>
              <a:t>parce</a:t>
            </a:r>
            <a:r>
              <a:rPr lang="en-GB" sz="2800" b="1" dirty="0">
                <a:latin typeface="Comic Sans MS"/>
                <a:cs typeface="Arial"/>
              </a:rPr>
              <a:t> que/ vu </a:t>
            </a:r>
            <a:r>
              <a:rPr lang="en-GB" sz="2800" b="1" dirty="0" err="1">
                <a:latin typeface="Comic Sans MS"/>
                <a:cs typeface="Arial"/>
              </a:rPr>
              <a:t>qu</a:t>
            </a:r>
            <a:r>
              <a:rPr lang="en-GB" sz="2800" b="1" dirty="0">
                <a:latin typeface="Comic Sans MS"/>
                <a:cs typeface="Arial"/>
              </a:rPr>
              <a:t>''</a:t>
            </a:r>
            <a:r>
              <a:rPr lang="en-GB" sz="2800" b="1" dirty="0" err="1">
                <a:solidFill>
                  <a:srgbClr val="0F6FC6"/>
                </a:solidFill>
                <a:latin typeface="Comic Sans MS"/>
                <a:cs typeface="Arial"/>
              </a:rPr>
              <a:t>il</a:t>
            </a:r>
            <a:r>
              <a:rPr lang="en-GB" sz="2800" b="1" dirty="0">
                <a:latin typeface="Comic Sans MS"/>
                <a:cs typeface="Arial"/>
              </a:rPr>
              <a:t>/</a:t>
            </a:r>
            <a:r>
              <a:rPr lang="en-GB" sz="2800" b="1" dirty="0" err="1">
                <a:solidFill>
                  <a:srgbClr val="FF0000"/>
                </a:solidFill>
                <a:latin typeface="Comic Sans MS"/>
                <a:cs typeface="Arial"/>
              </a:rPr>
              <a:t>elle</a:t>
            </a:r>
            <a:r>
              <a:rPr lang="en-GB" sz="2800" b="1" dirty="0">
                <a:latin typeface="Comic Sans MS"/>
                <a:cs typeface="Arial"/>
              </a:rPr>
              <a:t> </a:t>
            </a:r>
            <a:r>
              <a:rPr lang="en-GB" sz="2800" b="1" dirty="0">
                <a:solidFill>
                  <a:srgbClr val="387026"/>
                </a:solidFill>
                <a:latin typeface="Comic Sans MS"/>
                <a:cs typeface="Arial"/>
              </a:rPr>
              <a:t>est</a:t>
            </a:r>
            <a:r>
              <a:rPr lang="en-GB" sz="2800" b="1" dirty="0">
                <a:latin typeface="Comic Sans MS"/>
                <a:cs typeface="Arial"/>
              </a:rPr>
              <a:t>... </a:t>
            </a:r>
            <a:endParaRPr lang="en-GB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4536303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8" grpId="0"/>
      <p:bldP spid="19" grpId="0"/>
      <p:bldP spid="21" grpId="0"/>
      <p:bldP spid="36" grpId="0"/>
      <p:bldP spid="2" grpId="0"/>
      <p:bldP spid="3" grpId="0"/>
      <p:bldP spid="6" grpId="0"/>
      <p:bldP spid="13" grpId="0"/>
      <p:bldP spid="17" grpId="0"/>
      <p:bldP spid="27" grpId="0"/>
      <p:bldP spid="28" grpId="0"/>
      <p:bldP spid="30" grpId="0"/>
      <p:bldP spid="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D8307-A142-45FF-AC52-58A2BEB3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577" y="158510"/>
            <a:ext cx="8229600" cy="1143000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000000"/>
                </a:solidFill>
                <a:latin typeface="Comic Sans MS"/>
                <a:cs typeface="Calibri"/>
              </a:rPr>
              <a:t>Une </a:t>
            </a:r>
            <a:r>
              <a:rPr lang="en-GB" b="1" u="sng" dirty="0" err="1">
                <a:solidFill>
                  <a:srgbClr val="000000"/>
                </a:solidFill>
                <a:latin typeface="Comic Sans MS"/>
                <a:cs typeface="Calibri"/>
              </a:rPr>
              <a:t>vidéo</a:t>
            </a:r>
          </a:p>
        </p:txBody>
      </p:sp>
      <p:pic>
        <p:nvPicPr>
          <p:cNvPr id="5" name="Picture 5" descr="A screenshot of a person&#10;&#10;Description generated with very high confidence">
            <a:extLst>
              <a:ext uri="{FF2B5EF4-FFF2-40B4-BE49-F238E27FC236}">
                <a16:creationId xmlns:a16="http://schemas.microsoft.com/office/drawing/2014/main" id="{64DD772A-9D14-4767-83E3-CA1212F5B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891" t="12459" r="14180" b="6885"/>
          <a:stretch/>
        </p:blipFill>
        <p:spPr>
          <a:xfrm>
            <a:off x="1904826" y="2294597"/>
            <a:ext cx="5693699" cy="354033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1B9F92-BFEE-4FD6-9933-3AC0B3785604}"/>
              </a:ext>
            </a:extLst>
          </p:cNvPr>
          <p:cNvSpPr txBox="1"/>
          <p:nvPr/>
        </p:nvSpPr>
        <p:spPr>
          <a:xfrm>
            <a:off x="1360098" y="1388853"/>
            <a:ext cx="705640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https://www.thisislanguage.com/school/exercise/start/grammar/9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175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Débit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6127</TotalTime>
  <Words>508</Words>
  <Application>Microsoft Office PowerPoint</Application>
  <PresentationFormat>On-screen Show (4:3)</PresentationFormat>
  <Paragraphs>217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Bauhaus 93</vt:lpstr>
      <vt:lpstr>Calibri</vt:lpstr>
      <vt:lpstr>Century Gothic</vt:lpstr>
      <vt:lpstr>com</vt:lpstr>
      <vt:lpstr>Comic Sans MS</vt:lpstr>
      <vt:lpstr>Constantia</vt:lpstr>
      <vt:lpstr>Wingdings 2</vt:lpstr>
      <vt:lpstr>Débit</vt:lpstr>
      <vt:lpstr>Bonjour_________ Comment ça va?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Une vidéo</vt:lpstr>
      <vt:lpstr>PowerPoint Presentation</vt:lpstr>
      <vt:lpstr>Exercice 3 p56                  Grammaire</vt:lpstr>
      <vt:lpstr>PowerPoint Presentation</vt:lpstr>
      <vt:lpstr>Quelles sont tes émissions télé préférées?</vt:lpstr>
      <vt:lpstr>Exercice 5 p57</vt:lpstr>
      <vt:lpstr>PowerPoint Presentation</vt:lpstr>
      <vt:lpstr>Quelles sont tes émissions télé préférées?</vt:lpstr>
      <vt:lpstr>PowerPoint Presentation</vt:lpstr>
      <vt:lpstr>Quelles sont tes émissions télé préférées?</vt:lpstr>
      <vt:lpstr>Relie et traduis les phrases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J’habite en…</dc:title>
  <dc:creator>Jen</dc:creator>
  <cp:lastModifiedBy>Alena Demongeot</cp:lastModifiedBy>
  <cp:revision>736</cp:revision>
  <cp:lastPrinted>2018-10-04T10:20:52Z</cp:lastPrinted>
  <dcterms:created xsi:type="dcterms:W3CDTF">2008-10-19T13:17:50Z</dcterms:created>
  <dcterms:modified xsi:type="dcterms:W3CDTF">2019-11-04T17:32:51Z</dcterms:modified>
</cp:coreProperties>
</file>