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1"/>
  </p:notesMasterIdLst>
  <p:sldIdLst>
    <p:sldId id="257" r:id="rId2"/>
    <p:sldId id="269" r:id="rId3"/>
    <p:sldId id="280" r:id="rId4"/>
    <p:sldId id="281" r:id="rId5"/>
    <p:sldId id="287" r:id="rId6"/>
    <p:sldId id="282" r:id="rId7"/>
    <p:sldId id="284" r:id="rId8"/>
    <p:sldId id="289" r:id="rId9"/>
    <p:sldId id="290" r:id="rId10"/>
    <p:sldId id="283" r:id="rId11"/>
    <p:sldId id="293" r:id="rId12"/>
    <p:sldId id="291" r:id="rId13"/>
    <p:sldId id="292" r:id="rId14"/>
    <p:sldId id="285" r:id="rId15"/>
    <p:sldId id="286" r:id="rId16"/>
    <p:sldId id="288" r:id="rId17"/>
    <p:sldId id="268" r:id="rId18"/>
    <p:sldId id="274" r:id="rId19"/>
    <p:sldId id="275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5"/>
    <a:srgbClr val="0B184A"/>
    <a:srgbClr val="D0A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62944-CFFB-4B02-B48D-A5775B818E7A}" v="212" dt="2025-09-30T10:05:15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7650" autoAdjust="0"/>
  </p:normalViewPr>
  <p:slideViewPr>
    <p:cSldViewPr snapToGrid="0">
      <p:cViewPr varScale="1">
        <p:scale>
          <a:sx n="111" d="100"/>
          <a:sy n="111" d="100"/>
        </p:scale>
        <p:origin x="3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Robinson" userId="6e0e6842-bb67-4f78-86fa-53656fb3db0c" providerId="ADAL" clId="{F150CACA-EF16-4693-8A34-78068AB74A2E}"/>
    <pc:docChg chg="undo redo custSel addSld delSld modSld sldOrd modMainMaster">
      <pc:chgData name="Alexander Robinson" userId="6e0e6842-bb67-4f78-86fa-53656fb3db0c" providerId="ADAL" clId="{F150CACA-EF16-4693-8A34-78068AB74A2E}" dt="2025-09-30T10:09:10.990" v="8444"/>
      <pc:docMkLst>
        <pc:docMk/>
      </pc:docMkLst>
      <pc:sldChg chg="addSp delSp modSp del mod">
        <pc:chgData name="Alexander Robinson" userId="6e0e6842-bb67-4f78-86fa-53656fb3db0c" providerId="ADAL" clId="{F150CACA-EF16-4693-8A34-78068AB74A2E}" dt="2025-09-26T08:57:14.305" v="4571" actId="47"/>
        <pc:sldMkLst>
          <pc:docMk/>
          <pc:sldMk cId="109857222" sldId="256"/>
        </pc:sldMkLst>
      </pc:sldChg>
      <pc:sldChg chg="addSp delSp modSp mod setBg modNotesTx">
        <pc:chgData name="Alexander Robinson" userId="6e0e6842-bb67-4f78-86fa-53656fb3db0c" providerId="ADAL" clId="{F150CACA-EF16-4693-8A34-78068AB74A2E}" dt="2025-09-26T08:59:53.996" v="4730" actId="1076"/>
        <pc:sldMkLst>
          <pc:docMk/>
          <pc:sldMk cId="3854035092" sldId="257"/>
        </pc:sldMkLst>
        <pc:spChg chg="add mod">
          <ac:chgData name="Alexander Robinson" userId="6e0e6842-bb67-4f78-86fa-53656fb3db0c" providerId="ADAL" clId="{F150CACA-EF16-4693-8A34-78068AB74A2E}" dt="2025-09-26T08:59:53.996" v="4730" actId="1076"/>
          <ac:spMkLst>
            <pc:docMk/>
            <pc:sldMk cId="3854035092" sldId="257"/>
            <ac:spMk id="3" creationId="{00000000-0000-0000-0000-000000000000}"/>
          </ac:spMkLst>
        </pc:spChg>
        <pc:spChg chg="ord">
          <ac:chgData name="Alexander Robinson" userId="6e0e6842-bb67-4f78-86fa-53656fb3db0c" providerId="ADAL" clId="{F150CACA-EF16-4693-8A34-78068AB74A2E}" dt="2025-09-18T13:03:23.674" v="51" actId="166"/>
          <ac:spMkLst>
            <pc:docMk/>
            <pc:sldMk cId="3854035092" sldId="257"/>
            <ac:spMk id="4" creationId="{4356BC59-12FD-16F5-260F-D910F3F9C2E4}"/>
          </ac:spMkLst>
        </pc:spChg>
        <pc:spChg chg="add mod">
          <ac:chgData name="Alexander Robinson" userId="6e0e6842-bb67-4f78-86fa-53656fb3db0c" providerId="ADAL" clId="{F150CACA-EF16-4693-8A34-78068AB74A2E}" dt="2025-09-18T13:05:38.643" v="121" actId="1035"/>
          <ac:spMkLst>
            <pc:docMk/>
            <pc:sldMk cId="3854035092" sldId="257"/>
            <ac:spMk id="12" creationId="{EFB5BC97-6987-DB86-0D34-FB97D9A9D461}"/>
          </ac:spMkLst>
        </pc:spChg>
        <pc:spChg chg="add mod ord">
          <ac:chgData name="Alexander Robinson" userId="6e0e6842-bb67-4f78-86fa-53656fb3db0c" providerId="ADAL" clId="{F150CACA-EF16-4693-8A34-78068AB74A2E}" dt="2025-09-18T13:04:43.462" v="118" actId="207"/>
          <ac:spMkLst>
            <pc:docMk/>
            <pc:sldMk cId="3854035092" sldId="257"/>
            <ac:spMk id="14" creationId="{ADD0D65A-6D25-D28A-0ECF-9550EB1B6D53}"/>
          </ac:spMkLst>
        </pc:spChg>
        <pc:picChg chg="add mod">
          <ac:chgData name="Alexander Robinson" userId="6e0e6842-bb67-4f78-86fa-53656fb3db0c" providerId="ADAL" clId="{F150CACA-EF16-4693-8A34-78068AB74A2E}" dt="2025-09-26T08:59:45.357" v="4728"/>
          <ac:picMkLst>
            <pc:docMk/>
            <pc:sldMk cId="3854035092" sldId="257"/>
            <ac:picMk id="5" creationId="{22730841-93DE-3A43-BEFF-684A8F77D3C5}"/>
          </ac:picMkLst>
        </pc:picChg>
        <pc:picChg chg="add mod ord">
          <ac:chgData name="Alexander Robinson" userId="6e0e6842-bb67-4f78-86fa-53656fb3db0c" providerId="ADAL" clId="{F150CACA-EF16-4693-8A34-78068AB74A2E}" dt="2025-09-26T08:56:56.471" v="4570" actId="167"/>
          <ac:picMkLst>
            <pc:docMk/>
            <pc:sldMk cId="3854035092" sldId="257"/>
            <ac:picMk id="9" creationId="{28D10935-00AA-A992-3388-786857F8EF6C}"/>
          </ac:picMkLst>
        </pc:picChg>
        <pc:picChg chg="add mod">
          <ac:chgData name="Alexander Robinson" userId="6e0e6842-bb67-4f78-86fa-53656fb3db0c" providerId="ADAL" clId="{F150CACA-EF16-4693-8A34-78068AB74A2E}" dt="2025-09-18T13:04:59.911" v="119"/>
          <ac:picMkLst>
            <pc:docMk/>
            <pc:sldMk cId="3854035092" sldId="257"/>
            <ac:picMk id="15" creationId="{3B0F4B4F-6712-0130-DA01-F7698014ADE3}"/>
          </ac:picMkLst>
        </pc:picChg>
      </pc:sldChg>
      <pc:sldChg chg="addSp delSp modSp add del mod delAnim modAnim">
        <pc:chgData name="Alexander Robinson" userId="6e0e6842-bb67-4f78-86fa-53656fb3db0c" providerId="ADAL" clId="{F150CACA-EF16-4693-8A34-78068AB74A2E}" dt="2025-09-26T09:14:13.108" v="5315" actId="47"/>
        <pc:sldMkLst>
          <pc:docMk/>
          <pc:sldMk cId="3815372311" sldId="258"/>
        </pc:sldMkLst>
      </pc:sldChg>
      <pc:sldChg chg="addSp delSp modSp add del mod ord modNotesTx">
        <pc:chgData name="Alexander Robinson" userId="6e0e6842-bb67-4f78-86fa-53656fb3db0c" providerId="ADAL" clId="{F150CACA-EF16-4693-8A34-78068AB74A2E}" dt="2025-09-26T09:14:19.557" v="5316" actId="47"/>
        <pc:sldMkLst>
          <pc:docMk/>
          <pc:sldMk cId="1330515366" sldId="259"/>
        </pc:sldMkLst>
      </pc:sldChg>
      <pc:sldChg chg="addSp delSp modSp add del mod">
        <pc:chgData name="Alexander Robinson" userId="6e0e6842-bb67-4f78-86fa-53656fb3db0c" providerId="ADAL" clId="{F150CACA-EF16-4693-8A34-78068AB74A2E}" dt="2025-09-26T09:14:22.320" v="5317" actId="47"/>
        <pc:sldMkLst>
          <pc:docMk/>
          <pc:sldMk cId="2943487669" sldId="260"/>
        </pc:sldMkLst>
      </pc:sldChg>
      <pc:sldChg chg="addSp delSp modSp add del mod ord modNotesTx">
        <pc:chgData name="Alexander Robinson" userId="6e0e6842-bb67-4f78-86fa-53656fb3db0c" providerId="ADAL" clId="{F150CACA-EF16-4693-8A34-78068AB74A2E}" dt="2025-09-26T12:10:13.558" v="8122" actId="47"/>
        <pc:sldMkLst>
          <pc:docMk/>
          <pc:sldMk cId="1892335181" sldId="261"/>
        </pc:sldMkLst>
      </pc:sldChg>
      <pc:sldChg chg="addSp delSp modSp add del mod">
        <pc:chgData name="Alexander Robinson" userId="6e0e6842-bb67-4f78-86fa-53656fb3db0c" providerId="ADAL" clId="{F150CACA-EF16-4693-8A34-78068AB74A2E}" dt="2025-09-26T12:10:15.285" v="8123" actId="47"/>
        <pc:sldMkLst>
          <pc:docMk/>
          <pc:sldMk cId="2284069078" sldId="262"/>
        </pc:sldMkLst>
      </pc:sldChg>
      <pc:sldChg chg="addSp delSp modSp add del mod">
        <pc:chgData name="Alexander Robinson" userId="6e0e6842-bb67-4f78-86fa-53656fb3db0c" providerId="ADAL" clId="{F150CACA-EF16-4693-8A34-78068AB74A2E}" dt="2025-09-26T12:10:16.710" v="8125" actId="47"/>
        <pc:sldMkLst>
          <pc:docMk/>
          <pc:sldMk cId="2424632128" sldId="263"/>
        </pc:sldMkLst>
      </pc:sldChg>
      <pc:sldChg chg="addSp delSp modSp add del mod ord modNotesTx">
        <pc:chgData name="Alexander Robinson" userId="6e0e6842-bb67-4f78-86fa-53656fb3db0c" providerId="ADAL" clId="{F150CACA-EF16-4693-8A34-78068AB74A2E}" dt="2025-09-26T12:10:16.130" v="8124" actId="47"/>
        <pc:sldMkLst>
          <pc:docMk/>
          <pc:sldMk cId="2634577336" sldId="264"/>
        </pc:sldMkLst>
      </pc:sldChg>
      <pc:sldChg chg="addSp delSp modSp add del mod ord modNotesTx">
        <pc:chgData name="Alexander Robinson" userId="6e0e6842-bb67-4f78-86fa-53656fb3db0c" providerId="ADAL" clId="{F150CACA-EF16-4693-8A34-78068AB74A2E}" dt="2025-09-26T12:10:17.464" v="8126" actId="47"/>
        <pc:sldMkLst>
          <pc:docMk/>
          <pc:sldMk cId="728589452" sldId="265"/>
        </pc:sldMkLst>
      </pc:sldChg>
      <pc:sldChg chg="addSp delSp modSp add del mod">
        <pc:chgData name="Alexander Robinson" userId="6e0e6842-bb67-4f78-86fa-53656fb3db0c" providerId="ADAL" clId="{F150CACA-EF16-4693-8A34-78068AB74A2E}" dt="2025-09-26T09:14:09.829" v="5314" actId="47"/>
        <pc:sldMkLst>
          <pc:docMk/>
          <pc:sldMk cId="4133529403" sldId="266"/>
        </pc:sldMkLst>
      </pc:sldChg>
      <pc:sldChg chg="addSp delSp modSp add del mod modNotesTx">
        <pc:chgData name="Alexander Robinson" userId="6e0e6842-bb67-4f78-86fa-53656fb3db0c" providerId="ADAL" clId="{F150CACA-EF16-4693-8A34-78068AB74A2E}" dt="2025-09-26T12:10:18.033" v="8127" actId="47"/>
        <pc:sldMkLst>
          <pc:docMk/>
          <pc:sldMk cId="3612487652" sldId="267"/>
        </pc:sldMkLst>
      </pc:sldChg>
      <pc:sldChg chg="addSp delSp modSp add del mod replId">
        <pc:chgData name="Alexander Robinson" userId="6e0e6842-bb67-4f78-86fa-53656fb3db0c" providerId="ADAL" clId="{F150CACA-EF16-4693-8A34-78068AB74A2E}" dt="2025-09-26T12:10:20.803" v="8129" actId="47"/>
        <pc:sldMkLst>
          <pc:docMk/>
          <pc:sldMk cId="255381056" sldId="268"/>
        </pc:sldMkLst>
        <pc:spChg chg="mod">
          <ac:chgData name="Alexander Robinson" userId="6e0e6842-bb67-4f78-86fa-53656fb3db0c" providerId="ADAL" clId="{F150CACA-EF16-4693-8A34-78068AB74A2E}" dt="2025-09-18T16:14:14.419" v="1687" actId="20577"/>
          <ac:spMkLst>
            <pc:docMk/>
            <pc:sldMk cId="255381056" sldId="268"/>
            <ac:spMk id="7" creationId="{45E5ED49-FD63-197D-8414-1DE396C8D5D6}"/>
          </ac:spMkLst>
        </pc:spChg>
        <pc:spChg chg="mod">
          <ac:chgData name="Alexander Robinson" userId="6e0e6842-bb67-4f78-86fa-53656fb3db0c" providerId="ADAL" clId="{F150CACA-EF16-4693-8A34-78068AB74A2E}" dt="2025-09-18T16:20:39.388" v="1940" actId="14100"/>
          <ac:spMkLst>
            <pc:docMk/>
            <pc:sldMk cId="255381056" sldId="268"/>
            <ac:spMk id="8" creationId="{55D6EC6C-79CB-442F-14BA-24E59B424952}"/>
          </ac:spMkLst>
        </pc:spChg>
        <pc:picChg chg="add mod ord">
          <ac:chgData name="Alexander Robinson" userId="6e0e6842-bb67-4f78-86fa-53656fb3db0c" providerId="ADAL" clId="{F150CACA-EF16-4693-8A34-78068AB74A2E}" dt="2025-09-22T12:44:16.093" v="4168" actId="167"/>
          <ac:picMkLst>
            <pc:docMk/>
            <pc:sldMk cId="255381056" sldId="268"/>
            <ac:picMk id="2" creationId="{C92CBD24-ABB6-354C-E48B-DF9CA5D200D3}"/>
          </ac:picMkLst>
        </pc:picChg>
      </pc:sldChg>
      <pc:sldChg chg="addSp delSp modSp add mod ord modNotesTx">
        <pc:chgData name="Alexander Robinson" userId="6e0e6842-bb67-4f78-86fa-53656fb3db0c" providerId="ADAL" clId="{F150CACA-EF16-4693-8A34-78068AB74A2E}" dt="2025-09-26T09:06:12.117" v="4939" actId="20577"/>
        <pc:sldMkLst>
          <pc:docMk/>
          <pc:sldMk cId="2004834494" sldId="269"/>
        </pc:sldMkLst>
        <pc:spChg chg="add mod">
          <ac:chgData name="Alexander Robinson" userId="6e0e6842-bb67-4f78-86fa-53656fb3db0c" providerId="ADAL" clId="{F150CACA-EF16-4693-8A34-78068AB74A2E}" dt="2025-09-26T09:06:12.117" v="4939" actId="20577"/>
          <ac:spMkLst>
            <pc:docMk/>
            <pc:sldMk cId="2004834494" sldId="269"/>
            <ac:spMk id="6" creationId="{835480A8-3B4A-D313-2917-CD6D97676BCF}"/>
          </ac:spMkLst>
        </pc:spChg>
        <pc:spChg chg="mod">
          <ac:chgData name="Alexander Robinson" userId="6e0e6842-bb67-4f78-86fa-53656fb3db0c" providerId="ADAL" clId="{F150CACA-EF16-4693-8A34-78068AB74A2E}" dt="2025-09-26T09:05:01.292" v="4898" actId="207"/>
          <ac:spMkLst>
            <pc:docMk/>
            <pc:sldMk cId="2004834494" sldId="269"/>
            <ac:spMk id="7" creationId="{37E3939B-A03B-3C1C-EDE7-116C23E0B95F}"/>
          </ac:spMkLst>
        </pc:spChg>
        <pc:picChg chg="add mod">
          <ac:chgData name="Alexander Robinson" userId="6e0e6842-bb67-4f78-86fa-53656fb3db0c" providerId="ADAL" clId="{F150CACA-EF16-4693-8A34-78068AB74A2E}" dt="2025-09-26T09:06:00.993" v="4900" actId="1076"/>
          <ac:picMkLst>
            <pc:docMk/>
            <pc:sldMk cId="2004834494" sldId="269"/>
            <ac:picMk id="3" creationId="{D71CF433-517A-2841-4EF0-DCA35825A774}"/>
          </ac:picMkLst>
        </pc:picChg>
      </pc:sldChg>
      <pc:sldChg chg="addSp delSp modSp add del mod ord modNotesTx">
        <pc:chgData name="Alexander Robinson" userId="6e0e6842-bb67-4f78-86fa-53656fb3db0c" providerId="ADAL" clId="{F150CACA-EF16-4693-8A34-78068AB74A2E}" dt="2025-09-26T12:10:27.067" v="8131" actId="47"/>
        <pc:sldMkLst>
          <pc:docMk/>
          <pc:sldMk cId="448676031" sldId="270"/>
        </pc:sldMkLst>
      </pc:sldChg>
      <pc:sldChg chg="addSp delSp modSp new del mod ord delAnim modAnim">
        <pc:chgData name="Alexander Robinson" userId="6e0e6842-bb67-4f78-86fa-53656fb3db0c" providerId="ADAL" clId="{F150CACA-EF16-4693-8A34-78068AB74A2E}" dt="2025-09-26T08:47:21.803" v="4492" actId="47"/>
        <pc:sldMkLst>
          <pc:docMk/>
          <pc:sldMk cId="251515712" sldId="271"/>
        </pc:sldMkLst>
      </pc:sldChg>
      <pc:sldChg chg="addSp delSp modSp add del mod modNotesTx">
        <pc:chgData name="Alexander Robinson" userId="6e0e6842-bb67-4f78-86fa-53656fb3db0c" providerId="ADAL" clId="{F150CACA-EF16-4693-8A34-78068AB74A2E}" dt="2025-09-26T12:10:28.209" v="8132" actId="47"/>
        <pc:sldMkLst>
          <pc:docMk/>
          <pc:sldMk cId="1233613363" sldId="272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2501059792" sldId="272"/>
        </pc:sldMkLst>
      </pc:sldChg>
      <pc:sldChg chg="add del">
        <pc:chgData name="Alexander Robinson" userId="6e0e6842-bb67-4f78-86fa-53656fb3db0c" providerId="ADAL" clId="{F150CACA-EF16-4693-8A34-78068AB74A2E}" dt="2025-09-18T17:03:06.141" v="2622" actId="2890"/>
        <pc:sldMkLst>
          <pc:docMk/>
          <pc:sldMk cId="2678115512" sldId="272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621818359" sldId="273"/>
        </pc:sldMkLst>
      </pc:sldChg>
      <pc:sldChg chg="addSp delSp modSp add del mod modNotesTx">
        <pc:chgData name="Alexander Robinson" userId="6e0e6842-bb67-4f78-86fa-53656fb3db0c" providerId="ADAL" clId="{F150CACA-EF16-4693-8A34-78068AB74A2E}" dt="2025-09-26T12:10:31.017" v="8133" actId="47"/>
        <pc:sldMkLst>
          <pc:docMk/>
          <pc:sldMk cId="681613847" sldId="273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458509417" sldId="274"/>
        </pc:sldMkLst>
      </pc:sldChg>
      <pc:sldChg chg="addSp delSp modSp add mod modNotesTx">
        <pc:chgData name="Alexander Robinson" userId="6e0e6842-bb67-4f78-86fa-53656fb3db0c" providerId="ADAL" clId="{F150CACA-EF16-4693-8A34-78068AB74A2E}" dt="2025-09-25T15:12:47.945" v="4328" actId="6549"/>
        <pc:sldMkLst>
          <pc:docMk/>
          <pc:sldMk cId="1498852025" sldId="274"/>
        </pc:sldMkLst>
        <pc:spChg chg="add mod">
          <ac:chgData name="Alexander Robinson" userId="6e0e6842-bb67-4f78-86fa-53656fb3db0c" providerId="ADAL" clId="{F150CACA-EF16-4693-8A34-78068AB74A2E}" dt="2025-09-19T11:07:20.233" v="3408" actId="20577"/>
          <ac:spMkLst>
            <pc:docMk/>
            <pc:sldMk cId="1498852025" sldId="274"/>
            <ac:spMk id="6" creationId="{57D585D3-18AE-8C9B-E1AB-D852183DB989}"/>
          </ac:spMkLst>
        </pc:spChg>
        <pc:spChg chg="mod">
          <ac:chgData name="Alexander Robinson" userId="6e0e6842-bb67-4f78-86fa-53656fb3db0c" providerId="ADAL" clId="{F150CACA-EF16-4693-8A34-78068AB74A2E}" dt="2025-09-19T11:09:16.490" v="3466" actId="20577"/>
          <ac:spMkLst>
            <pc:docMk/>
            <pc:sldMk cId="1498852025" sldId="274"/>
            <ac:spMk id="7" creationId="{983980DA-44FD-13A1-70BE-EA1C053AD761}"/>
          </ac:spMkLst>
        </pc:spChg>
        <pc:spChg chg="mod">
          <ac:chgData name="Alexander Robinson" userId="6e0e6842-bb67-4f78-86fa-53656fb3db0c" providerId="ADAL" clId="{F150CACA-EF16-4693-8A34-78068AB74A2E}" dt="2025-09-19T11:06:28.942" v="3252" actId="1076"/>
          <ac:spMkLst>
            <pc:docMk/>
            <pc:sldMk cId="1498852025" sldId="274"/>
            <ac:spMk id="9" creationId="{4708FE4D-CDD0-7AC6-9BA2-17FC5DC7C4DC}"/>
          </ac:spMkLst>
        </pc:spChg>
        <pc:picChg chg="add mod">
          <ac:chgData name="Alexander Robinson" userId="6e0e6842-bb67-4f78-86fa-53656fb3db0c" providerId="ADAL" clId="{F150CACA-EF16-4693-8A34-78068AB74A2E}" dt="2025-09-19T11:06:13.462" v="3248" actId="1076"/>
          <ac:picMkLst>
            <pc:docMk/>
            <pc:sldMk cId="1498852025" sldId="274"/>
            <ac:picMk id="3" creationId="{CD2C0C36-93C1-188E-98B1-D20925DBCA13}"/>
          </ac:picMkLst>
        </pc:picChg>
        <pc:picChg chg="add mod">
          <ac:chgData name="Alexander Robinson" userId="6e0e6842-bb67-4f78-86fa-53656fb3db0c" providerId="ADAL" clId="{F150CACA-EF16-4693-8A34-78068AB74A2E}" dt="2025-09-19T11:15:52.498" v="3669"/>
          <ac:picMkLst>
            <pc:docMk/>
            <pc:sldMk cId="1498852025" sldId="274"/>
            <ac:picMk id="8" creationId="{61C34983-6D86-90F1-81E6-DD8EA1D379FC}"/>
          </ac:picMkLst>
        </pc:picChg>
        <pc:picChg chg="mod modCrop">
          <ac:chgData name="Alexander Robinson" userId="6e0e6842-bb67-4f78-86fa-53656fb3db0c" providerId="ADAL" clId="{F150CACA-EF16-4693-8A34-78068AB74A2E}" dt="2025-09-19T11:06:41.684" v="3254" actId="14100"/>
          <ac:picMkLst>
            <pc:docMk/>
            <pc:sldMk cId="1498852025" sldId="274"/>
            <ac:picMk id="11" creationId="{41C32257-983A-77A5-C537-BF0F4FBC621A}"/>
          </ac:picMkLst>
        </pc:picChg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1226063219" sldId="275"/>
        </pc:sldMkLst>
      </pc:sldChg>
      <pc:sldChg chg="addSp delSp modSp add mod modNotesTx">
        <pc:chgData name="Alexander Robinson" userId="6e0e6842-bb67-4f78-86fa-53656fb3db0c" providerId="ADAL" clId="{F150CACA-EF16-4693-8A34-78068AB74A2E}" dt="2025-09-25T15:12:50.521" v="4329" actId="6549"/>
        <pc:sldMkLst>
          <pc:docMk/>
          <pc:sldMk cId="2589462927" sldId="275"/>
        </pc:sldMkLst>
        <pc:spChg chg="mod">
          <ac:chgData name="Alexander Robinson" userId="6e0e6842-bb67-4f78-86fa-53656fb3db0c" providerId="ADAL" clId="{F150CACA-EF16-4693-8A34-78068AB74A2E}" dt="2025-09-19T11:10:18.059" v="3612" actId="20577"/>
          <ac:spMkLst>
            <pc:docMk/>
            <pc:sldMk cId="2589462927" sldId="275"/>
            <ac:spMk id="6" creationId="{F40C447F-7BDF-2E6E-830A-A35C2BFDF9D3}"/>
          </ac:spMkLst>
        </pc:spChg>
        <pc:spChg chg="mod">
          <ac:chgData name="Alexander Robinson" userId="6e0e6842-bb67-4f78-86fa-53656fb3db0c" providerId="ADAL" clId="{F150CACA-EF16-4693-8A34-78068AB74A2E}" dt="2025-09-19T11:09:21.492" v="3477" actId="20577"/>
          <ac:spMkLst>
            <pc:docMk/>
            <pc:sldMk cId="2589462927" sldId="275"/>
            <ac:spMk id="7" creationId="{ED7706F9-9486-E992-4E05-4AD4EDC3C8A1}"/>
          </ac:spMkLst>
        </pc:spChg>
        <pc:picChg chg="add mod modCrop">
          <ac:chgData name="Alexander Robinson" userId="6e0e6842-bb67-4f78-86fa-53656fb3db0c" providerId="ADAL" clId="{F150CACA-EF16-4693-8A34-78068AB74A2E}" dt="2025-09-19T11:11:18.237" v="3619" actId="732"/>
          <ac:picMkLst>
            <pc:docMk/>
            <pc:sldMk cId="2589462927" sldId="275"/>
            <ac:picMk id="5" creationId="{D770B71C-3136-F734-C60F-9FA1A40D3311}"/>
          </ac:picMkLst>
        </pc:picChg>
        <pc:picChg chg="add mod">
          <ac:chgData name="Alexander Robinson" userId="6e0e6842-bb67-4f78-86fa-53656fb3db0c" providerId="ADAL" clId="{F150CACA-EF16-4693-8A34-78068AB74A2E}" dt="2025-09-19T11:12:01.629" v="3623" actId="1076"/>
          <ac:picMkLst>
            <pc:docMk/>
            <pc:sldMk cId="2589462927" sldId="275"/>
            <ac:picMk id="10" creationId="{7074FBD8-70D8-B32B-4886-23E5222129FD}"/>
          </ac:picMkLst>
        </pc:picChg>
        <pc:picChg chg="mod">
          <ac:chgData name="Alexander Robinson" userId="6e0e6842-bb67-4f78-86fa-53656fb3db0c" providerId="ADAL" clId="{F150CACA-EF16-4693-8A34-78068AB74A2E}" dt="2025-09-19T11:15:47.032" v="3667" actId="1035"/>
          <ac:picMkLst>
            <pc:docMk/>
            <pc:sldMk cId="2589462927" sldId="275"/>
            <ac:picMk id="13" creationId="{24F038B2-48EE-8242-563B-6516333954CA}"/>
          </ac:picMkLst>
        </pc:picChg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3082824021" sldId="276"/>
        </pc:sldMkLst>
      </pc:sldChg>
      <pc:sldChg chg="addSp delSp modSp add del mod modNotesTx">
        <pc:chgData name="Alexander Robinson" userId="6e0e6842-bb67-4f78-86fa-53656fb3db0c" providerId="ADAL" clId="{F150CACA-EF16-4693-8A34-78068AB74A2E}" dt="2025-09-26T12:10:37.183" v="8134" actId="47"/>
        <pc:sldMkLst>
          <pc:docMk/>
          <pc:sldMk cId="4101687558" sldId="276"/>
        </pc:sldMkLst>
      </pc:sldChg>
      <pc:sldChg chg="addSp delSp add del mod">
        <pc:chgData name="Alexander Robinson" userId="6e0e6842-bb67-4f78-86fa-53656fb3db0c" providerId="ADAL" clId="{F150CACA-EF16-4693-8A34-78068AB74A2E}" dt="2025-09-25T15:13:00.421" v="4331" actId="47"/>
        <pc:sldMkLst>
          <pc:docMk/>
          <pc:sldMk cId="2496072024" sldId="277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3443818987" sldId="277"/>
        </pc:sldMkLst>
      </pc:sldChg>
      <pc:sldChg chg="addSp delSp add del mod">
        <pc:chgData name="Alexander Robinson" userId="6e0e6842-bb67-4f78-86fa-53656fb3db0c" providerId="ADAL" clId="{F150CACA-EF16-4693-8A34-78068AB74A2E}" dt="2025-09-25T14:17:53.772" v="4224" actId="47"/>
        <pc:sldMkLst>
          <pc:docMk/>
          <pc:sldMk cId="0" sldId="278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3719081716" sldId="278"/>
        </pc:sldMkLst>
      </pc:sldChg>
      <pc:sldChg chg="addSp modSp add del mod modNotesTx">
        <pc:chgData name="Alexander Robinson" userId="6e0e6842-bb67-4f78-86fa-53656fb3db0c" providerId="ADAL" clId="{F150CACA-EF16-4693-8A34-78068AB74A2E}" dt="2025-09-26T12:10:25.127" v="8130" actId="47"/>
        <pc:sldMkLst>
          <pc:docMk/>
          <pc:sldMk cId="893263341" sldId="279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2643793880" sldId="279"/>
        </pc:sldMkLst>
      </pc:sldChg>
      <pc:sldChg chg="add del">
        <pc:chgData name="Alexander Robinson" userId="6e0e6842-bb67-4f78-86fa-53656fb3db0c" providerId="ADAL" clId="{F150CACA-EF16-4693-8A34-78068AB74A2E}" dt="2025-09-18T16:59:28.141" v="2620" actId="2696"/>
        <pc:sldMkLst>
          <pc:docMk/>
          <pc:sldMk cId="1764863644" sldId="280"/>
        </pc:sldMkLst>
      </pc:sldChg>
      <pc:sldChg chg="addSp delSp modSp add mod modNotesTx">
        <pc:chgData name="Alexander Robinson" userId="6e0e6842-bb67-4f78-86fa-53656fb3db0c" providerId="ADAL" clId="{F150CACA-EF16-4693-8A34-78068AB74A2E}" dt="2025-09-26T09:13:12.848" v="5312" actId="1076"/>
        <pc:sldMkLst>
          <pc:docMk/>
          <pc:sldMk cId="2468927692" sldId="280"/>
        </pc:sldMkLst>
        <pc:spChg chg="mod">
          <ac:chgData name="Alexander Robinson" userId="6e0e6842-bb67-4f78-86fa-53656fb3db0c" providerId="ADAL" clId="{F150CACA-EF16-4693-8A34-78068AB74A2E}" dt="2025-09-26T09:09:05.173" v="4992" actId="790"/>
          <ac:spMkLst>
            <pc:docMk/>
            <pc:sldMk cId="2468927692" sldId="280"/>
            <ac:spMk id="7" creationId="{7AD57FF2-F4F9-DC8E-1A41-ADF55C916307}"/>
          </ac:spMkLst>
        </pc:spChg>
        <pc:spChg chg="add mod">
          <ac:chgData name="Alexander Robinson" userId="6e0e6842-bb67-4f78-86fa-53656fb3db0c" providerId="ADAL" clId="{F150CACA-EF16-4693-8A34-78068AB74A2E}" dt="2025-09-26T09:13:11.088" v="5311" actId="14100"/>
          <ac:spMkLst>
            <pc:docMk/>
            <pc:sldMk cId="2468927692" sldId="280"/>
            <ac:spMk id="8" creationId="{0AC5AAE3-FBFE-0792-9730-0DE85989801B}"/>
          </ac:spMkLst>
        </pc:spChg>
        <pc:picChg chg="add mod">
          <ac:chgData name="Alexander Robinson" userId="6e0e6842-bb67-4f78-86fa-53656fb3db0c" providerId="ADAL" clId="{F150CACA-EF16-4693-8A34-78068AB74A2E}" dt="2025-09-26T09:13:12.848" v="5312" actId="1076"/>
          <ac:picMkLst>
            <pc:docMk/>
            <pc:sldMk cId="2468927692" sldId="280"/>
            <ac:picMk id="5" creationId="{3E8E7989-FEDB-9136-8D62-84EBAB147A30}"/>
          </ac:picMkLst>
        </pc:picChg>
      </pc:sldChg>
      <pc:sldChg chg="addSp delSp modSp add mod">
        <pc:chgData name="Alexander Robinson" userId="6e0e6842-bb67-4f78-86fa-53656fb3db0c" providerId="ADAL" clId="{F150CACA-EF16-4693-8A34-78068AB74A2E}" dt="2025-09-26T09:15:02.615" v="5351"/>
        <pc:sldMkLst>
          <pc:docMk/>
          <pc:sldMk cId="4049709935" sldId="281"/>
        </pc:sldMkLst>
        <pc:spChg chg="add mod">
          <ac:chgData name="Alexander Robinson" userId="6e0e6842-bb67-4f78-86fa-53656fb3db0c" providerId="ADAL" clId="{F150CACA-EF16-4693-8A34-78068AB74A2E}" dt="2025-09-26T09:15:02.615" v="5351"/>
          <ac:spMkLst>
            <pc:docMk/>
            <pc:sldMk cId="4049709935" sldId="281"/>
            <ac:spMk id="3" creationId="{ECEFDCBD-D4EA-59ED-98FA-1D9E69CF5EE4}"/>
          </ac:spMkLst>
        </pc:spChg>
        <pc:spChg chg="mod">
          <ac:chgData name="Alexander Robinson" userId="6e0e6842-bb67-4f78-86fa-53656fb3db0c" providerId="ADAL" clId="{F150CACA-EF16-4693-8A34-78068AB74A2E}" dt="2025-09-26T09:14:40.850" v="5348" actId="20577"/>
          <ac:spMkLst>
            <pc:docMk/>
            <pc:sldMk cId="4049709935" sldId="281"/>
            <ac:spMk id="7" creationId="{6E849423-C723-B1D7-D64A-B1C244B324E4}"/>
          </ac:spMkLst>
        </pc:spChg>
        <pc:picChg chg="add mod">
          <ac:chgData name="Alexander Robinson" userId="6e0e6842-bb67-4f78-86fa-53656fb3db0c" providerId="ADAL" clId="{F150CACA-EF16-4693-8A34-78068AB74A2E}" dt="2025-09-26T09:15:02.615" v="5351"/>
          <ac:picMkLst>
            <pc:docMk/>
            <pc:sldMk cId="4049709935" sldId="281"/>
            <ac:picMk id="2" creationId="{CD178213-DC2A-8569-14AA-7FE1C9F982C7}"/>
          </ac:picMkLst>
        </pc:picChg>
      </pc:sldChg>
      <pc:sldChg chg="delSp modSp add mod">
        <pc:chgData name="Alexander Robinson" userId="6e0e6842-bb67-4f78-86fa-53656fb3db0c" providerId="ADAL" clId="{F150CACA-EF16-4693-8A34-78068AB74A2E}" dt="2025-09-26T09:17:33.419" v="5608" actId="20577"/>
        <pc:sldMkLst>
          <pc:docMk/>
          <pc:sldMk cId="1892540930" sldId="282"/>
        </pc:sldMkLst>
        <pc:spChg chg="mod">
          <ac:chgData name="Alexander Robinson" userId="6e0e6842-bb67-4f78-86fa-53656fb3db0c" providerId="ADAL" clId="{F150CACA-EF16-4693-8A34-78068AB74A2E}" dt="2025-09-26T09:17:33.419" v="5608" actId="20577"/>
          <ac:spMkLst>
            <pc:docMk/>
            <pc:sldMk cId="1892540930" sldId="282"/>
            <ac:spMk id="3" creationId="{672587B4-0D03-BA0E-F806-91F4BDE2ECA4}"/>
          </ac:spMkLst>
        </pc:spChg>
        <pc:spChg chg="mod">
          <ac:chgData name="Alexander Robinson" userId="6e0e6842-bb67-4f78-86fa-53656fb3db0c" providerId="ADAL" clId="{F150CACA-EF16-4693-8A34-78068AB74A2E}" dt="2025-09-26T09:15:53.004" v="5388" actId="20577"/>
          <ac:spMkLst>
            <pc:docMk/>
            <pc:sldMk cId="1892540930" sldId="282"/>
            <ac:spMk id="7" creationId="{AFCC0158-830F-8FCA-DF95-42C7791F0ADA}"/>
          </ac:spMkLst>
        </pc:spChg>
      </pc:sldChg>
      <pc:sldChg chg="addSp delSp modSp add mod">
        <pc:chgData name="Alexander Robinson" userId="6e0e6842-bb67-4f78-86fa-53656fb3db0c" providerId="ADAL" clId="{F150CACA-EF16-4693-8A34-78068AB74A2E}" dt="2025-09-30T10:09:10.990" v="8444"/>
        <pc:sldMkLst>
          <pc:docMk/>
          <pc:sldMk cId="3843623446" sldId="283"/>
        </pc:sldMkLst>
        <pc:spChg chg="mod">
          <ac:chgData name="Alexander Robinson" userId="6e0e6842-bb67-4f78-86fa-53656fb3db0c" providerId="ADAL" clId="{F150CACA-EF16-4693-8A34-78068AB74A2E}" dt="2025-09-30T10:09:10.990" v="8444"/>
          <ac:spMkLst>
            <pc:docMk/>
            <pc:sldMk cId="3843623446" sldId="283"/>
            <ac:spMk id="3" creationId="{B8C51276-58DA-E730-2E66-90C68C2FCD4C}"/>
          </ac:spMkLst>
        </pc:spChg>
        <pc:spChg chg="mod">
          <ac:chgData name="Alexander Robinson" userId="6e0e6842-bb67-4f78-86fa-53656fb3db0c" providerId="ADAL" clId="{F150CACA-EF16-4693-8A34-78068AB74A2E}" dt="2025-09-30T10:05:12.773" v="8195" actId="20577"/>
          <ac:spMkLst>
            <pc:docMk/>
            <pc:sldMk cId="3843623446" sldId="283"/>
            <ac:spMk id="7" creationId="{4EE15993-A501-6779-E2DE-4E52203D9954}"/>
          </ac:spMkLst>
        </pc:spChg>
        <pc:picChg chg="add del mod">
          <ac:chgData name="Alexander Robinson" userId="6e0e6842-bb67-4f78-86fa-53656fb3db0c" providerId="ADAL" clId="{F150CACA-EF16-4693-8A34-78068AB74A2E}" dt="2025-09-30T10:05:15.191" v="8196" actId="478"/>
          <ac:picMkLst>
            <pc:docMk/>
            <pc:sldMk cId="3843623446" sldId="283"/>
            <ac:picMk id="1026" creationId="{B17439D1-5FA4-DC00-8E2E-6B6530FCD5FC}"/>
          </ac:picMkLst>
        </pc:picChg>
      </pc:sldChg>
      <pc:sldChg chg="modSp add mod">
        <pc:chgData name="Alexander Robinson" userId="6e0e6842-bb67-4f78-86fa-53656fb3db0c" providerId="ADAL" clId="{F150CACA-EF16-4693-8A34-78068AB74A2E}" dt="2025-09-26T11:58:45.717" v="7507" actId="20577"/>
        <pc:sldMkLst>
          <pc:docMk/>
          <pc:sldMk cId="270880502" sldId="284"/>
        </pc:sldMkLst>
        <pc:spChg chg="mod">
          <ac:chgData name="Alexander Robinson" userId="6e0e6842-bb67-4f78-86fa-53656fb3db0c" providerId="ADAL" clId="{F150CACA-EF16-4693-8A34-78068AB74A2E}" dt="2025-09-26T11:58:45.717" v="7507" actId="20577"/>
          <ac:spMkLst>
            <pc:docMk/>
            <pc:sldMk cId="270880502" sldId="284"/>
            <ac:spMk id="3" creationId="{C2C56968-BFF5-BD65-F895-DD4E023725CE}"/>
          </ac:spMkLst>
        </pc:spChg>
        <pc:spChg chg="mod">
          <ac:chgData name="Alexander Robinson" userId="6e0e6842-bb67-4f78-86fa-53656fb3db0c" providerId="ADAL" clId="{F150CACA-EF16-4693-8A34-78068AB74A2E}" dt="2025-09-26T09:18:25.655" v="5648" actId="20577"/>
          <ac:spMkLst>
            <pc:docMk/>
            <pc:sldMk cId="270880502" sldId="284"/>
            <ac:spMk id="7" creationId="{77E7C9EE-2D1D-BB2E-C032-AC2C35EFB0D9}"/>
          </ac:spMkLst>
        </pc:spChg>
      </pc:sldChg>
      <pc:sldChg chg="modSp add mod ord">
        <pc:chgData name="Alexander Robinson" userId="6e0e6842-bb67-4f78-86fa-53656fb3db0c" providerId="ADAL" clId="{F150CACA-EF16-4693-8A34-78068AB74A2E}" dt="2025-09-26T11:51:11.177" v="6677" actId="20577"/>
        <pc:sldMkLst>
          <pc:docMk/>
          <pc:sldMk cId="626835812" sldId="285"/>
        </pc:sldMkLst>
        <pc:spChg chg="mod">
          <ac:chgData name="Alexander Robinson" userId="6e0e6842-bb67-4f78-86fa-53656fb3db0c" providerId="ADAL" clId="{F150CACA-EF16-4693-8A34-78068AB74A2E}" dt="2025-09-26T11:51:11.177" v="6677" actId="20577"/>
          <ac:spMkLst>
            <pc:docMk/>
            <pc:sldMk cId="626835812" sldId="285"/>
            <ac:spMk id="3" creationId="{D61819E5-FC27-5DA3-64D4-C6DEFAD2133B}"/>
          </ac:spMkLst>
        </pc:spChg>
        <pc:spChg chg="mod">
          <ac:chgData name="Alexander Robinson" userId="6e0e6842-bb67-4f78-86fa-53656fb3db0c" providerId="ADAL" clId="{F150CACA-EF16-4693-8A34-78068AB74A2E}" dt="2025-09-26T11:50:06.069" v="6413" actId="20577"/>
          <ac:spMkLst>
            <pc:docMk/>
            <pc:sldMk cId="626835812" sldId="285"/>
            <ac:spMk id="7" creationId="{A09622B9-ABE0-E0F1-60B6-22DE934E02DF}"/>
          </ac:spMkLst>
        </pc:spChg>
      </pc:sldChg>
      <pc:sldChg chg="modSp add mod">
        <pc:chgData name="Alexander Robinson" userId="6e0e6842-bb67-4f78-86fa-53656fb3db0c" providerId="ADAL" clId="{F150CACA-EF16-4693-8A34-78068AB74A2E}" dt="2025-09-26T11:52:52.656" v="6990" actId="20577"/>
        <pc:sldMkLst>
          <pc:docMk/>
          <pc:sldMk cId="1974076309" sldId="286"/>
        </pc:sldMkLst>
        <pc:spChg chg="mod">
          <ac:chgData name="Alexander Robinson" userId="6e0e6842-bb67-4f78-86fa-53656fb3db0c" providerId="ADAL" clId="{F150CACA-EF16-4693-8A34-78068AB74A2E}" dt="2025-09-26T11:52:52.656" v="6990" actId="20577"/>
          <ac:spMkLst>
            <pc:docMk/>
            <pc:sldMk cId="1974076309" sldId="286"/>
            <ac:spMk id="3" creationId="{A9CE3251-95BE-4F3B-BDBF-79816D424FF1}"/>
          </ac:spMkLst>
        </pc:spChg>
        <pc:spChg chg="mod">
          <ac:chgData name="Alexander Robinson" userId="6e0e6842-bb67-4f78-86fa-53656fb3db0c" providerId="ADAL" clId="{F150CACA-EF16-4693-8A34-78068AB74A2E}" dt="2025-09-26T11:51:48.931" v="6730" actId="20577"/>
          <ac:spMkLst>
            <pc:docMk/>
            <pc:sldMk cId="1974076309" sldId="286"/>
            <ac:spMk id="7" creationId="{9E288541-4C42-46D7-2453-ECBE1D35FF8C}"/>
          </ac:spMkLst>
        </pc:spChg>
      </pc:sldChg>
      <pc:sldChg chg="addSp delSp modSp add mod">
        <pc:chgData name="Alexander Robinson" userId="6e0e6842-bb67-4f78-86fa-53656fb3db0c" providerId="ADAL" clId="{F150CACA-EF16-4693-8A34-78068AB74A2E}" dt="2025-09-26T11:54:46.827" v="7130" actId="1076"/>
        <pc:sldMkLst>
          <pc:docMk/>
          <pc:sldMk cId="3884306751" sldId="287"/>
        </pc:sldMkLst>
        <pc:spChg chg="mod">
          <ac:chgData name="Alexander Robinson" userId="6e0e6842-bb67-4f78-86fa-53656fb3db0c" providerId="ADAL" clId="{F150CACA-EF16-4693-8A34-78068AB74A2E}" dt="2025-09-26T11:54:41.763" v="7129" actId="14100"/>
          <ac:spMkLst>
            <pc:docMk/>
            <pc:sldMk cId="3884306751" sldId="287"/>
            <ac:spMk id="3" creationId="{A8164736-AE4A-D3AB-9379-8B4436CCE8B2}"/>
          </ac:spMkLst>
        </pc:spChg>
        <pc:spChg chg="mod">
          <ac:chgData name="Alexander Robinson" userId="6e0e6842-bb67-4f78-86fa-53656fb3db0c" providerId="ADAL" clId="{F150CACA-EF16-4693-8A34-78068AB74A2E}" dt="2025-09-26T11:53:18.856" v="7049" actId="27636"/>
          <ac:spMkLst>
            <pc:docMk/>
            <pc:sldMk cId="3884306751" sldId="287"/>
            <ac:spMk id="7" creationId="{9881D4FF-7213-3CBC-1EC1-FEB98E44D5F2}"/>
          </ac:spMkLst>
        </pc:spChg>
        <pc:picChg chg="add mod">
          <ac:chgData name="Alexander Robinson" userId="6e0e6842-bb67-4f78-86fa-53656fb3db0c" providerId="ADAL" clId="{F150CACA-EF16-4693-8A34-78068AB74A2E}" dt="2025-09-26T11:54:46.827" v="7130" actId="1076"/>
          <ac:picMkLst>
            <pc:docMk/>
            <pc:sldMk cId="3884306751" sldId="287"/>
            <ac:picMk id="5" creationId="{CF52A027-1E24-B9A9-7C98-6DF0FDB603DE}"/>
          </ac:picMkLst>
        </pc:picChg>
        <pc:picChg chg="add mod">
          <ac:chgData name="Alexander Robinson" userId="6e0e6842-bb67-4f78-86fa-53656fb3db0c" providerId="ADAL" clId="{F150CACA-EF16-4693-8A34-78068AB74A2E}" dt="2025-09-26T11:54:37.556" v="7128" actId="1076"/>
          <ac:picMkLst>
            <pc:docMk/>
            <pc:sldMk cId="3884306751" sldId="287"/>
            <ac:picMk id="6" creationId="{6ABEFBF8-BC68-169D-C195-E4EB554A6CB9}"/>
          </ac:picMkLst>
        </pc:picChg>
        <pc:picChg chg="add mod">
          <ac:chgData name="Alexander Robinson" userId="6e0e6842-bb67-4f78-86fa-53656fb3db0c" providerId="ADAL" clId="{F150CACA-EF16-4693-8A34-78068AB74A2E}" dt="2025-09-26T11:54:31.196" v="7126" actId="1076"/>
          <ac:picMkLst>
            <pc:docMk/>
            <pc:sldMk cId="3884306751" sldId="287"/>
            <ac:picMk id="8" creationId="{5CFA4F53-53DB-9F11-03BA-C25B7713D3A4}"/>
          </ac:picMkLst>
        </pc:picChg>
      </pc:sldChg>
      <pc:sldChg chg="modSp add mod">
        <pc:chgData name="Alexander Robinson" userId="6e0e6842-bb67-4f78-86fa-53656fb3db0c" providerId="ADAL" clId="{F150CACA-EF16-4693-8A34-78068AB74A2E}" dt="2025-09-26T11:57:28.177" v="7421"/>
        <pc:sldMkLst>
          <pc:docMk/>
          <pc:sldMk cId="2961390487" sldId="288"/>
        </pc:sldMkLst>
        <pc:spChg chg="mod">
          <ac:chgData name="Alexander Robinson" userId="6e0e6842-bb67-4f78-86fa-53656fb3db0c" providerId="ADAL" clId="{F150CACA-EF16-4693-8A34-78068AB74A2E}" dt="2025-09-26T11:57:28.177" v="7421"/>
          <ac:spMkLst>
            <pc:docMk/>
            <pc:sldMk cId="2961390487" sldId="288"/>
            <ac:spMk id="3" creationId="{02727992-FFB7-2DB8-96A3-1EE59403B71A}"/>
          </ac:spMkLst>
        </pc:spChg>
        <pc:spChg chg="mod">
          <ac:chgData name="Alexander Robinson" userId="6e0e6842-bb67-4f78-86fa-53656fb3db0c" providerId="ADAL" clId="{F150CACA-EF16-4693-8A34-78068AB74A2E}" dt="2025-09-26T11:57:15.029" v="7419" actId="20577"/>
          <ac:spMkLst>
            <pc:docMk/>
            <pc:sldMk cId="2961390487" sldId="288"/>
            <ac:spMk id="7" creationId="{24E0987A-F27A-7718-6C84-7F80B86523FC}"/>
          </ac:spMkLst>
        </pc:spChg>
      </pc:sldChg>
      <pc:sldChg chg="modSp add mod">
        <pc:chgData name="Alexander Robinson" userId="6e0e6842-bb67-4f78-86fa-53656fb3db0c" providerId="ADAL" clId="{F150CACA-EF16-4693-8A34-78068AB74A2E}" dt="2025-09-26T11:59:26.711" v="7602" actId="20577"/>
        <pc:sldMkLst>
          <pc:docMk/>
          <pc:sldMk cId="2176620637" sldId="289"/>
        </pc:sldMkLst>
        <pc:spChg chg="mod">
          <ac:chgData name="Alexander Robinson" userId="6e0e6842-bb67-4f78-86fa-53656fb3db0c" providerId="ADAL" clId="{F150CACA-EF16-4693-8A34-78068AB74A2E}" dt="2025-09-26T11:59:26.711" v="7602" actId="20577"/>
          <ac:spMkLst>
            <pc:docMk/>
            <pc:sldMk cId="2176620637" sldId="289"/>
            <ac:spMk id="3" creationId="{4150D554-6AFC-05DD-4723-CBA1E72FEE44}"/>
          </ac:spMkLst>
        </pc:spChg>
        <pc:spChg chg="mod">
          <ac:chgData name="Alexander Robinson" userId="6e0e6842-bb67-4f78-86fa-53656fb3db0c" providerId="ADAL" clId="{F150CACA-EF16-4693-8A34-78068AB74A2E}" dt="2025-09-26T11:58:30.227" v="7459" actId="6549"/>
          <ac:spMkLst>
            <pc:docMk/>
            <pc:sldMk cId="2176620637" sldId="289"/>
            <ac:spMk id="7" creationId="{8333751F-B267-818B-19C2-411BFA3EE15F}"/>
          </ac:spMkLst>
        </pc:spChg>
      </pc:sldChg>
      <pc:sldChg chg="addSp delSp modSp add mod">
        <pc:chgData name="Alexander Robinson" userId="6e0e6842-bb67-4f78-86fa-53656fb3db0c" providerId="ADAL" clId="{F150CACA-EF16-4693-8A34-78068AB74A2E}" dt="2025-09-26T12:06:35.987" v="8110" actId="20577"/>
        <pc:sldMkLst>
          <pc:docMk/>
          <pc:sldMk cId="3648042187" sldId="290"/>
        </pc:sldMkLst>
        <pc:spChg chg="add mod">
          <ac:chgData name="Alexander Robinson" userId="6e0e6842-bb67-4f78-86fa-53656fb3db0c" providerId="ADAL" clId="{F150CACA-EF16-4693-8A34-78068AB74A2E}" dt="2025-09-26T12:01:49.697" v="7802" actId="1076"/>
          <ac:spMkLst>
            <pc:docMk/>
            <pc:sldMk cId="3648042187" sldId="290"/>
            <ac:spMk id="2" creationId="{855DA680-3BAF-051D-33BD-404E37DA05EC}"/>
          </ac:spMkLst>
        </pc:spChg>
        <pc:spChg chg="mod">
          <ac:chgData name="Alexander Robinson" userId="6e0e6842-bb67-4f78-86fa-53656fb3db0c" providerId="ADAL" clId="{F150CACA-EF16-4693-8A34-78068AB74A2E}" dt="2025-09-26T12:00:04.810" v="7666" actId="313"/>
          <ac:spMkLst>
            <pc:docMk/>
            <pc:sldMk cId="3648042187" sldId="290"/>
            <ac:spMk id="7" creationId="{C12D3C71-9BC3-1B39-0A75-AA974380A97E}"/>
          </ac:spMkLst>
        </pc:spChg>
        <pc:spChg chg="add mod">
          <ac:chgData name="Alexander Robinson" userId="6e0e6842-bb67-4f78-86fa-53656fb3db0c" providerId="ADAL" clId="{F150CACA-EF16-4693-8A34-78068AB74A2E}" dt="2025-09-26T12:06:01.427" v="8048" actId="1076"/>
          <ac:spMkLst>
            <pc:docMk/>
            <pc:sldMk cId="3648042187" sldId="290"/>
            <ac:spMk id="8" creationId="{6CDAF6B1-B58B-5154-8762-68A5F122C908}"/>
          </ac:spMkLst>
        </pc:spChg>
        <pc:spChg chg="add mod">
          <ac:chgData name="Alexander Robinson" userId="6e0e6842-bb67-4f78-86fa-53656fb3db0c" providerId="ADAL" clId="{F150CACA-EF16-4693-8A34-78068AB74A2E}" dt="2025-09-26T12:04:15.777" v="7955" actId="1076"/>
          <ac:spMkLst>
            <pc:docMk/>
            <pc:sldMk cId="3648042187" sldId="290"/>
            <ac:spMk id="9" creationId="{4DB8039D-8369-5CEE-A131-F67F293A6A9E}"/>
          </ac:spMkLst>
        </pc:spChg>
        <pc:spChg chg="add mod">
          <ac:chgData name="Alexander Robinson" userId="6e0e6842-bb67-4f78-86fa-53656fb3db0c" providerId="ADAL" clId="{F150CACA-EF16-4693-8A34-78068AB74A2E}" dt="2025-09-26T12:04:54.447" v="8034" actId="20577"/>
          <ac:spMkLst>
            <pc:docMk/>
            <pc:sldMk cId="3648042187" sldId="290"/>
            <ac:spMk id="20" creationId="{C21F3A5D-BADA-BD2E-5B6E-B5265A651CE8}"/>
          </ac:spMkLst>
        </pc:spChg>
        <pc:spChg chg="add mod">
          <ac:chgData name="Alexander Robinson" userId="6e0e6842-bb67-4f78-86fa-53656fb3db0c" providerId="ADAL" clId="{F150CACA-EF16-4693-8A34-78068AB74A2E}" dt="2025-09-26T12:06:35.987" v="8110" actId="20577"/>
          <ac:spMkLst>
            <pc:docMk/>
            <pc:sldMk cId="3648042187" sldId="290"/>
            <ac:spMk id="30" creationId="{39948509-A0A9-0899-2985-FFEFF8F4B426}"/>
          </ac:spMkLst>
        </pc:spChg>
        <pc:cxnChg chg="add mod">
          <ac:chgData name="Alexander Robinson" userId="6e0e6842-bb67-4f78-86fa-53656fb3db0c" providerId="ADAL" clId="{F150CACA-EF16-4693-8A34-78068AB74A2E}" dt="2025-09-26T12:06:01.427" v="8048" actId="1076"/>
          <ac:cxnSpMkLst>
            <pc:docMk/>
            <pc:sldMk cId="3648042187" sldId="290"/>
            <ac:cxnSpMk id="6" creationId="{7FB91B31-E6AD-F64B-F1E3-1AD690F21FA8}"/>
          </ac:cxnSpMkLst>
        </pc:cxnChg>
        <pc:cxnChg chg="add mod">
          <ac:chgData name="Alexander Robinson" userId="6e0e6842-bb67-4f78-86fa-53656fb3db0c" providerId="ADAL" clId="{F150CACA-EF16-4693-8A34-78068AB74A2E}" dt="2025-09-26T12:06:12.547" v="8049" actId="14100"/>
          <ac:cxnSpMkLst>
            <pc:docMk/>
            <pc:sldMk cId="3648042187" sldId="290"/>
            <ac:cxnSpMk id="10" creationId="{99D1FF16-ACC2-6BFA-87CF-7814F3308F00}"/>
          </ac:cxnSpMkLst>
        </pc:cxnChg>
        <pc:cxnChg chg="add mod">
          <ac:chgData name="Alexander Robinson" userId="6e0e6842-bb67-4f78-86fa-53656fb3db0c" providerId="ADAL" clId="{F150CACA-EF16-4693-8A34-78068AB74A2E}" dt="2025-09-26T12:05:44.227" v="8045" actId="14100"/>
          <ac:cxnSpMkLst>
            <pc:docMk/>
            <pc:sldMk cId="3648042187" sldId="290"/>
            <ac:cxnSpMk id="27" creationId="{2D2BD3CC-A84B-3AFC-E39B-7EC99D61AC7E}"/>
          </ac:cxnSpMkLst>
        </pc:cxnChg>
        <pc:cxnChg chg="add mod">
          <ac:chgData name="Alexander Robinson" userId="6e0e6842-bb67-4f78-86fa-53656fb3db0c" providerId="ADAL" clId="{F150CACA-EF16-4693-8A34-78068AB74A2E}" dt="2025-09-26T12:06:17.583" v="8051" actId="1076"/>
          <ac:cxnSpMkLst>
            <pc:docMk/>
            <pc:sldMk cId="3648042187" sldId="290"/>
            <ac:cxnSpMk id="32" creationId="{FC9B36D7-22A6-7DA5-F6AD-972CBAC46FC7}"/>
          </ac:cxnSpMkLst>
        </pc:cxnChg>
      </pc:sldChg>
      <pc:sldChg chg="delSp modSp add mod">
        <pc:chgData name="Alexander Robinson" userId="6e0e6842-bb67-4f78-86fa-53656fb3db0c" providerId="ADAL" clId="{F150CACA-EF16-4693-8A34-78068AB74A2E}" dt="2025-09-26T12:07:46.587" v="8115" actId="14100"/>
        <pc:sldMkLst>
          <pc:docMk/>
          <pc:sldMk cId="2131048633" sldId="291"/>
        </pc:sldMkLst>
        <pc:spChg chg="mod">
          <ac:chgData name="Alexander Robinson" userId="6e0e6842-bb67-4f78-86fa-53656fb3db0c" providerId="ADAL" clId="{F150CACA-EF16-4693-8A34-78068AB74A2E}" dt="2025-09-26T12:07:46.587" v="8115" actId="14100"/>
          <ac:spMkLst>
            <pc:docMk/>
            <pc:sldMk cId="2131048633" sldId="291"/>
            <ac:spMk id="3" creationId="{C7C4C7BF-BB1C-1319-4E52-BF37EFB4C162}"/>
          </ac:spMkLst>
        </pc:spChg>
        <pc:spChg chg="mod">
          <ac:chgData name="Alexander Robinson" userId="6e0e6842-bb67-4f78-86fa-53656fb3db0c" providerId="ADAL" clId="{F150CACA-EF16-4693-8A34-78068AB74A2E}" dt="2025-09-26T12:07:08.811" v="8112"/>
          <ac:spMkLst>
            <pc:docMk/>
            <pc:sldMk cId="2131048633" sldId="291"/>
            <ac:spMk id="7" creationId="{0A0EE7FD-141B-EE65-50DA-692FF7B95F9D}"/>
          </ac:spMkLst>
        </pc:spChg>
      </pc:sldChg>
      <pc:sldChg chg="addSp delSp modSp add mod">
        <pc:chgData name="Alexander Robinson" userId="6e0e6842-bb67-4f78-86fa-53656fb3db0c" providerId="ADAL" clId="{F150CACA-EF16-4693-8A34-78068AB74A2E}" dt="2025-09-26T12:10:05.157" v="8121" actId="1076"/>
        <pc:sldMkLst>
          <pc:docMk/>
          <pc:sldMk cId="3901148900" sldId="292"/>
        </pc:sldMkLst>
        <pc:spChg chg="mod">
          <ac:chgData name="Alexander Robinson" userId="6e0e6842-bb67-4f78-86fa-53656fb3db0c" providerId="ADAL" clId="{F150CACA-EF16-4693-8A34-78068AB74A2E}" dt="2025-09-26T12:09:51.137" v="8118" actId="27636"/>
          <ac:spMkLst>
            <pc:docMk/>
            <pc:sldMk cId="3901148900" sldId="292"/>
            <ac:spMk id="7" creationId="{E926D2FD-D531-5AF8-CEAA-77C2F23EF0C5}"/>
          </ac:spMkLst>
        </pc:spChg>
        <pc:picChg chg="add mod">
          <ac:chgData name="Alexander Robinson" userId="6e0e6842-bb67-4f78-86fa-53656fb3db0c" providerId="ADAL" clId="{F150CACA-EF16-4693-8A34-78068AB74A2E}" dt="2025-09-26T12:10:05.157" v="8121" actId="1076"/>
          <ac:picMkLst>
            <pc:docMk/>
            <pc:sldMk cId="3901148900" sldId="292"/>
            <ac:picMk id="2" creationId="{4D433815-C36E-7765-3F2E-0B6F62291446}"/>
          </ac:picMkLst>
        </pc:picChg>
      </pc:sldChg>
      <pc:sldChg chg="add">
        <pc:chgData name="Alexander Robinson" userId="6e0e6842-bb67-4f78-86fa-53656fb3db0c" providerId="ADAL" clId="{F150CACA-EF16-4693-8A34-78068AB74A2E}" dt="2025-09-30T10:04:47.331" v="8135" actId="2890"/>
        <pc:sldMkLst>
          <pc:docMk/>
          <pc:sldMk cId="2406132224" sldId="293"/>
        </pc:sldMkLst>
      </pc:sldChg>
      <pc:sldMasterChg chg="delSldLayout modSldLayout">
        <pc:chgData name="Alexander Robinson" userId="6e0e6842-bb67-4f78-86fa-53656fb3db0c" providerId="ADAL" clId="{F150CACA-EF16-4693-8A34-78068AB74A2E}" dt="2025-09-25T14:17:53.772" v="4224" actId="47"/>
        <pc:sldMasterMkLst>
          <pc:docMk/>
          <pc:sldMasterMk cId="3414781357" sldId="2147483834"/>
        </pc:sldMasterMkLst>
        <pc:sldLayoutChg chg="addSp modSp mod">
          <pc:chgData name="Alexander Robinson" userId="6e0e6842-bb67-4f78-86fa-53656fb3db0c" providerId="ADAL" clId="{F150CACA-EF16-4693-8A34-78068AB74A2E}" dt="2025-09-18T12:58:31.412" v="30" actId="167"/>
          <pc:sldLayoutMkLst>
            <pc:docMk/>
            <pc:sldMasterMk cId="3414781357" sldId="2147483834"/>
            <pc:sldLayoutMk cId="1355009187" sldId="2147483836"/>
          </pc:sldLayoutMkLst>
          <pc:spChg chg="add mod ord">
            <ac:chgData name="Alexander Robinson" userId="6e0e6842-bb67-4f78-86fa-53656fb3db0c" providerId="ADAL" clId="{F150CACA-EF16-4693-8A34-78068AB74A2E}" dt="2025-09-18T12:58:31.412" v="30" actId="167"/>
            <ac:spMkLst>
              <pc:docMk/>
              <pc:sldMasterMk cId="3414781357" sldId="2147483834"/>
              <pc:sldLayoutMk cId="1355009187" sldId="2147483836"/>
              <ac:spMk id="9" creationId="{FAA68BE8-EBA3-F650-FC5D-F6EA4CA83343}"/>
            </ac:spMkLst>
          </pc:spChg>
        </pc:sldLayoutChg>
        <pc:sldLayoutChg chg="del">
          <pc:chgData name="Alexander Robinson" userId="6e0e6842-bb67-4f78-86fa-53656fb3db0c" providerId="ADAL" clId="{F150CACA-EF16-4693-8A34-78068AB74A2E}" dt="2025-09-25T14:17:53.772" v="4224" actId="47"/>
          <pc:sldLayoutMkLst>
            <pc:docMk/>
            <pc:sldMasterMk cId="3414781357" sldId="2147483834"/>
            <pc:sldLayoutMk cId="1881661624" sldId="21474838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5BF9-9D3B-486D-A017-4C3F0A1E4D65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CD581-BF0B-4A83-9D5A-C480F52D8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7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3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D186C-9F95-9CF5-4C6E-9495829B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E142F-88AE-C855-7CFC-EBD181B0B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32C74-ECC7-1C91-AB6C-2A8209D75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5ECEE-73DA-5FE5-D039-CF3389951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1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F3EB-ACDA-AAAE-2D88-481C278A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824F9-303D-99DC-7AE5-50952C67E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3664D-75AB-D5E0-86E5-C916DF899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1BF8-19A4-240E-518F-48BBD534E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1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BE06E-9D59-7C59-29DA-419475856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4B086-69C9-0D02-087C-56EE6C753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1B0F2-DCA5-0701-0522-8CA2EE908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8F8C-2B38-C116-FC58-0E3A291D9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5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EAA6-78F2-F767-EDA9-93F9993E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6E260-71EF-5986-77A6-E9C118E90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C861B-D5DE-351D-FC34-0CF20A449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37CC-4994-BB29-622C-FC323007D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5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877A1-066C-A334-321C-578122F17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1C86A-A55B-1E07-4BE3-34B7AE9A0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D461A-8DCC-E2EE-9657-03402EF89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45490-93B7-A14F-684D-643045F83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1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8A6D-7DBD-A831-0808-B4A577D0C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ED6A5-1759-D69F-C2AA-688B7A90D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A441F-D1EB-1C23-DF93-8A3068BA6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AAFF0-F0F4-DE2D-5FAB-9C6E47716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28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45BC0-739E-BC86-DA81-A4AAAC82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F90B4-87E9-9000-60DA-DB2C7130F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9AED7-9447-F2F7-5DA4-0BEAEDF88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97989-35FE-3640-1A99-6A0B80B51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07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0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C557A-C19E-46E6-7EF4-5365399B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51A37-6ABE-420E-AFE2-D8412F44C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53773-FCB9-7DCA-678D-945320011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D3D9-728E-1015-5523-4E1D4EDF4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96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3980F-1FFE-1E0C-651F-416398DB7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687F7-80D2-9CAD-80EC-2EE538266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147DC-2EC0-6548-389E-4DE521E49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E69E-6213-1CA5-DBC6-AEDFBD719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1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Recognised by employers and universities – shows commitment, character, proactivity and desire to go above and beyond.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1F54C-BC19-2CC4-4ECD-0A4384E1E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36C8C-C199-13FE-98E7-034E06A1C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29991-F5AB-B257-20CA-81DA3E40D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A7F4A-B4B7-D32B-3EB9-2639A1425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79BD7-32A6-72B1-636B-86BACF42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945E8-7D5E-542D-7FFB-F496CB6FD7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14DB0-01D3-224D-340A-F5D5350B6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41D82-9CB8-D5A1-A263-FDB56D68B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4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B1C4-F3D2-F31F-F771-8D30F20D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C5BB-533D-DACF-D40B-EC3B71E8BD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E33E2-A32F-0562-3AFB-B1353221B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D8341-6BBF-7A07-C698-5584AE714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47073-D080-A8E8-41B8-C0176AD96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2A8F0-B4BB-CAC1-90A8-D8C7E3F75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8233A-EB68-46FF-A1A5-BEFD4750D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A9A09-6675-5A64-406E-9748E7019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4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5B97-FAE5-868A-2721-EE581C8B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019E7-0058-1EB3-15AE-6E99859E5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43D57-9A3E-F81D-9C4D-A1C58A44F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67FF7-7C17-BDD7-2370-288347A14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0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DC758-C413-02BD-CAF8-8D2C760E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1C7CD-66B2-BCA7-92D6-867E39C60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F2921C-CC69-3C52-CD64-B5C0104C7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CCF9-F6F4-ACE1-2572-098B6C331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99FC-28EC-DDFA-344F-F545A98A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8F506-C797-EF87-7775-F5319CFE8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64BA4-333E-2B28-39D4-AAB2C0264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4FB1-6C00-0C83-0F32-8A29F208D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CD581-BF0B-4A83-9D5A-C480F52D8F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848782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3764430"/>
            <a:ext cx="8825658" cy="860400"/>
          </a:xfrm>
        </p:spPr>
        <p:txBody>
          <a:bodyPr anchor="t"/>
          <a:lstStyle>
            <a:lvl1pPr marL="0" indent="0" algn="l">
              <a:buNone/>
              <a:defRPr sz="2000" b="1" cap="all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122DED5-B865-4598-8B55-49286B6466F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D0A35C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4F6E8E8-45D9-FC0D-6248-3B0FF615A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4B66BF0-226E-4B8C-B489-1EC1AF435ACD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4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FE85F53-6286-4FA2-ABB5-A67CE11DC0B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3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4405BF1-9E8D-4C8D-8BF8-33A2B01DCD50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32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A8FDFF1-7CAF-40D1-B80A-9E1747FEF372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2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03CEF1F-AFC2-47E4-88BE-575B2007650C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6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CBC5335-1FDC-40AC-8BF6-AAA86AFAB6D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0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EB9F016-17F6-4BF9-B63E-F347604E11B4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B5045CB-82AE-4350-B19D-B8B13D99BD8C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0F4E768-97BF-C4E7-3BFC-3A7BE8CC8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1026" name="Picture 2" descr="Synergy – Millfield High School">
            <a:extLst>
              <a:ext uri="{FF2B5EF4-FFF2-40B4-BE49-F238E27FC236}">
                <a16:creationId xmlns:a16="http://schemas.microsoft.com/office/drawing/2014/main" id="{5D86F0B7-B13E-3DD8-8595-26E6B54E3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011" y="4905995"/>
            <a:ext cx="1082381" cy="17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3;p2">
            <a:extLst>
              <a:ext uri="{FF2B5EF4-FFF2-40B4-BE49-F238E27FC236}">
                <a16:creationId xmlns:a16="http://schemas.microsoft.com/office/drawing/2014/main" id="{FAA68BE8-EBA3-F650-FC5D-F6EA4CA83343}"/>
              </a:ext>
            </a:extLst>
          </p:cNvPr>
          <p:cNvSpPr/>
          <p:nvPr userDrawn="1"/>
        </p:nvSpPr>
        <p:spPr>
          <a:xfrm>
            <a:off x="0" y="0"/>
            <a:ext cx="8229603" cy="68579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2F55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6D0B340-369B-48CF-BF9D-6885BFD7E08C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0A35C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8605EB9-1B17-E657-E59C-BB8A4CFEE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8" name="Picture 2" descr="Synergy – Millfield High School">
            <a:extLst>
              <a:ext uri="{FF2B5EF4-FFF2-40B4-BE49-F238E27FC236}">
                <a16:creationId xmlns:a16="http://schemas.microsoft.com/office/drawing/2014/main" id="{5CB749F2-A3EE-0C1F-B411-2E1914959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011" y="4905995"/>
            <a:ext cx="1082381" cy="17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E661AC11-7C2B-4408-967F-13EE2675879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D8797F2-1DF8-4392-AB88-2C37A03AB367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6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0434BA6-1852-489E-A221-5A65D6404286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C598448-CD88-4A16-A4F4-09D8A54830A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3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EA1C318-6FC3-42CB-8F4D-5F385FD3C36B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3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54C0C26-70D3-4A93-883D-6A26AEE5F9FE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1" i="0">
                <a:solidFill>
                  <a:srgbClr val="D0A3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81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5" r:id="rId2"/>
    <p:sldLayoutId id="2147483836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robinson@elizabethcollege.gg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D10935-00AA-A992-3388-786857F8E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4"/>
          <a:stretch>
            <a:fillRect/>
          </a:stretch>
        </p:blipFill>
        <p:spPr>
          <a:xfrm>
            <a:off x="5352791" y="0"/>
            <a:ext cx="6839210" cy="6857999"/>
          </a:xfrm>
          <a:prstGeom prst="rect">
            <a:avLst/>
          </a:prstGeom>
        </p:spPr>
      </p:pic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ADD0D65A-6D25-D28A-0ECF-9550EB1B6D53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5BC97-6987-DB86-0D34-FB97D9A9D461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6BC59-12FD-16F5-260F-D910F3F9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3B0F4B4F-6712-0130-DA01-F7698014A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91933" y="4106289"/>
            <a:ext cx="2553419" cy="975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FAQs</a:t>
            </a:r>
          </a:p>
        </p:txBody>
      </p:sp>
      <p:pic>
        <p:nvPicPr>
          <p:cNvPr id="5" name="Google Shape;47;p10">
            <a:extLst>
              <a:ext uri="{FF2B5EF4-FFF2-40B4-BE49-F238E27FC236}">
                <a16:creationId xmlns:a16="http://schemas.microsoft.com/office/drawing/2014/main" id="{22730841-93DE-3A43-BEFF-684A8F77D3C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29440" y="571882"/>
            <a:ext cx="6830485" cy="3689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03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7C654-3550-7E6C-6C05-1BAEC9A9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9378BE67-00F0-28CD-65A0-741BBC4D19FE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4EE15993-A501-6779-E2DE-4E52203D9954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I be an assessor for my child?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A141-F9F5-46C7-9963-CD136A490C87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88C91-0E9D-EADD-3075-3A17093D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B4D5EE8C-9E12-0B0D-C448-B9685427B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B8C51276-58DA-E730-2E66-90C68C2FCD4C}"/>
              </a:ext>
            </a:extLst>
          </p:cNvPr>
          <p:cNvSpPr/>
          <p:nvPr/>
        </p:nvSpPr>
        <p:spPr>
          <a:xfrm>
            <a:off x="495296" y="1223780"/>
            <a:ext cx="10620522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Assessors must be independent to the child and have knowledge around the activity that they are undertaking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to witnesses of legal documents – must not be related to them.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 section is complete the Assessor will meet with you to discuss your performance, experiences and achievements.</a:t>
            </a:r>
          </a:p>
        </p:txBody>
      </p:sp>
    </p:spTree>
    <p:extLst>
      <p:ext uri="{BB962C8B-B14F-4D97-AF65-F5344CB8AC3E}">
        <p14:creationId xmlns:p14="http://schemas.microsoft.com/office/powerpoint/2010/main" val="384362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82A74-5DF7-8DC2-B267-B430205D2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E6EAE927-7BF6-2FE7-2DF9-FC2515647A82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3E87F4F-ADFA-CFCB-D644-F2E851849E2A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my child backdate sections if they have been doing the activity for some time before the DofE programme?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198C-633F-2FD1-1D6E-B9FCF790C439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230F-E054-585B-F772-4F8DA816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4A6A153C-A566-78F9-CC6E-0E1165773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2995A92B-A4AA-0B25-599A-4B2272389B68}"/>
              </a:ext>
            </a:extLst>
          </p:cNvPr>
          <p:cNvSpPr/>
          <p:nvPr/>
        </p:nvSpPr>
        <p:spPr>
          <a:xfrm>
            <a:off x="495296" y="1223780"/>
            <a:ext cx="7403563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– this is recommended, as long as they have evidence that they were doing the activity from the date they provided.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is backdating skill or volunteering - most difficult to complete.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only be backdated to 1st September 2025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I Emoji Generator">
            <a:extLst>
              <a:ext uri="{FF2B5EF4-FFF2-40B4-BE49-F238E27FC236}">
                <a16:creationId xmlns:a16="http://schemas.microsoft.com/office/drawing/2014/main" id="{37C4C58F-2AA1-30C8-4D53-5F8214EA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24" y="1752883"/>
            <a:ext cx="3852153" cy="38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3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C8A91-9CEE-6EC9-E08F-B107E68A8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CCC17970-A392-B823-C13D-423B8E38CC70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0A0EE7FD-141B-EE65-50DA-692FF7B95F9D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if it isn’t possible to do an activity for a section each week? E.g. Sailing due to weather conditions.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90C2B8-2313-22AB-C721-D64588B7F55D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4655-CC83-B949-0B40-D78D6106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EB2FD15E-61D5-9A96-C0B3-F5CC5A6A1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C7C4C7BF-BB1C-1319-4E52-BF37EFB4C162}"/>
              </a:ext>
            </a:extLst>
          </p:cNvPr>
          <p:cNvSpPr/>
          <p:nvPr/>
        </p:nvSpPr>
        <p:spPr>
          <a:xfrm>
            <a:off x="495296" y="1223780"/>
            <a:ext cx="10924976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should try to do so each week.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is not possible, there may be an activity they can do towards their section, e.g. gym work if training for a sport.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not, section may take longer and do over a longer period of time.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4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3C975-D80D-306A-CEB6-CB95F3B0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501E0CDA-D41D-B2A5-3E8F-CFAFC47279F3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E926D2FD-D531-5AF8-CEAA-77C2F23EF0C5}"/>
              </a:ext>
            </a:extLst>
          </p:cNvPr>
          <p:cNvSpPr txBox="1">
            <a:spLocks/>
          </p:cNvSpPr>
          <p:nvPr/>
        </p:nvSpPr>
        <p:spPr>
          <a:xfrm>
            <a:off x="495299" y="466879"/>
            <a:ext cx="9782320" cy="924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GB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possible to change sections/ activities after they have started? Do the hours on my previous activity still count?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6C31B-125E-C0FE-9BBD-10E2F5E8755D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32D1-FDFF-488B-F563-AB458D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93C6C2D8-1301-D80A-B8A7-025499A66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2" name="Google Shape;192;p29">
            <a:extLst>
              <a:ext uri="{FF2B5EF4-FFF2-40B4-BE49-F238E27FC236}">
                <a16:creationId xmlns:a16="http://schemas.microsoft.com/office/drawing/2014/main" id="{4D433815-C36E-7765-3F2E-0B6F622914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9106" r="30245"/>
          <a:stretch/>
        </p:blipFill>
        <p:spPr>
          <a:xfrm>
            <a:off x="495299" y="1742917"/>
            <a:ext cx="10413226" cy="289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14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9FBB-A00C-EF73-AFB6-24FEDB6B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7CF1DC29-C88C-F030-51B0-3293841830C4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09622B9-ABE0-E0F1-60B6-22DE934E02DF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my child complete their expedition with their friends/ others not in their Friday Activities groups?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02B185-DCE2-7B11-AB71-09C4851F05B9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FBF9D-C695-E285-80D5-08713FF8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EC683B45-5E38-3F18-7AE3-8C53471CA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D61819E5-FC27-5DA3-64D4-C6DEFAD2133B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– absolutely.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encouraged as it is part of making a fun and memorable experience.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other students must all be enrolled for DofE. If they are not enrolled, they cannot partake in the expedition.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3498E-D524-D04F-324B-3340FB610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3A751BE-2A8F-B66E-591D-9B5BEBF27524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9E288541-4C42-46D7-2453-ECBE1D35FF8C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do we find out more about the expeditions?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2EEB85-C619-60AD-AF8F-DBC15C5498AC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6A7F7-12D9-E894-EC0A-B2D17460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5D36569E-5AA0-19F1-0900-B93DD8403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A9CE3251-95BE-4F3B-BDBF-79816D424FF1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the expeditions will be sent out in a timely manner before I&amp;D week.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will come out with the rest of the I&amp;D info when it is sent out.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information e.g. dates, can be found on Firefly.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7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A7102-9D56-6C4A-03AC-DF6C459F6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01C44291-6E03-52A1-60C5-F2CF0ACA4133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24E0987A-F27A-7718-6C84-7F80B86523FC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I support my child?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35BB9-204A-B3E3-972E-E1F1EAD90F65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E133-EFFE-2289-37CD-1CB59026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77E21DB-A774-69AB-A302-35CED05FB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02727992-FFB7-2DB8-96A3-1EE59403B71A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Weekly check ins - make sure they upload evidence.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to see what evidence they have uploaded.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an active role in their award.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them with taking pictures of them doing different sections.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9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8227-5A95-ED3D-DE40-C2D7DAE3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2CBD24-ABB6-354C-E48B-DF9CA5D2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4"/>
          <a:stretch>
            <a:fillRect/>
          </a:stretch>
        </p:blipFill>
        <p:spPr>
          <a:xfrm>
            <a:off x="5352791" y="0"/>
            <a:ext cx="6839210" cy="6857999"/>
          </a:xfrm>
          <a:prstGeom prst="rect">
            <a:avLst/>
          </a:prstGeom>
        </p:spPr>
      </p:pic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639BE22-43EE-7A36-76B2-ACDC1F3EAC58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45E5ED49-FD63-197D-8414-1DE396C8D5D6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5600700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Expedition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56;p2">
            <a:extLst>
              <a:ext uri="{FF2B5EF4-FFF2-40B4-BE49-F238E27FC236}">
                <a16:creationId xmlns:a16="http://schemas.microsoft.com/office/drawing/2014/main" id="{55D6EC6C-79CB-442F-14BA-24E59B424952}"/>
              </a:ext>
            </a:extLst>
          </p:cNvPr>
          <p:cNvSpPr/>
          <p:nvPr/>
        </p:nvSpPr>
        <p:spPr>
          <a:xfrm>
            <a:off x="495299" y="972065"/>
            <a:ext cx="6465673" cy="391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12700">
              <a:spcBef>
                <a:spcPts val="2400"/>
              </a:spcBef>
              <a:buClr>
                <a:srgbClr val="000000"/>
              </a:buClr>
              <a:buSzPts val="2600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Dates: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Investigation &amp; Discovery Week.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 29th June - Tuesday 30th June </a:t>
            </a:r>
          </a:p>
          <a:p>
            <a:pPr algn="ctr">
              <a:spcBef>
                <a:spcPts val="2400"/>
              </a:spcBef>
              <a:buClr>
                <a:schemeClr val="tx1"/>
              </a:buClr>
              <a:buSzPts val="2600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1st July - Thursday 2nd July.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1F351-028E-9F8C-60B6-2E28AA74030E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85933-9D4E-04A3-5CDD-8D0E46AA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F55E1FE-1A65-570C-3ABC-2DA55A01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C4909-98C4-6A45-53F3-006385A8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983980DA-44FD-13A1-70BE-EA1C053AD761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5962650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Guidance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AE3CA5-D5EC-D7C5-E004-C35BF799047F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49260-39E7-27A3-A594-BF19C628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FE9CBB8C-4E0F-0D7F-850B-FAB20D662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708FE4D-CDD0-7AC6-9BA2-17FC5DC7C4DC}"/>
              </a:ext>
            </a:extLst>
          </p:cNvPr>
          <p:cNvSpPr/>
          <p:nvPr/>
        </p:nvSpPr>
        <p:spPr>
          <a:xfrm>
            <a:off x="4728653" y="1746214"/>
            <a:ext cx="654494" cy="54282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32257-983A-77A5-C537-BF0F4FBC62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56734" b="83726"/>
          <a:stretch>
            <a:fillRect/>
          </a:stretch>
        </p:blipFill>
        <p:spPr>
          <a:xfrm>
            <a:off x="421104" y="1314768"/>
            <a:ext cx="4169946" cy="1266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C0C36-93C1-188E-98B1-D20925DBC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147" y="1228904"/>
            <a:ext cx="5388492" cy="5333367"/>
          </a:xfrm>
          <a:prstGeom prst="rect">
            <a:avLst/>
          </a:prstGeom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57D585D3-18AE-8C9B-E1AB-D852183DB989}"/>
              </a:ext>
            </a:extLst>
          </p:cNvPr>
          <p:cNvSpPr/>
          <p:nvPr/>
        </p:nvSpPr>
        <p:spPr>
          <a:xfrm>
            <a:off x="495296" y="2672574"/>
            <a:ext cx="4791079" cy="22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page has help videos and step by step guides to assist you.</a:t>
            </a:r>
          </a:p>
        </p:txBody>
      </p:sp>
      <p:pic>
        <p:nvPicPr>
          <p:cNvPr id="8" name="Picture 2" descr="Full Size995 × - Firefly Learning Logo Clipart - Full Size Clipart ...">
            <a:extLst>
              <a:ext uri="{FF2B5EF4-FFF2-40B4-BE49-F238E27FC236}">
                <a16:creationId xmlns:a16="http://schemas.microsoft.com/office/drawing/2014/main" id="{61C34983-6D86-90F1-81E6-DD8EA1D3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81969"/>
            <a:ext cx="954087" cy="9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5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BBAE-F91A-C5EE-6A6B-EB5585E4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ED7706F9-9486-E992-4E05-4AD4EDC3C8A1}"/>
              </a:ext>
            </a:extLst>
          </p:cNvPr>
          <p:cNvSpPr txBox="1">
            <a:spLocks/>
          </p:cNvSpPr>
          <p:nvPr/>
        </p:nvSpPr>
        <p:spPr>
          <a:xfrm>
            <a:off x="495300" y="466880"/>
            <a:ext cx="5962650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Sections Guidance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DF5EB-3EB6-028B-7946-A1B28F6050E4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01CE-B4F4-D7E8-4A3C-AC6944A0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F9DB0A0E-9F50-51EE-32F1-F81B242F2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FCD26E0-58CB-2B8C-F8CD-881B27E0D987}"/>
              </a:ext>
            </a:extLst>
          </p:cNvPr>
          <p:cNvSpPr/>
          <p:nvPr/>
        </p:nvSpPr>
        <p:spPr>
          <a:xfrm>
            <a:off x="4728653" y="1746214"/>
            <a:ext cx="654494" cy="54282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Full Size995 × - Firefly Learning Logo Clipart - Full Size Clipart ...">
            <a:extLst>
              <a:ext uri="{FF2B5EF4-FFF2-40B4-BE49-F238E27FC236}">
                <a16:creationId xmlns:a16="http://schemas.microsoft.com/office/drawing/2014/main" id="{24F038B2-48EE-8242-563B-65163339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81969"/>
            <a:ext cx="954087" cy="9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6;p2">
            <a:extLst>
              <a:ext uri="{FF2B5EF4-FFF2-40B4-BE49-F238E27FC236}">
                <a16:creationId xmlns:a16="http://schemas.microsoft.com/office/drawing/2014/main" id="{F40C447F-7BDF-2E6E-830A-A35C2BFDF9D3}"/>
              </a:ext>
            </a:extLst>
          </p:cNvPr>
          <p:cNvSpPr/>
          <p:nvPr/>
        </p:nvSpPr>
        <p:spPr>
          <a:xfrm>
            <a:off x="495296" y="2672574"/>
            <a:ext cx="4791079" cy="22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page explores how to start each section, rules of the section, activity ideas and FAQs for that section.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B71C-3136-F734-C60F-9FA1A40D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336"/>
          <a:stretch>
            <a:fillRect/>
          </a:stretch>
        </p:blipFill>
        <p:spPr>
          <a:xfrm>
            <a:off x="5539014" y="1063416"/>
            <a:ext cx="5300436" cy="5578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74FBD8-70D8-B32B-4886-23E522212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08" y="1528942"/>
            <a:ext cx="4353211" cy="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494BD-8D2B-6428-10BC-CF5B7B718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A271EDAC-E3F5-D244-6D11-768CC8200CDF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37E3939B-A03B-3C1C-EDE7-116C23E0B95F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can I contact about DofE at EC?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4CF88-8BBE-FE60-8F28-FCB86B490E6D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9ADCE-B6C6-8643-9CE4-85724553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C4B1562C-CC7A-B602-D66B-4A7C3A92F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71CF433-517A-2841-4EF0-DCA35825A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38" y="1817059"/>
            <a:ext cx="1875003" cy="2844832"/>
          </a:xfrm>
          <a:prstGeom prst="rect">
            <a:avLst/>
          </a:prstGeom>
        </p:spPr>
      </p:pic>
      <p:sp>
        <p:nvSpPr>
          <p:cNvPr id="6" name="Google Shape;58;p11">
            <a:extLst>
              <a:ext uri="{FF2B5EF4-FFF2-40B4-BE49-F238E27FC236}">
                <a16:creationId xmlns:a16="http://schemas.microsoft.com/office/drawing/2014/main" id="{835480A8-3B4A-D313-2917-CD6D97676BCF}"/>
              </a:ext>
            </a:extLst>
          </p:cNvPr>
          <p:cNvSpPr/>
          <p:nvPr/>
        </p:nvSpPr>
        <p:spPr>
          <a:xfrm>
            <a:off x="495299" y="1928595"/>
            <a:ext cx="7870487" cy="284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14871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Mr. Robinson</a:t>
            </a:r>
            <a:endParaRPr lang="en-US" sz="29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1148712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Head of Outdoor Adventurous Activities</a:t>
            </a:r>
            <a:endParaRPr sz="29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148712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DofE Co-Ordinator</a:t>
            </a:r>
          </a:p>
          <a:p>
            <a:pPr marL="457200" marR="1148712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Office is next to Manchester Room.</a:t>
            </a:r>
            <a:endParaRPr lang="en-US" sz="29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1148712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arobinson@elizabethcollege.gg</a:t>
            </a:r>
            <a:r>
              <a:rPr lang="en-US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9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1270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9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3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8915-C88C-1C90-661F-5482955E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8E515EA3-9BA8-B684-B5C5-16CD6369AB0B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7AD57FF2-F4F9-DC8E-1A41-ADF55C916307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DofE </a:t>
            </a:r>
            <a:r>
              <a:rPr lang="en-US" sz="4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B689F-04D5-EB64-C41F-7C8B66307C71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6C9D-DEEA-3E18-139B-65947D11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AB61748-0922-6486-3C3A-3B8135D09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3E8E7989-FEDB-9136-8D62-84EBAB147A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3838" b="60546"/>
          <a:stretch>
            <a:fillRect/>
          </a:stretch>
        </p:blipFill>
        <p:spPr>
          <a:xfrm>
            <a:off x="6415236" y="2016631"/>
            <a:ext cx="5591438" cy="251497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oogle Shape;56;p2">
            <a:extLst>
              <a:ext uri="{FF2B5EF4-FFF2-40B4-BE49-F238E27FC236}">
                <a16:creationId xmlns:a16="http://schemas.microsoft.com/office/drawing/2014/main" id="{0AC5AAE3-FBFE-0792-9730-0DE85989801B}"/>
              </a:ext>
            </a:extLst>
          </p:cNvPr>
          <p:cNvSpPr/>
          <p:nvPr/>
        </p:nvSpPr>
        <p:spPr>
          <a:xfrm>
            <a:off x="495300" y="1063416"/>
            <a:ext cx="5919936" cy="381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sections – Volunteering, Physical, Skill &amp; Expedition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an activity for each section.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1 hour per week of each activity.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months per section, one section for 6 months.</a:t>
            </a:r>
          </a:p>
        </p:txBody>
      </p:sp>
    </p:spTree>
    <p:extLst>
      <p:ext uri="{BB962C8B-B14F-4D97-AF65-F5344CB8AC3E}">
        <p14:creationId xmlns:p14="http://schemas.microsoft.com/office/powerpoint/2010/main" val="246892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50569-8977-EFF5-721B-A2AAC0D6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A254320-CE96-0C65-127C-6F9E40F13E72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6E849423-C723-B1D7-D64A-B1C244B324E4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I enroll my child?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A4425-C81E-00A4-E8B9-31005FA9493F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8A477-9430-13DA-D20F-1D0734DB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9BC0F2D7-AFB5-CC11-533A-0ABA9C0FD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178213-DC2A-8569-14AA-7FE1C9F98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348" y="1504732"/>
            <a:ext cx="2869343" cy="3533994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ECEFDCBD-D4EA-59ED-98FA-1D9E69CF5EE4}"/>
              </a:ext>
            </a:extLst>
          </p:cNvPr>
          <p:cNvSpPr/>
          <p:nvPr/>
        </p:nvSpPr>
        <p:spPr>
          <a:xfrm>
            <a:off x="495296" y="1223780"/>
            <a:ext cx="7439029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consent form sent home by email (on Weds 10</a:t>
            </a:r>
            <a:r>
              <a:rPr lang="en-GB" sz="2900" b="1" baseline="300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Sept).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Alternatively scan the QR code.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£50 sign up fee. Added to end of term bill.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 – Monday 6</a:t>
            </a:r>
            <a:r>
              <a:rPr lang="en-GB" sz="2900" b="1" baseline="300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October.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begin Award after this date.</a:t>
            </a:r>
          </a:p>
        </p:txBody>
      </p:sp>
    </p:spTree>
    <p:extLst>
      <p:ext uri="{BB962C8B-B14F-4D97-AF65-F5344CB8AC3E}">
        <p14:creationId xmlns:p14="http://schemas.microsoft.com/office/powerpoint/2010/main" val="404970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8563-4DE8-6DC0-6359-0EBAAEC97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E50FA599-C26E-8CCA-D1A8-2EAEF8CFF019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9881D4FF-7213-3CBC-1EC1-FEB98E44D5F2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952942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can I find out more about DofE at EC?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EED36A-051B-60F7-4741-A7D7037F3187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D9147-AC8E-93DF-E96F-2FC89FDC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0E80E838-9F2C-0BF3-6F92-1946B923F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A8164736-AE4A-D3AB-9379-8B4436CCE8B2}"/>
              </a:ext>
            </a:extLst>
          </p:cNvPr>
          <p:cNvSpPr/>
          <p:nvPr/>
        </p:nvSpPr>
        <p:spPr>
          <a:xfrm>
            <a:off x="495297" y="1223780"/>
            <a:ext cx="3290630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Firefly – ‘one-stop-shop’ for all things DofE at EC. 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2A027-1E24-B9A9-7C98-6DF0FDB603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987"/>
          <a:stretch>
            <a:fillRect/>
          </a:stretch>
        </p:blipFill>
        <p:spPr>
          <a:xfrm>
            <a:off x="7642358" y="2551742"/>
            <a:ext cx="4375478" cy="4194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EFBF8-BC68-169D-C195-E4EB554A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927" y="1082470"/>
            <a:ext cx="4010207" cy="3659400"/>
          </a:xfrm>
          <a:prstGeom prst="rect">
            <a:avLst/>
          </a:prstGeom>
        </p:spPr>
      </p:pic>
      <p:pic>
        <p:nvPicPr>
          <p:cNvPr id="8" name="Picture 2" descr="Full Size995 × - Firefly Learning Logo Clipart - Full Size Clipart ...">
            <a:extLst>
              <a:ext uri="{FF2B5EF4-FFF2-40B4-BE49-F238E27FC236}">
                <a16:creationId xmlns:a16="http://schemas.microsoft.com/office/drawing/2014/main" id="{5CFA4F53-53DB-9F11-03BA-C25B7713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6" y="3342486"/>
            <a:ext cx="1487809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0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3B5FC-9AB5-AD19-5FD9-378F9BA6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BC075B33-E3AE-A145-61C7-162BCB45B142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AFCC0158-830F-8FCA-DF95-42C7791F0ADA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any extra costs?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9F6202-0B72-D2EE-22B2-723C47C140A1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1C55-9B1D-DDC8-A39D-9E1A0691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2CD1038-9ACD-E19D-7FED-07AE111DB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672587B4-0D03-BA0E-F806-91F4BDE2ECA4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Expeditions may cost more – i.e. if required to cover the cost of campsites etc – however this all depends on uptake numbers.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need to supply your own equipment. Some equipment is provided by school – see later slides for what equipment is needed.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4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CD4EC-DBD1-3AC7-FF57-2E8524FA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35025085-36F4-47C8-05E2-663A657E3C75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77E7C9EE-2D1D-BB2E-C032-AC2C35EFB0D9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‘evidence’?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A7D97-ECBD-8F57-D0D9-ACE495F95366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EB1CF-D2B6-3B29-D9A3-71E87173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6F72B68-9336-08E4-467E-D20F713DB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C2C56968-BFF5-BD65-F895-DD4E023725CE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is the way in which your child will document what they have done throughout their DofE Award.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purpose of this is to ensure that they have kept a log and it shows their assessor what progress they have made.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can take many forms – e.g. photos, text, videos etc.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all uploaded to their </a:t>
            </a:r>
            <a:r>
              <a:rPr lang="en-GB" sz="29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accounts.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D95C-3F4B-C6ED-63C4-D0B4FCFEA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058374D7-0283-E92E-72BA-95E8E490BE6D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8333751F-B267-818B-19C2-411BFA3EE15F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7982237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often must they upload evidence?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11F10-E519-DAF4-9264-51356A8C93E9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6503-FA86-C7DC-9466-565024C6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C1158D0D-B230-A23E-2BE3-5956758CD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3" name="Google Shape;56;p2">
            <a:extLst>
              <a:ext uri="{FF2B5EF4-FFF2-40B4-BE49-F238E27FC236}">
                <a16:creationId xmlns:a16="http://schemas.microsoft.com/office/drawing/2014/main" id="{4150D554-6AFC-05DD-4723-CBA1E72FEE44}"/>
              </a:ext>
            </a:extLst>
          </p:cNvPr>
          <p:cNvSpPr/>
          <p:nvPr/>
        </p:nvSpPr>
        <p:spPr>
          <a:xfrm>
            <a:off x="495296" y="1223780"/>
            <a:ext cx="11201405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should aim to upload evidence weekly.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a labelled photo or a short, written piece (one/ two paragraphs)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9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minimum of 6 pieces of evidence for each section is required.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SzPts val="2600"/>
              <a:buFont typeface="Arial" panose="020B0604020202020204" pitchFamily="34" charset="0"/>
              <a:buChar char="•"/>
              <a:defRPr sz="3600" b="1" spc="-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9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2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96B5-53BB-7DD8-6721-B1A521CB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;p2">
            <a:extLst>
              <a:ext uri="{FF2B5EF4-FFF2-40B4-BE49-F238E27FC236}">
                <a16:creationId xmlns:a16="http://schemas.microsoft.com/office/drawing/2014/main" id="{2F6C0930-5AB1-C7E5-D272-F7281CC5DE3B}"/>
              </a:ext>
            </a:extLst>
          </p:cNvPr>
          <p:cNvSpPr/>
          <p:nvPr/>
        </p:nvSpPr>
        <p:spPr>
          <a:xfrm>
            <a:off x="-3" y="7"/>
            <a:ext cx="8219212" cy="68579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5;p2">
            <a:extLst>
              <a:ext uri="{FF2B5EF4-FFF2-40B4-BE49-F238E27FC236}">
                <a16:creationId xmlns:a16="http://schemas.microsoft.com/office/drawing/2014/main" id="{C12D3C71-9BC3-1B39-0A75-AA974380A97E}"/>
              </a:ext>
            </a:extLst>
          </p:cNvPr>
          <p:cNvSpPr txBox="1">
            <a:spLocks/>
          </p:cNvSpPr>
          <p:nvPr/>
        </p:nvSpPr>
        <p:spPr>
          <a:xfrm>
            <a:off x="495299" y="466880"/>
            <a:ext cx="9878021" cy="75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12700">
              <a:spcBef>
                <a:spcPts val="0"/>
              </a:spcBef>
              <a:buClr>
                <a:srgbClr val="FFFFFF"/>
              </a:buClr>
              <a:buSzPts val="4300"/>
              <a:buFont typeface="Arial"/>
              <a:buNone/>
            </a:pPr>
            <a:r>
              <a:rPr lang="en-US" sz="4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evidencing/ assessing process?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1CA99C-A3E6-4CE8-403E-112CB9EB6F6B}"/>
              </a:ext>
            </a:extLst>
          </p:cNvPr>
          <p:cNvSpPr/>
          <p:nvPr/>
        </p:nvSpPr>
        <p:spPr>
          <a:xfrm>
            <a:off x="10448241" y="-2352"/>
            <a:ext cx="667577" cy="1143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DD65-5F01-AB99-B189-6E8A2BE0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5EBBD1F-B3D3-31CF-5484-CE0C04760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4" y="5645182"/>
            <a:ext cx="3652398" cy="9773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5DA680-3BAF-051D-33BD-404E37DA05EC}"/>
              </a:ext>
            </a:extLst>
          </p:cNvPr>
          <p:cNvSpPr/>
          <p:nvPr/>
        </p:nvSpPr>
        <p:spPr>
          <a:xfrm>
            <a:off x="495299" y="1498060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ensures evidence is uploaded weekly after their different section activity session.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B91B31-E6AD-F64B-F1E3-1AD690F21FA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90672" y="3018868"/>
            <a:ext cx="350196" cy="950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DAF6B1-B58B-5154-8762-68A5F122C908}"/>
              </a:ext>
            </a:extLst>
          </p:cNvPr>
          <p:cNvSpPr/>
          <p:nvPr/>
        </p:nvSpPr>
        <p:spPr>
          <a:xfrm>
            <a:off x="2217906" y="3968885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 Robinson views evidence and approves/ queries it.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B8039D-8369-5CEE-A131-F67F293A6A9E}"/>
              </a:ext>
            </a:extLst>
          </p:cNvPr>
          <p:cNvSpPr/>
          <p:nvPr/>
        </p:nvSpPr>
        <p:spPr>
          <a:xfrm>
            <a:off x="4957056" y="1498059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continues until section timeframe is complete.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D1FF16-ACC2-6BFA-87CF-7814F3308F00}"/>
              </a:ext>
            </a:extLst>
          </p:cNvPr>
          <p:cNvCxnSpPr>
            <a:cxnSpLocks/>
          </p:cNvCxnSpPr>
          <p:nvPr/>
        </p:nvCxnSpPr>
        <p:spPr>
          <a:xfrm flipV="1">
            <a:off x="4230180" y="3073940"/>
            <a:ext cx="726876" cy="817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F3A5D-BADA-BD2E-5B6E-B5265A651CE8}"/>
              </a:ext>
            </a:extLst>
          </p:cNvPr>
          <p:cNvSpPr/>
          <p:nvPr/>
        </p:nvSpPr>
        <p:spPr>
          <a:xfrm>
            <a:off x="6639951" y="3968885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asks their Assessor to complete an Assessors Report for them.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2BD3CC-A84B-3AFC-E39B-7EC99D61AC7E}"/>
              </a:ext>
            </a:extLst>
          </p:cNvPr>
          <p:cNvCxnSpPr>
            <a:cxnSpLocks/>
          </p:cNvCxnSpPr>
          <p:nvPr/>
        </p:nvCxnSpPr>
        <p:spPr>
          <a:xfrm>
            <a:off x="6280018" y="3073940"/>
            <a:ext cx="811446" cy="8949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948509-A0A9-0899-2985-FFEFF8F4B426}"/>
              </a:ext>
            </a:extLst>
          </p:cNvPr>
          <p:cNvSpPr/>
          <p:nvPr/>
        </p:nvSpPr>
        <p:spPr>
          <a:xfrm>
            <a:off x="9125279" y="1498058"/>
            <a:ext cx="2645924" cy="15661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 Robinson signs off and approves each section/ Award.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9B36D7-22A6-7DA5-F6AD-972CBAC46FC7}"/>
              </a:ext>
            </a:extLst>
          </p:cNvPr>
          <p:cNvCxnSpPr>
            <a:cxnSpLocks/>
          </p:cNvCxnSpPr>
          <p:nvPr/>
        </p:nvCxnSpPr>
        <p:spPr>
          <a:xfrm flipV="1">
            <a:off x="8558998" y="3085314"/>
            <a:ext cx="726876" cy="817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42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5">
      <a:dk1>
        <a:sysClr val="windowText" lastClr="000000"/>
      </a:dk1>
      <a:lt1>
        <a:sysClr val="window" lastClr="FFFFFF"/>
      </a:lt1>
      <a:dk2>
        <a:srgbClr val="002F55"/>
      </a:dk2>
      <a:lt2>
        <a:srgbClr val="EBEBEB"/>
      </a:lt2>
      <a:accent1>
        <a:srgbClr val="B72842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909</Words>
  <Application>Microsoft Office PowerPoint</Application>
  <PresentationFormat>Widescreen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Century Gothic</vt:lpstr>
      <vt:lpstr>Helvetica Neue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Robinson</dc:creator>
  <cp:lastModifiedBy>Alexander Robinson</cp:lastModifiedBy>
  <cp:revision>17</cp:revision>
  <dcterms:created xsi:type="dcterms:W3CDTF">2013-07-15T20:26:40Z</dcterms:created>
  <dcterms:modified xsi:type="dcterms:W3CDTF">2025-09-30T10:09:14Z</dcterms:modified>
</cp:coreProperties>
</file>