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1/16/2020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1/16/2020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1/16/2020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1/16/2020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1/16/2020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lizabethcollege.app.box.com/file/59649096735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2DA22-D0D7-4A14-B179-29B79297B2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2.1 Et avec </a:t>
            </a:r>
            <a:r>
              <a:rPr lang="en-GB" dirty="0" err="1"/>
              <a:t>ça</a:t>
            </a:r>
            <a:r>
              <a:rPr lang="en-GB" dirty="0"/>
              <a:t>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B30541-C1CC-4CA0-81A5-A92F3787E7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Revising food vocabulary; buying food at a market; developing a dialogue</a:t>
            </a:r>
          </a:p>
        </p:txBody>
      </p:sp>
    </p:spTree>
    <p:extLst>
      <p:ext uri="{BB962C8B-B14F-4D97-AF65-F5344CB8AC3E}">
        <p14:creationId xmlns:p14="http://schemas.microsoft.com/office/powerpoint/2010/main" val="1243109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E6E97-26AD-4D04-B8AD-C0472D336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Comment </a:t>
            </a:r>
            <a:r>
              <a:rPr lang="en-GB" dirty="0" err="1"/>
              <a:t>dit</a:t>
            </a:r>
            <a:r>
              <a:rPr lang="en-GB" dirty="0"/>
              <a:t>-on….? Mini white boards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15A189-930A-4066-B656-4B7525D1B20F}"/>
              </a:ext>
            </a:extLst>
          </p:cNvPr>
          <p:cNvSpPr txBox="1"/>
          <p:nvPr/>
        </p:nvSpPr>
        <p:spPr>
          <a:xfrm>
            <a:off x="1073791" y="2551837"/>
            <a:ext cx="36911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chemeClr val="bg1"/>
                </a:solidFill>
              </a:rPr>
              <a:t>2kg of potatoes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9EFE3A-351F-4339-A6BE-81117CE1F2E4}"/>
              </a:ext>
            </a:extLst>
          </p:cNvPr>
          <p:cNvSpPr txBox="1"/>
          <p:nvPr/>
        </p:nvSpPr>
        <p:spPr>
          <a:xfrm>
            <a:off x="3511538" y="5023835"/>
            <a:ext cx="80329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</a:rPr>
              <a:t>Deux kilos de pommes de </a:t>
            </a:r>
            <a:r>
              <a:rPr lang="en-GB" sz="4400" dirty="0" err="1">
                <a:solidFill>
                  <a:srgbClr val="FF0000"/>
                </a:solidFill>
              </a:rPr>
              <a:t>terre</a:t>
            </a:r>
            <a:endParaRPr lang="en-GB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47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E6E97-26AD-4D04-B8AD-C0472D336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Comment </a:t>
            </a:r>
            <a:r>
              <a:rPr lang="en-GB" dirty="0" err="1"/>
              <a:t>dit</a:t>
            </a:r>
            <a:r>
              <a:rPr lang="en-GB" dirty="0"/>
              <a:t>-on….? Mini white boards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15A189-930A-4066-B656-4B7525D1B20F}"/>
              </a:ext>
            </a:extLst>
          </p:cNvPr>
          <p:cNvSpPr txBox="1"/>
          <p:nvPr/>
        </p:nvSpPr>
        <p:spPr>
          <a:xfrm>
            <a:off x="1073791" y="2551837"/>
            <a:ext cx="36911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chemeClr val="bg1"/>
                </a:solidFill>
              </a:rPr>
              <a:t>6 artichokes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9EFE3A-351F-4339-A6BE-81117CE1F2E4}"/>
              </a:ext>
            </a:extLst>
          </p:cNvPr>
          <p:cNvSpPr txBox="1"/>
          <p:nvPr/>
        </p:nvSpPr>
        <p:spPr>
          <a:xfrm>
            <a:off x="3511538" y="5023835"/>
            <a:ext cx="36118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</a:rPr>
              <a:t>Six </a:t>
            </a:r>
            <a:r>
              <a:rPr lang="en-GB" sz="4400" dirty="0" err="1">
                <a:solidFill>
                  <a:srgbClr val="FF0000"/>
                </a:solidFill>
              </a:rPr>
              <a:t>artichauts</a:t>
            </a:r>
            <a:endParaRPr lang="en-GB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74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14F6A-6878-4B7D-848C-3BD7954C1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Jeu</a:t>
            </a:r>
            <a:r>
              <a:rPr lang="en-GB" dirty="0"/>
              <a:t> de memoire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0C648-D144-438D-998E-4F7AC4D15AC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>
                <a:solidFill>
                  <a:srgbClr val="FF0000"/>
                </a:solidFill>
              </a:rPr>
              <a:t>Par </a:t>
            </a:r>
            <a:r>
              <a:rPr lang="en-GB" dirty="0" err="1">
                <a:solidFill>
                  <a:srgbClr val="FF0000"/>
                </a:solidFill>
              </a:rPr>
              <a:t>groupes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>
                <a:solidFill>
                  <a:srgbClr val="FF0000"/>
                </a:solidFill>
              </a:rPr>
              <a:t>de 3 </a:t>
            </a:r>
            <a:r>
              <a:rPr lang="en-GB" dirty="0" err="1">
                <a:solidFill>
                  <a:srgbClr val="FF0000"/>
                </a:solidFill>
              </a:rPr>
              <a:t>personnes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GB" dirty="0">
                <a:solidFill>
                  <a:srgbClr val="FF0000"/>
                </a:solidFill>
              </a:rPr>
              <a:t>Revision du passé compose, plus des fonds du </a:t>
            </a:r>
            <a:r>
              <a:rPr lang="en-GB" dirty="0" err="1">
                <a:solidFill>
                  <a:srgbClr val="FF0000"/>
                </a:solidFill>
              </a:rPr>
              <a:t>marché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8A73DE-01F5-416F-8A63-C4424748224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La première </a:t>
            </a:r>
            <a:r>
              <a:rPr lang="en-GB" dirty="0" err="1"/>
              <a:t>personne</a:t>
            </a:r>
            <a:r>
              <a:rPr lang="en-GB" dirty="0"/>
              <a:t> du </a:t>
            </a:r>
            <a:r>
              <a:rPr lang="en-GB" dirty="0" err="1"/>
              <a:t>groupe</a:t>
            </a:r>
            <a:r>
              <a:rPr lang="en-GB" dirty="0"/>
              <a:t>: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err="1"/>
              <a:t>Exemple</a:t>
            </a:r>
            <a:r>
              <a:rPr lang="en-GB" dirty="0"/>
              <a:t>: Je </a:t>
            </a:r>
            <a:r>
              <a:rPr lang="en-GB" dirty="0" err="1">
                <a:solidFill>
                  <a:srgbClr val="FF0000"/>
                </a:solidFill>
              </a:rPr>
              <a:t>suis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allé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au 	</a:t>
            </a:r>
            <a:r>
              <a:rPr lang="en-GB" dirty="0" err="1"/>
              <a:t>marché</a:t>
            </a:r>
            <a:r>
              <a:rPr lang="en-GB" dirty="0"/>
              <a:t> et </a:t>
            </a:r>
            <a:r>
              <a:rPr lang="en-GB" dirty="0" err="1"/>
              <a:t>j’</a:t>
            </a:r>
            <a:r>
              <a:rPr lang="en-GB" dirty="0" err="1">
                <a:solidFill>
                  <a:srgbClr val="FF0000"/>
                </a:solidFill>
              </a:rPr>
              <a:t>ai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acheté</a:t>
            </a:r>
            <a:r>
              <a:rPr lang="en-GB" dirty="0">
                <a:solidFill>
                  <a:srgbClr val="FF0000"/>
                </a:solidFill>
              </a:rPr>
              <a:t> 	</a:t>
            </a:r>
            <a:r>
              <a:rPr lang="en-GB" dirty="0">
                <a:solidFill>
                  <a:srgbClr val="FFFF00"/>
                </a:solidFill>
              </a:rPr>
              <a:t>deux tranches de </a:t>
            </a:r>
            <a:r>
              <a:rPr lang="en-GB" dirty="0" err="1">
                <a:solidFill>
                  <a:srgbClr val="FFFF00"/>
                </a:solidFill>
              </a:rPr>
              <a:t>jambon</a:t>
            </a:r>
            <a:r>
              <a:rPr lang="en-GB" dirty="0">
                <a:solidFill>
                  <a:srgbClr val="FFFF00"/>
                </a:solidFill>
              </a:rPr>
              <a:t>.</a:t>
            </a:r>
          </a:p>
          <a:p>
            <a:r>
              <a:rPr lang="en-GB" dirty="0"/>
              <a:t>La </a:t>
            </a:r>
            <a:r>
              <a:rPr lang="en-GB" dirty="0" err="1"/>
              <a:t>deuxième</a:t>
            </a:r>
            <a:r>
              <a:rPr lang="en-GB" dirty="0"/>
              <a:t> </a:t>
            </a:r>
            <a:r>
              <a:rPr lang="en-GB" dirty="0" err="1"/>
              <a:t>personne</a:t>
            </a:r>
            <a:r>
              <a:rPr lang="en-GB" dirty="0"/>
              <a:t> du </a:t>
            </a:r>
            <a:r>
              <a:rPr lang="en-GB" dirty="0" err="1"/>
              <a:t>groupe</a:t>
            </a:r>
            <a:r>
              <a:rPr lang="en-GB" dirty="0"/>
              <a:t>: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err="1"/>
              <a:t>Exemple</a:t>
            </a:r>
            <a:r>
              <a:rPr lang="en-GB" dirty="0"/>
              <a:t>: Je </a:t>
            </a:r>
            <a:r>
              <a:rPr lang="en-GB" dirty="0" err="1">
                <a:solidFill>
                  <a:srgbClr val="FF0000"/>
                </a:solidFill>
              </a:rPr>
              <a:t>suis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allé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au 	</a:t>
            </a:r>
            <a:r>
              <a:rPr lang="en-GB" dirty="0" err="1"/>
              <a:t>marché</a:t>
            </a:r>
            <a:r>
              <a:rPr lang="en-GB" dirty="0"/>
              <a:t> et </a:t>
            </a:r>
            <a:r>
              <a:rPr lang="en-GB" dirty="0" err="1"/>
              <a:t>j’</a:t>
            </a:r>
            <a:r>
              <a:rPr lang="en-GB" dirty="0" err="1">
                <a:solidFill>
                  <a:srgbClr val="FF0000"/>
                </a:solidFill>
              </a:rPr>
              <a:t>ai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acheté</a:t>
            </a:r>
            <a:r>
              <a:rPr lang="en-GB" dirty="0">
                <a:solidFill>
                  <a:srgbClr val="FF0000"/>
                </a:solidFill>
              </a:rPr>
              <a:t> 	</a:t>
            </a:r>
            <a:r>
              <a:rPr lang="en-GB" dirty="0">
                <a:solidFill>
                  <a:srgbClr val="FFFF00"/>
                </a:solidFill>
              </a:rPr>
              <a:t>deux tranches de </a:t>
            </a:r>
            <a:r>
              <a:rPr lang="en-GB" dirty="0" err="1">
                <a:solidFill>
                  <a:srgbClr val="FFFF00"/>
                </a:solidFill>
              </a:rPr>
              <a:t>jambon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et 	un chou-fleur.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190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D1455-FC69-402A-8601-A9EAD3C49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Ecoute</a:t>
            </a:r>
            <a:r>
              <a:rPr lang="en-GB" dirty="0"/>
              <a:t> et </a:t>
            </a:r>
            <a:r>
              <a:rPr lang="en-GB" dirty="0" err="1"/>
              <a:t>lis</a:t>
            </a:r>
            <a:r>
              <a:rPr lang="en-GB" dirty="0"/>
              <a:t>, page 37, </a:t>
            </a:r>
            <a:r>
              <a:rPr lang="en-GB" dirty="0" err="1"/>
              <a:t>exercices</a:t>
            </a:r>
            <a:r>
              <a:rPr lang="en-GB" dirty="0"/>
              <a:t> 5, 6 et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22F92-26A4-4A0D-B36E-007B85CBC11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40E45B-102F-44EC-AA27-29BEF0965C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651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F596A-BE59-4098-83E7-113BDC7A4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Parlez</a:t>
            </a:r>
            <a:r>
              <a:rPr lang="en-GB" dirty="0"/>
              <a:t>! Page 37, </a:t>
            </a:r>
            <a:r>
              <a:rPr lang="en-GB" dirty="0" err="1"/>
              <a:t>exercice</a:t>
            </a:r>
            <a:r>
              <a:rPr lang="en-GB" dirty="0"/>
              <a:t> 8. A deux - dialogue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B48E2-AD4C-4FF7-8B3F-4D4D49B9B8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20" y="2336872"/>
            <a:ext cx="4698358" cy="443304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A: Bonjour, monsieur, </a:t>
            </a:r>
            <a:r>
              <a:rPr lang="en-GB" dirty="0" err="1"/>
              <a:t>vous</a:t>
            </a:r>
            <a:r>
              <a:rPr lang="en-GB" dirty="0"/>
              <a:t> </a:t>
            </a:r>
            <a:r>
              <a:rPr lang="en-GB" dirty="0" err="1"/>
              <a:t>désirez</a:t>
            </a:r>
            <a:r>
              <a:rPr lang="en-GB" dirty="0"/>
              <a:t>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A: Et avec </a:t>
            </a:r>
            <a:r>
              <a:rPr lang="en-GB" dirty="0" err="1"/>
              <a:t>ça</a:t>
            </a:r>
            <a:r>
              <a:rPr lang="en-GB" dirty="0"/>
              <a:t>?</a:t>
            </a:r>
          </a:p>
          <a:p>
            <a:endParaRPr lang="en-GB" dirty="0"/>
          </a:p>
          <a:p>
            <a:r>
              <a:rPr lang="en-GB" dirty="0"/>
              <a:t>A: </a:t>
            </a:r>
            <a:r>
              <a:rPr lang="en-GB" dirty="0" err="1"/>
              <a:t>Vous</a:t>
            </a:r>
            <a:r>
              <a:rPr lang="en-GB" dirty="0"/>
              <a:t> </a:t>
            </a:r>
            <a:r>
              <a:rPr lang="en-GB" dirty="0" err="1"/>
              <a:t>voulez</a:t>
            </a:r>
            <a:r>
              <a:rPr lang="en-GB" dirty="0"/>
              <a:t> un sac </a:t>
            </a:r>
            <a:r>
              <a:rPr lang="en-GB" dirty="0" err="1"/>
              <a:t>en</a:t>
            </a:r>
            <a:r>
              <a:rPr lang="en-GB" dirty="0"/>
              <a:t> papier </a:t>
            </a:r>
            <a:r>
              <a:rPr lang="en-GB" dirty="0" err="1"/>
              <a:t>ou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plastique?</a:t>
            </a:r>
          </a:p>
          <a:p>
            <a:endParaRPr lang="en-GB" dirty="0"/>
          </a:p>
          <a:p>
            <a:r>
              <a:rPr lang="en-GB" dirty="0"/>
              <a:t>A: </a:t>
            </a:r>
            <a:r>
              <a:rPr lang="en-GB" dirty="0" err="1"/>
              <a:t>Très</a:t>
            </a:r>
            <a:r>
              <a:rPr lang="en-GB" dirty="0"/>
              <a:t> bien.</a:t>
            </a:r>
          </a:p>
          <a:p>
            <a:r>
              <a:rPr lang="en-GB" dirty="0"/>
              <a:t>A: </a:t>
            </a:r>
            <a:r>
              <a:rPr lang="en-GB" dirty="0" err="1"/>
              <a:t>Ça</a:t>
            </a:r>
            <a:r>
              <a:rPr lang="en-GB" dirty="0"/>
              <a:t> fait 12€, merci et bonne </a:t>
            </a:r>
            <a:r>
              <a:rPr lang="en-GB" dirty="0" err="1"/>
              <a:t>journée</a:t>
            </a:r>
            <a:r>
              <a:rPr lang="en-GB" dirty="0"/>
              <a:t>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17D614-18CF-4A43-A706-392218FDB6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123" y="2336872"/>
            <a:ext cx="4700058" cy="4332375"/>
          </a:xfrm>
        </p:spPr>
        <p:txBody>
          <a:bodyPr>
            <a:normAutofit lnSpcReduction="10000"/>
          </a:bodyPr>
          <a:lstStyle/>
          <a:p>
            <a:r>
              <a:rPr lang="en-GB" dirty="0"/>
              <a:t>B: Je </a:t>
            </a:r>
            <a:r>
              <a:rPr lang="en-GB" dirty="0" err="1"/>
              <a:t>voudrais</a:t>
            </a:r>
            <a:r>
              <a:rPr lang="en-GB" dirty="0"/>
              <a:t> deux kilos de pommes et quatre </a:t>
            </a:r>
            <a:r>
              <a:rPr lang="en-GB" dirty="0" err="1"/>
              <a:t>bananes</a:t>
            </a:r>
            <a:r>
              <a:rPr lang="en-GB" dirty="0"/>
              <a:t>, </a:t>
            </a:r>
            <a:r>
              <a:rPr lang="en-GB" dirty="0" err="1"/>
              <a:t>s’il</a:t>
            </a:r>
            <a:r>
              <a:rPr lang="en-GB" dirty="0"/>
              <a:t> </a:t>
            </a:r>
            <a:r>
              <a:rPr lang="en-GB" dirty="0" err="1"/>
              <a:t>vous</a:t>
            </a:r>
            <a:r>
              <a:rPr lang="en-GB" dirty="0"/>
              <a:t> </a:t>
            </a:r>
            <a:r>
              <a:rPr lang="en-GB" dirty="0" err="1"/>
              <a:t>plaît</a:t>
            </a:r>
            <a:r>
              <a:rPr lang="en-GB" dirty="0"/>
              <a:t>.</a:t>
            </a:r>
          </a:p>
          <a:p>
            <a:r>
              <a:rPr lang="en-GB" dirty="0"/>
              <a:t>B: Je </a:t>
            </a:r>
            <a:r>
              <a:rPr lang="en-GB" dirty="0" err="1"/>
              <a:t>voudrais</a:t>
            </a:r>
            <a:r>
              <a:rPr lang="en-GB" dirty="0"/>
              <a:t> six tranches de </a:t>
            </a:r>
            <a:r>
              <a:rPr lang="en-GB" dirty="0" err="1"/>
              <a:t>jambon</a:t>
            </a:r>
            <a:r>
              <a:rPr lang="en-GB" dirty="0"/>
              <a:t> et </a:t>
            </a:r>
            <a:r>
              <a:rPr lang="en-GB" dirty="0" err="1"/>
              <a:t>douze</a:t>
            </a:r>
            <a:r>
              <a:rPr lang="en-GB" dirty="0"/>
              <a:t> </a:t>
            </a:r>
            <a:r>
              <a:rPr lang="en-GB" dirty="0" err="1"/>
              <a:t>oeufs</a:t>
            </a:r>
            <a:r>
              <a:rPr lang="en-GB" dirty="0"/>
              <a:t>, </a:t>
            </a:r>
            <a:r>
              <a:rPr lang="en-GB" dirty="0" err="1"/>
              <a:t>s’il</a:t>
            </a:r>
            <a:r>
              <a:rPr lang="en-GB" dirty="0"/>
              <a:t> </a:t>
            </a:r>
            <a:r>
              <a:rPr lang="en-GB" dirty="0" err="1"/>
              <a:t>vous</a:t>
            </a:r>
            <a:r>
              <a:rPr lang="en-GB" dirty="0"/>
              <a:t> </a:t>
            </a:r>
            <a:r>
              <a:rPr lang="en-GB" dirty="0" err="1"/>
              <a:t>plaît</a:t>
            </a:r>
            <a:r>
              <a:rPr lang="en-GB" dirty="0"/>
              <a:t>. </a:t>
            </a:r>
          </a:p>
          <a:p>
            <a:r>
              <a:rPr lang="en-GB" dirty="0"/>
              <a:t>B: </a:t>
            </a:r>
            <a:r>
              <a:rPr lang="en-GB" dirty="0" err="1"/>
              <a:t>J’aimerais</a:t>
            </a:r>
            <a:r>
              <a:rPr lang="en-GB" dirty="0"/>
              <a:t> un sac </a:t>
            </a:r>
            <a:r>
              <a:rPr lang="en-GB" dirty="0" err="1"/>
              <a:t>en</a:t>
            </a:r>
            <a:r>
              <a:rPr lang="en-GB" dirty="0"/>
              <a:t> papier, </a:t>
            </a:r>
            <a:r>
              <a:rPr lang="en-GB" dirty="0" err="1"/>
              <a:t>s’il</a:t>
            </a:r>
            <a:r>
              <a:rPr lang="en-GB" dirty="0"/>
              <a:t> </a:t>
            </a:r>
            <a:r>
              <a:rPr lang="en-GB" dirty="0" err="1"/>
              <a:t>vous</a:t>
            </a:r>
            <a:r>
              <a:rPr lang="en-GB" dirty="0"/>
              <a:t> </a:t>
            </a:r>
            <a:r>
              <a:rPr lang="en-GB" dirty="0" err="1"/>
              <a:t>plaît</a:t>
            </a:r>
            <a:r>
              <a:rPr lang="en-GB" dirty="0"/>
              <a:t>. (</a:t>
            </a:r>
            <a:r>
              <a:rPr lang="en-GB" dirty="0" err="1"/>
              <a:t>ext</a:t>
            </a:r>
            <a:r>
              <a:rPr lang="en-GB" dirty="0"/>
              <a:t>: car </a:t>
            </a:r>
            <a:r>
              <a:rPr lang="en-GB" dirty="0" err="1"/>
              <a:t>c’est</a:t>
            </a:r>
            <a:r>
              <a:rPr lang="en-GB" dirty="0"/>
              <a:t> plus </a:t>
            </a:r>
            <a:r>
              <a:rPr lang="en-GB" dirty="0" err="1"/>
              <a:t>écologique</a:t>
            </a:r>
            <a:r>
              <a:rPr lang="en-GB" dirty="0"/>
              <a:t>)</a:t>
            </a:r>
          </a:p>
          <a:p>
            <a:r>
              <a:rPr lang="en-GB" dirty="0"/>
              <a:t>B: </a:t>
            </a:r>
            <a:r>
              <a:rPr lang="en-GB" dirty="0" err="1"/>
              <a:t>Ça</a:t>
            </a:r>
            <a:r>
              <a:rPr lang="en-GB" dirty="0"/>
              <a:t> fait </a:t>
            </a:r>
            <a:r>
              <a:rPr lang="en-GB" dirty="0" err="1"/>
              <a:t>combien</a:t>
            </a:r>
            <a:r>
              <a:rPr lang="en-GB" dirty="0"/>
              <a:t>, </a:t>
            </a:r>
            <a:r>
              <a:rPr lang="en-GB" dirty="0" err="1"/>
              <a:t>s’il</a:t>
            </a:r>
            <a:r>
              <a:rPr lang="en-GB" dirty="0"/>
              <a:t> </a:t>
            </a:r>
            <a:r>
              <a:rPr lang="en-GB" dirty="0" err="1"/>
              <a:t>vous</a:t>
            </a:r>
            <a:r>
              <a:rPr lang="en-GB" dirty="0"/>
              <a:t> </a:t>
            </a:r>
            <a:r>
              <a:rPr lang="en-GB" dirty="0" err="1"/>
              <a:t>plaît</a:t>
            </a:r>
            <a:r>
              <a:rPr lang="en-GB" dirty="0"/>
              <a:t>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774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64BBF-2E04-4A24-BB2C-08F550476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Revision – </a:t>
            </a:r>
            <a:r>
              <a:rPr lang="en-GB" dirty="0" err="1"/>
              <a:t>vocabulaire</a:t>
            </a:r>
            <a:r>
              <a:rPr lang="en-GB" dirty="0"/>
              <a:t> – Task Magic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0E5D2-85AB-4F4E-A3AA-CEA9248A5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https://elizabethcollege.app.box.com/file/596490967354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5660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2A7AC-6A6D-427B-A92F-9F33DFC1E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 </a:t>
            </a:r>
            <a:r>
              <a:rPr lang="en-GB" dirty="0" err="1"/>
              <a:t>poids</a:t>
            </a:r>
            <a:r>
              <a:rPr lang="en-GB" dirty="0"/>
              <a:t> – weights and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51A11-31F6-47A6-B82F-2E56A49CD76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/>
              <a:t>I would like</a:t>
            </a:r>
          </a:p>
          <a:p>
            <a:r>
              <a:rPr lang="en-GB" dirty="0"/>
              <a:t>Je </a:t>
            </a:r>
            <a:r>
              <a:rPr lang="en-GB" dirty="0" err="1"/>
              <a:t>voudrais</a:t>
            </a:r>
            <a:r>
              <a:rPr lang="en-GB" dirty="0"/>
              <a:t>/</a:t>
            </a:r>
            <a:r>
              <a:rPr lang="en-GB" dirty="0" err="1"/>
              <a:t>j’aimerais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7E2542-3A2E-4641-B8B8-E8858CD85E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4223318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50 grams of</a:t>
            </a:r>
          </a:p>
          <a:p>
            <a:r>
              <a:rPr lang="en-GB" dirty="0" err="1"/>
              <a:t>Cinquante</a:t>
            </a:r>
            <a:r>
              <a:rPr lang="en-GB" dirty="0"/>
              <a:t> </a:t>
            </a:r>
            <a:r>
              <a:rPr lang="en-GB" dirty="0" err="1"/>
              <a:t>grammes</a:t>
            </a:r>
            <a:r>
              <a:rPr lang="en-GB" dirty="0"/>
              <a:t> de</a:t>
            </a:r>
          </a:p>
          <a:p>
            <a:r>
              <a:rPr lang="en-GB" dirty="0"/>
              <a:t>100 grams of</a:t>
            </a:r>
          </a:p>
          <a:p>
            <a:r>
              <a:rPr lang="en-GB" dirty="0"/>
              <a:t>Cent </a:t>
            </a:r>
            <a:r>
              <a:rPr lang="en-GB" dirty="0" err="1"/>
              <a:t>grammes</a:t>
            </a:r>
            <a:r>
              <a:rPr lang="en-GB" dirty="0"/>
              <a:t> de</a:t>
            </a:r>
          </a:p>
          <a:p>
            <a:r>
              <a:rPr lang="en-GB" dirty="0"/>
              <a:t>A kilo of</a:t>
            </a:r>
          </a:p>
          <a:p>
            <a:r>
              <a:rPr lang="en-GB" dirty="0"/>
              <a:t>Un kilo de</a:t>
            </a:r>
          </a:p>
          <a:p>
            <a:r>
              <a:rPr lang="en-GB" dirty="0"/>
              <a:t>Half a kilo of</a:t>
            </a:r>
          </a:p>
          <a:p>
            <a:r>
              <a:rPr lang="en-GB" dirty="0"/>
              <a:t>Un demi-kilo de</a:t>
            </a:r>
          </a:p>
          <a:p>
            <a:r>
              <a:rPr lang="en-GB" dirty="0"/>
              <a:t>A slice of</a:t>
            </a:r>
          </a:p>
          <a:p>
            <a:r>
              <a:rPr lang="en-GB" dirty="0"/>
              <a:t>Une tranche de</a:t>
            </a:r>
          </a:p>
          <a:p>
            <a:r>
              <a:rPr lang="en-GB" dirty="0"/>
              <a:t>A piece of</a:t>
            </a:r>
          </a:p>
          <a:p>
            <a:r>
              <a:rPr lang="en-GB" dirty="0"/>
              <a:t>Un morceau de</a:t>
            </a:r>
          </a:p>
          <a:p>
            <a:r>
              <a:rPr lang="en-GB" dirty="0"/>
              <a:t>After the “de” or “d’” just write the noun – in the plural for all but the last two examples!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460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E6E97-26AD-4D04-B8AD-C0472D336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Comment </a:t>
            </a:r>
            <a:r>
              <a:rPr lang="en-GB" dirty="0" err="1"/>
              <a:t>dit</a:t>
            </a:r>
            <a:r>
              <a:rPr lang="en-GB" dirty="0"/>
              <a:t>-on….? Mini white boards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15A189-930A-4066-B656-4B7525D1B20F}"/>
              </a:ext>
            </a:extLst>
          </p:cNvPr>
          <p:cNvSpPr txBox="1"/>
          <p:nvPr/>
        </p:nvSpPr>
        <p:spPr>
          <a:xfrm>
            <a:off x="1652631" y="2499919"/>
            <a:ext cx="29529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chemeClr val="bg1"/>
                </a:solidFill>
              </a:rPr>
              <a:t>1kg of bananas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9EFE3A-351F-4339-A6BE-81117CE1F2E4}"/>
              </a:ext>
            </a:extLst>
          </p:cNvPr>
          <p:cNvSpPr txBox="1"/>
          <p:nvPr/>
        </p:nvSpPr>
        <p:spPr>
          <a:xfrm>
            <a:off x="5528345" y="3347207"/>
            <a:ext cx="496321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</a:rPr>
              <a:t>Un kilo de </a:t>
            </a:r>
            <a:r>
              <a:rPr lang="en-GB" sz="4400" dirty="0" err="1">
                <a:solidFill>
                  <a:srgbClr val="FF0000"/>
                </a:solidFill>
              </a:rPr>
              <a:t>bananes</a:t>
            </a:r>
            <a:endParaRPr lang="en-GB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302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E6E97-26AD-4D04-B8AD-C0472D336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Comment </a:t>
            </a:r>
            <a:r>
              <a:rPr lang="en-GB" dirty="0" err="1"/>
              <a:t>dit</a:t>
            </a:r>
            <a:r>
              <a:rPr lang="en-GB" dirty="0"/>
              <a:t>-on….? Mini white boards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15A189-930A-4066-B656-4B7525D1B20F}"/>
              </a:ext>
            </a:extLst>
          </p:cNvPr>
          <p:cNvSpPr txBox="1"/>
          <p:nvPr/>
        </p:nvSpPr>
        <p:spPr>
          <a:xfrm>
            <a:off x="1652631" y="2499919"/>
            <a:ext cx="295292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chemeClr val="bg1"/>
                </a:solidFill>
              </a:rPr>
              <a:t>A piece of cheese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9EFE3A-351F-4339-A6BE-81117CE1F2E4}"/>
              </a:ext>
            </a:extLst>
          </p:cNvPr>
          <p:cNvSpPr txBox="1"/>
          <p:nvPr/>
        </p:nvSpPr>
        <p:spPr>
          <a:xfrm>
            <a:off x="5528345" y="3347207"/>
            <a:ext cx="625844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</a:rPr>
              <a:t>Un morceau de fromage</a:t>
            </a:r>
          </a:p>
        </p:txBody>
      </p:sp>
    </p:spTree>
    <p:extLst>
      <p:ext uri="{BB962C8B-B14F-4D97-AF65-F5344CB8AC3E}">
        <p14:creationId xmlns:p14="http://schemas.microsoft.com/office/powerpoint/2010/main" val="223716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E6E97-26AD-4D04-B8AD-C0472D336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Comment </a:t>
            </a:r>
            <a:r>
              <a:rPr lang="en-GB" dirty="0" err="1"/>
              <a:t>dit</a:t>
            </a:r>
            <a:r>
              <a:rPr lang="en-GB" dirty="0"/>
              <a:t>-on….? Mini white boards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15A189-930A-4066-B656-4B7525D1B20F}"/>
              </a:ext>
            </a:extLst>
          </p:cNvPr>
          <p:cNvSpPr txBox="1"/>
          <p:nvPr/>
        </p:nvSpPr>
        <p:spPr>
          <a:xfrm>
            <a:off x="1652631" y="2499919"/>
            <a:ext cx="29529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chemeClr val="bg1"/>
                </a:solidFill>
              </a:rPr>
              <a:t>Half a kilo of green beans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9EFE3A-351F-4339-A6BE-81117CE1F2E4}"/>
              </a:ext>
            </a:extLst>
          </p:cNvPr>
          <p:cNvSpPr txBox="1"/>
          <p:nvPr/>
        </p:nvSpPr>
        <p:spPr>
          <a:xfrm>
            <a:off x="4178110" y="3823358"/>
            <a:ext cx="77588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</a:rPr>
              <a:t>Un demi-kilo </a:t>
            </a:r>
            <a:r>
              <a:rPr lang="en-GB" sz="4400" dirty="0" err="1">
                <a:solidFill>
                  <a:srgbClr val="FF0000"/>
                </a:solidFill>
              </a:rPr>
              <a:t>d’haricots</a:t>
            </a:r>
            <a:r>
              <a:rPr lang="en-GB" sz="4400" dirty="0">
                <a:solidFill>
                  <a:srgbClr val="FF0000"/>
                </a:solidFill>
              </a:rPr>
              <a:t> verts</a:t>
            </a:r>
          </a:p>
        </p:txBody>
      </p:sp>
    </p:spTree>
    <p:extLst>
      <p:ext uri="{BB962C8B-B14F-4D97-AF65-F5344CB8AC3E}">
        <p14:creationId xmlns:p14="http://schemas.microsoft.com/office/powerpoint/2010/main" val="131609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E6E97-26AD-4D04-B8AD-C0472D336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Comment </a:t>
            </a:r>
            <a:r>
              <a:rPr lang="en-GB" dirty="0" err="1"/>
              <a:t>dit</a:t>
            </a:r>
            <a:r>
              <a:rPr lang="en-GB" dirty="0"/>
              <a:t>-on….? Mini white boards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15A189-930A-4066-B656-4B7525D1B20F}"/>
              </a:ext>
            </a:extLst>
          </p:cNvPr>
          <p:cNvSpPr txBox="1"/>
          <p:nvPr/>
        </p:nvSpPr>
        <p:spPr>
          <a:xfrm>
            <a:off x="1652631" y="2499919"/>
            <a:ext cx="29529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chemeClr val="bg1"/>
                </a:solidFill>
              </a:rPr>
              <a:t>4 slices of ham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9EFE3A-351F-4339-A6BE-81117CE1F2E4}"/>
              </a:ext>
            </a:extLst>
          </p:cNvPr>
          <p:cNvSpPr txBox="1"/>
          <p:nvPr/>
        </p:nvSpPr>
        <p:spPr>
          <a:xfrm>
            <a:off x="3511538" y="5023835"/>
            <a:ext cx="71208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</a:rPr>
              <a:t>Quatre tranches de </a:t>
            </a:r>
            <a:r>
              <a:rPr lang="en-GB" sz="4400" dirty="0" err="1">
                <a:solidFill>
                  <a:srgbClr val="FF0000"/>
                </a:solidFill>
              </a:rPr>
              <a:t>jambon</a:t>
            </a:r>
            <a:endParaRPr lang="en-GB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977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E6E97-26AD-4D04-B8AD-C0472D336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Comment </a:t>
            </a:r>
            <a:r>
              <a:rPr lang="en-GB" dirty="0" err="1"/>
              <a:t>dit</a:t>
            </a:r>
            <a:r>
              <a:rPr lang="en-GB" dirty="0"/>
              <a:t>-on….? Mini white boards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15A189-930A-4066-B656-4B7525D1B20F}"/>
              </a:ext>
            </a:extLst>
          </p:cNvPr>
          <p:cNvSpPr txBox="1"/>
          <p:nvPr/>
        </p:nvSpPr>
        <p:spPr>
          <a:xfrm>
            <a:off x="1652631" y="2499919"/>
            <a:ext cx="29529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chemeClr val="bg1"/>
                </a:solidFill>
              </a:rPr>
              <a:t>300g of olives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9EFE3A-351F-4339-A6BE-81117CE1F2E4}"/>
              </a:ext>
            </a:extLst>
          </p:cNvPr>
          <p:cNvSpPr txBox="1"/>
          <p:nvPr/>
        </p:nvSpPr>
        <p:spPr>
          <a:xfrm>
            <a:off x="3511538" y="5023835"/>
            <a:ext cx="74499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</a:rPr>
              <a:t>Trois cents </a:t>
            </a:r>
            <a:r>
              <a:rPr lang="en-GB" sz="4400" dirty="0" err="1">
                <a:solidFill>
                  <a:srgbClr val="FF0000"/>
                </a:solidFill>
              </a:rPr>
              <a:t>grammes</a:t>
            </a:r>
            <a:r>
              <a:rPr lang="en-GB" sz="4400" dirty="0">
                <a:solidFill>
                  <a:srgbClr val="FF0000"/>
                </a:solidFill>
              </a:rPr>
              <a:t> </a:t>
            </a:r>
            <a:r>
              <a:rPr lang="en-GB" sz="4400" dirty="0" err="1">
                <a:solidFill>
                  <a:srgbClr val="FF0000"/>
                </a:solidFill>
              </a:rPr>
              <a:t>d’olives</a:t>
            </a:r>
            <a:endParaRPr lang="en-GB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23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E6E97-26AD-4D04-B8AD-C0472D336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Comment </a:t>
            </a:r>
            <a:r>
              <a:rPr lang="en-GB" dirty="0" err="1"/>
              <a:t>dit</a:t>
            </a:r>
            <a:r>
              <a:rPr lang="en-GB" dirty="0"/>
              <a:t>-on….? Mini white boards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15A189-930A-4066-B656-4B7525D1B20F}"/>
              </a:ext>
            </a:extLst>
          </p:cNvPr>
          <p:cNvSpPr txBox="1"/>
          <p:nvPr/>
        </p:nvSpPr>
        <p:spPr>
          <a:xfrm>
            <a:off x="1652631" y="2499919"/>
            <a:ext cx="36911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chemeClr val="bg1"/>
                </a:solidFill>
              </a:rPr>
              <a:t>1 cauliflower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9EFE3A-351F-4339-A6BE-81117CE1F2E4}"/>
              </a:ext>
            </a:extLst>
          </p:cNvPr>
          <p:cNvSpPr txBox="1"/>
          <p:nvPr/>
        </p:nvSpPr>
        <p:spPr>
          <a:xfrm>
            <a:off x="3511538" y="5023835"/>
            <a:ext cx="36423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</a:rPr>
              <a:t>Un chou-fleur</a:t>
            </a:r>
          </a:p>
        </p:txBody>
      </p:sp>
    </p:spTree>
    <p:extLst>
      <p:ext uri="{BB962C8B-B14F-4D97-AF65-F5344CB8AC3E}">
        <p14:creationId xmlns:p14="http://schemas.microsoft.com/office/powerpoint/2010/main" val="282758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1091</TotalTime>
  <Words>418</Words>
  <Application>Microsoft Office PowerPoint</Application>
  <PresentationFormat>Widescreen</PresentationFormat>
  <Paragraphs>65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Trebuchet MS</vt:lpstr>
      <vt:lpstr>Berlin</vt:lpstr>
      <vt:lpstr>2.1 Et avec ça?</vt:lpstr>
      <vt:lpstr>Revision – vocabulaire – Task Magic</vt:lpstr>
      <vt:lpstr>Les poids – weights and measures</vt:lpstr>
      <vt:lpstr>Comment dit-on….? Mini white boards</vt:lpstr>
      <vt:lpstr>Comment dit-on….? Mini white boards</vt:lpstr>
      <vt:lpstr>Comment dit-on….? Mini white boards</vt:lpstr>
      <vt:lpstr>Comment dit-on….? Mini white boards</vt:lpstr>
      <vt:lpstr>Comment dit-on….? Mini white boards</vt:lpstr>
      <vt:lpstr>Comment dit-on….? Mini white boards</vt:lpstr>
      <vt:lpstr>Comment dit-on….? Mini white boards</vt:lpstr>
      <vt:lpstr>Comment dit-on….? Mini white boards</vt:lpstr>
      <vt:lpstr>Jeu de memoire</vt:lpstr>
      <vt:lpstr>Ecoute et lis, page 37, exercices 5, 6 et 7</vt:lpstr>
      <vt:lpstr>Parlez! Page 37, exercice 8. A deux - dialogue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2.1 Et avec ça?</dc:title>
  <dc:creator>Richard Morris</dc:creator>
  <cp:lastModifiedBy>Richard Morris</cp:lastModifiedBy>
  <cp:revision>11</cp:revision>
  <dcterms:created xsi:type="dcterms:W3CDTF">2020-01-13T17:39:28Z</dcterms:created>
  <dcterms:modified xsi:type="dcterms:W3CDTF">2020-01-16T12:44:13Z</dcterms:modified>
</cp:coreProperties>
</file>