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9" r:id="rId2"/>
    <p:sldId id="270" r:id="rId3"/>
    <p:sldId id="263" r:id="rId4"/>
    <p:sldId id="266" r:id="rId5"/>
    <p:sldId id="267" r:id="rId6"/>
    <p:sldId id="261" r:id="rId7"/>
    <p:sldId id="262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CE8269-75C5-413B-9804-0E9262ECB65A}" type="datetimeFigureOut">
              <a:rPr lang="en-US" smtClean="0"/>
              <a:pPr/>
              <a:t>6/12/2013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71CD85-043C-4D54-AA99-DC79E48A08E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6733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44CEA-CE67-4AA7-9409-0857E7A36B2B}" type="datetimeFigureOut">
              <a:rPr lang="en-US" smtClean="0"/>
              <a:pPr/>
              <a:t>6/12/2013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62813-CF0B-4542-93F4-62DCDB99B2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44CEA-CE67-4AA7-9409-0857E7A36B2B}" type="datetimeFigureOut">
              <a:rPr lang="en-US" smtClean="0"/>
              <a:pPr/>
              <a:t>6/12/2013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62813-CF0B-4542-93F4-62DCDB99B2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44CEA-CE67-4AA7-9409-0857E7A36B2B}" type="datetimeFigureOut">
              <a:rPr lang="en-US" smtClean="0"/>
              <a:pPr/>
              <a:t>6/12/2013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62813-CF0B-4542-93F4-62DCDB99B2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44CEA-CE67-4AA7-9409-0857E7A36B2B}" type="datetimeFigureOut">
              <a:rPr lang="en-US" smtClean="0"/>
              <a:pPr/>
              <a:t>6/12/2013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62813-CF0B-4542-93F4-62DCDB99B2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44CEA-CE67-4AA7-9409-0857E7A36B2B}" type="datetimeFigureOut">
              <a:rPr lang="en-US" smtClean="0"/>
              <a:pPr/>
              <a:t>6/12/2013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62813-CF0B-4542-93F4-62DCDB99B2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44CEA-CE67-4AA7-9409-0857E7A36B2B}" type="datetimeFigureOut">
              <a:rPr lang="en-US" smtClean="0"/>
              <a:pPr/>
              <a:t>6/12/2013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62813-CF0B-4542-93F4-62DCDB99B2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44CEA-CE67-4AA7-9409-0857E7A36B2B}" type="datetimeFigureOut">
              <a:rPr lang="en-US" smtClean="0"/>
              <a:pPr/>
              <a:t>6/12/2013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62813-CF0B-4542-93F4-62DCDB99B2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44CEA-CE67-4AA7-9409-0857E7A36B2B}" type="datetimeFigureOut">
              <a:rPr lang="en-US" smtClean="0"/>
              <a:pPr/>
              <a:t>6/12/2013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62813-CF0B-4542-93F4-62DCDB99B2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44CEA-CE67-4AA7-9409-0857E7A36B2B}" type="datetimeFigureOut">
              <a:rPr lang="en-US" smtClean="0"/>
              <a:pPr/>
              <a:t>6/12/2013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62813-CF0B-4542-93F4-62DCDB99B2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44CEA-CE67-4AA7-9409-0857E7A36B2B}" type="datetimeFigureOut">
              <a:rPr lang="en-US" smtClean="0"/>
              <a:pPr/>
              <a:t>6/12/2013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62813-CF0B-4542-93F4-62DCDB99B2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44CEA-CE67-4AA7-9409-0857E7A36B2B}" type="datetimeFigureOut">
              <a:rPr lang="en-US" smtClean="0"/>
              <a:pPr/>
              <a:t>6/12/2013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62813-CF0B-4542-93F4-62DCDB99B2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44CEA-CE67-4AA7-9409-0857E7A36B2B}" type="datetimeFigureOut">
              <a:rPr lang="en-US" smtClean="0"/>
              <a:pPr/>
              <a:t>6/12/2013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62813-CF0B-4542-93F4-62DCDB99B2E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flickr.com/photos/absolutwade/69442780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flickr.com/photos/absolutwade/69442780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flickr.com/photos/absolutwade/69442780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Space Lesson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4896544"/>
          </a:xfrm>
        </p:spPr>
        <p:txBody>
          <a:bodyPr/>
          <a:lstStyle/>
          <a:p>
            <a:pPr marL="0" indent="0">
              <a:buNone/>
            </a:pPr>
            <a:r>
              <a:rPr lang="en-GB" u="sng" dirty="0" smtClean="0"/>
              <a:t>Introduction to </a:t>
            </a:r>
            <a:r>
              <a:rPr lang="en-GB" u="sng" smtClean="0"/>
              <a:t>space</a:t>
            </a:r>
            <a:r>
              <a:rPr lang="en-GB" smtClean="0"/>
              <a:t>                                             </a:t>
            </a:r>
            <a:r>
              <a:rPr lang="en-GB" u="sng" smtClean="0"/>
              <a:t>12.6.13</a:t>
            </a:r>
            <a:endParaRPr lang="en-GB" u="sng" dirty="0"/>
          </a:p>
        </p:txBody>
      </p:sp>
    </p:spTree>
    <p:extLst>
      <p:ext uri="{BB962C8B-B14F-4D97-AF65-F5344CB8AC3E}">
        <p14:creationId xmlns:p14="http://schemas.microsoft.com/office/powerpoint/2010/main" val="140471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>
            <a:noAutofit/>
          </a:bodyPr>
          <a:lstStyle/>
          <a:p>
            <a:r>
              <a:rPr lang="en-GB" sz="6600" dirty="0" smtClean="0"/>
              <a:t>To understand the contents of space and our solar system</a:t>
            </a:r>
          </a:p>
          <a:p>
            <a:r>
              <a:rPr lang="en-GB" sz="6600" dirty="0" smtClean="0"/>
              <a:t>To understand the sheer vastness of space</a:t>
            </a:r>
            <a:endParaRPr lang="en-GB" sz="6600" dirty="0"/>
          </a:p>
        </p:txBody>
      </p:sp>
    </p:spTree>
    <p:extLst>
      <p:ext uri="{BB962C8B-B14F-4D97-AF65-F5344CB8AC3E}">
        <p14:creationId xmlns:p14="http://schemas.microsoft.com/office/powerpoint/2010/main" val="71264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static.flickr.com/18/69442780_9b9795553e_b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 b="66766"/>
          <a:stretch>
            <a:fillRect/>
          </a:stretch>
        </p:blipFill>
        <p:spPr bwMode="auto">
          <a:xfrm>
            <a:off x="-96989" y="438149"/>
            <a:ext cx="9455335" cy="5294975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071670" y="5357826"/>
            <a:ext cx="10001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Mars</a:t>
            </a:r>
            <a:endParaRPr lang="en-GB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429388" y="5357826"/>
            <a:ext cx="10001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Pluto</a:t>
            </a:r>
            <a:endParaRPr lang="en-GB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357686" y="5357826"/>
            <a:ext cx="1285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Mercury</a:t>
            </a:r>
            <a:endParaRPr lang="en-GB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285984" y="500042"/>
            <a:ext cx="10001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</a:rPr>
              <a:t>Earth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86578" y="642918"/>
            <a:ext cx="10001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</a:rPr>
              <a:t>Venus</a:t>
            </a:r>
            <a:endParaRPr lang="en-GB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static.flickr.com/18/69442780_9b9795553e_b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 t="33234" b="33383"/>
          <a:stretch>
            <a:fillRect/>
          </a:stretch>
        </p:blipFill>
        <p:spPr bwMode="auto">
          <a:xfrm>
            <a:off x="-87330" y="571480"/>
            <a:ext cx="9231330" cy="5192659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00034" y="714356"/>
            <a:ext cx="10001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</a:rPr>
              <a:t>Jupiter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43636" y="857232"/>
            <a:ext cx="10001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</a:rPr>
              <a:t>Saturn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9388" y="4786322"/>
            <a:ext cx="11430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Neptune</a:t>
            </a:r>
            <a:endParaRPr lang="en-GB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071670" y="4643446"/>
            <a:ext cx="10001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Uranus</a:t>
            </a:r>
            <a:endParaRPr lang="en-GB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500298" y="5214950"/>
            <a:ext cx="10001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Earth</a:t>
            </a:r>
            <a:endParaRPr lang="en-GB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000760" y="5429264"/>
            <a:ext cx="10001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Pluto</a:t>
            </a:r>
            <a:endParaRPr lang="en-GB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static.flickr.com/18/69442780_9b9795553e_b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 t="66617"/>
          <a:stretch>
            <a:fillRect/>
          </a:stretch>
        </p:blipFill>
        <p:spPr bwMode="auto">
          <a:xfrm>
            <a:off x="0" y="857232"/>
            <a:ext cx="9144102" cy="514353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500298" y="1214422"/>
            <a:ext cx="10001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</a:rPr>
              <a:t>Sun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71670" y="5429264"/>
            <a:ext cx="10001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Jupiter</a:t>
            </a:r>
            <a:endParaRPr lang="en-GB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143636" y="5172030"/>
            <a:ext cx="10001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Earth</a:t>
            </a:r>
            <a:endParaRPr lang="en-GB" sz="2000" b="1" dirty="0"/>
          </a:p>
        </p:txBody>
      </p:sp>
      <p:cxnSp>
        <p:nvCxnSpPr>
          <p:cNvPr id="8" name="Straight Arrow Connector 7"/>
          <p:cNvCxnSpPr/>
          <p:nvPr/>
        </p:nvCxnSpPr>
        <p:spPr>
          <a:xfrm rot="10800000" flipV="1">
            <a:off x="5429256" y="5429264"/>
            <a:ext cx="714380" cy="2857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929454" y="5643578"/>
            <a:ext cx="10001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Pluto</a:t>
            </a:r>
            <a:endParaRPr lang="en-GB" sz="2000" b="1" dirty="0"/>
          </a:p>
        </p:txBody>
      </p:sp>
      <p:cxnSp>
        <p:nvCxnSpPr>
          <p:cNvPr id="11" name="Straight Arrow Connector 10"/>
          <p:cNvCxnSpPr/>
          <p:nvPr/>
        </p:nvCxnSpPr>
        <p:spPr>
          <a:xfrm rot="10800000">
            <a:off x="6000760" y="5857892"/>
            <a:ext cx="78581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 descr="Planets4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6011"/>
            <a:ext cx="9144000" cy="6411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Planets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80420" y="192142"/>
            <a:ext cx="9224420" cy="64676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lanet-star-sizes-01.jpg"/>
          <p:cNvPicPr>
            <a:picLocks noChangeAspect="1" noChangeArrowheads="1"/>
          </p:cNvPicPr>
          <p:nvPr/>
        </p:nvPicPr>
        <p:blipFill>
          <a:blip r:embed="rId2"/>
          <a:srcRect t="84645" b="3043"/>
          <a:stretch>
            <a:fillRect/>
          </a:stretch>
        </p:blipFill>
        <p:spPr bwMode="auto">
          <a:xfrm>
            <a:off x="0" y="1857364"/>
            <a:ext cx="9167813" cy="3143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</TotalTime>
  <Words>41</Words>
  <Application>Microsoft Office PowerPoint</Application>
  <PresentationFormat>On-screen Show 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Space Lesson 1</vt:lpstr>
      <vt:lpstr>Learning objectives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trevorw</dc:creator>
  <cp:lastModifiedBy>stkrishnaj01</cp:lastModifiedBy>
  <cp:revision>42</cp:revision>
  <dcterms:created xsi:type="dcterms:W3CDTF">2009-05-27T09:22:54Z</dcterms:created>
  <dcterms:modified xsi:type="dcterms:W3CDTF">2013-06-12T08:33:23Z</dcterms:modified>
</cp:coreProperties>
</file>