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70" r:id="rId3"/>
    <p:sldId id="263" r:id="rId4"/>
    <p:sldId id="266" r:id="rId5"/>
    <p:sldId id="267" r:id="rId6"/>
    <p:sldId id="261" r:id="rId7"/>
    <p:sldId id="262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E8269-75C5-413B-9804-0E9262ECB65A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1CD85-043C-4D54-AA99-DC79E48A08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7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4CEA-CE67-4AA7-9409-0857E7A36B2B}" type="datetimeFigureOut">
              <a:rPr lang="en-US" smtClean="0"/>
              <a:pPr/>
              <a:t>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Space Lesson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896544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Introduction to </a:t>
            </a:r>
            <a:r>
              <a:rPr lang="en-GB" u="sng" smtClean="0"/>
              <a:t>space</a:t>
            </a:r>
            <a:r>
              <a:rPr lang="en-GB" smtClean="0"/>
              <a:t>                                             </a:t>
            </a:r>
            <a:r>
              <a:rPr lang="en-GB" u="sng" smtClean="0"/>
              <a:t>12.6.13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4047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r>
              <a:rPr lang="en-GB" sz="6600" dirty="0" smtClean="0"/>
              <a:t>To understand the contents of space and our solar system</a:t>
            </a:r>
          </a:p>
          <a:p>
            <a:r>
              <a:rPr lang="en-GB" sz="6600" dirty="0" smtClean="0"/>
              <a:t>To understand the sheer vastness of space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7126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66766"/>
          <a:stretch>
            <a:fillRect/>
          </a:stretch>
        </p:blipFill>
        <p:spPr bwMode="auto">
          <a:xfrm>
            <a:off x="-96989" y="438149"/>
            <a:ext cx="9455335" cy="52949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71670" y="535782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Mars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388" y="535782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357686" y="535782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Mercury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50004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Earth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578" y="64291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Venus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33234" b="33383"/>
          <a:stretch>
            <a:fillRect/>
          </a:stretch>
        </p:blipFill>
        <p:spPr bwMode="auto">
          <a:xfrm>
            <a:off x="-87330" y="571480"/>
            <a:ext cx="9231330" cy="519265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71435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Jupiter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3636" y="85723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Saturn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388" y="478632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Neptune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464344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Uranus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00298" y="521495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Earth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5429264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66617"/>
          <a:stretch>
            <a:fillRect/>
          </a:stretch>
        </p:blipFill>
        <p:spPr bwMode="auto">
          <a:xfrm>
            <a:off x="0" y="857232"/>
            <a:ext cx="9144102" cy="514353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00298" y="121442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Sun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5429264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Jupiter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517203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Earth</a:t>
            </a:r>
            <a:endParaRPr lang="en-GB" sz="20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5429256" y="5429264"/>
            <a:ext cx="71438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29454" y="564357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6000760" y="5857892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Planets4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6011"/>
            <a:ext cx="9144000" cy="641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lanet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0420" y="192142"/>
            <a:ext cx="9224420" cy="6467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lanet-star-sizes-01.jpg"/>
          <p:cNvPicPr>
            <a:picLocks noChangeAspect="1" noChangeArrowheads="1"/>
          </p:cNvPicPr>
          <p:nvPr/>
        </p:nvPicPr>
        <p:blipFill>
          <a:blip r:embed="rId2"/>
          <a:srcRect t="84645" b="3043"/>
          <a:stretch>
            <a:fillRect/>
          </a:stretch>
        </p:blipFill>
        <p:spPr bwMode="auto">
          <a:xfrm>
            <a:off x="0" y="1857364"/>
            <a:ext cx="9167813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41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Space Lesson 1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trevorw</dc:creator>
  <cp:lastModifiedBy>stkrishnaj01</cp:lastModifiedBy>
  <cp:revision>42</cp:revision>
  <dcterms:created xsi:type="dcterms:W3CDTF">2009-05-27T09:22:54Z</dcterms:created>
  <dcterms:modified xsi:type="dcterms:W3CDTF">2013-06-12T08:33:23Z</dcterms:modified>
</cp:coreProperties>
</file>