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60" r:id="rId6"/>
    <p:sldId id="259" r:id="rId7"/>
    <p:sldId id="262" r:id="rId8"/>
    <p:sldId id="265" r:id="rId9"/>
    <p:sldId id="266" r:id="rId10"/>
    <p:sldId id="257" r:id="rId11"/>
    <p:sldId id="263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5B5D-6EC0-4543-833B-5EE3366B5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5D812-5898-42E7-8341-C8EC9A250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4DD99-86BA-4C16-A05C-B7F4799D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CF4C-4020-4E59-AA76-7CF65365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8CBA2-2085-4DAF-A8C4-BCF7BE06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9662-F877-40E9-A046-D08296C1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9A78F-4B9C-4031-A3CF-AFCF531B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7B3D-45EC-4AB5-AE62-E27A3822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53497-0EB1-427D-A1FE-71E28998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819D-D4CB-4D0B-B633-6094CD3B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8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25857-F62F-448E-96F8-795DAE787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22237-D055-49B3-8D6A-FC239187A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56261-9BD5-49D5-B2BA-EB5B7E4D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8C52-1251-4513-AC08-47278390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78A05-FC26-4E13-BC0B-DFB4BBEC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0996-AAC4-41E6-B072-0A9FE78A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81C7-8352-4EC4-BED1-FFF77AB9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176E-E8B6-4C55-B69B-3179832B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8A957-4C27-4149-916F-A151F984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2BB3-2A69-4411-8D8B-46FA2A6E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1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4F7E-81C8-496F-AE95-8B19BA94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B1FB-4B53-44FF-9732-280768F3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F6E27-0286-4EB6-840E-776B6E99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97214-44B2-4C8E-939E-3B2AE3B0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A4C88-06A4-4C82-BC1F-A0351FDC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B308-C108-4243-B8C8-1C26C210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6435-B265-4B2A-BEA8-6C40C6F12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5270B-19AD-4EEE-839B-FBD5A8363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D380E-8B33-4C70-B0CE-5F59A158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6F2F4-B83C-486A-9469-9E2F7C25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7744D-B3E2-48DD-A575-495F54D7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9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3751-4FB7-492E-842B-ADECE090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F42F1-36F0-4D85-AABA-D906DE57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F5E1F-1C3B-4119-9266-BC5C6EE62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7F72A-78EF-4B2D-9AD9-9AD7F25FB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803E0-3EE9-41A6-8F14-06E0EA29E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2DF76-3C8E-4968-91D5-C93A35E8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00B8F-B4AF-4954-85CC-4487BB2B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87151-B454-481D-B429-68F281B1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2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2A8D-6167-4F6F-B596-768DD39D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BAAE5-1687-4E6A-8334-C701A67A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4A799-5272-46F6-8ED9-A2D35B20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E218C-F78A-4E9A-A92D-9157AC29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2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381B4-84FE-4C8D-91A2-C401D8E4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04FC4-5B26-464E-97EB-765B4617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F8D67-DAE7-4989-913C-DEA7E894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7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2F32-2E68-4186-951D-7CB8AF1C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8BB8-CB78-47C0-A26B-09CF262D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A9AD4-A42C-4853-BEAB-42CDFBB7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C1267-1E06-4620-9A2F-8C097E30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50C0E-E94E-459D-9FCF-75A93D60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BFD7-54F2-40E3-8D87-38771AE3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433F-7D8A-47BF-8F4B-6DD41EC6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B221-D143-4668-9490-6767F079B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ADDFA-2C68-498E-8B98-7DD1156E9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970CD-DB7E-4573-BDA7-B44EC7D1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0A515-1509-4056-909D-E7251AB3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D4F9-FC85-4EFF-A9B9-B50DA41B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51575-734C-458D-A101-4763966C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AFED-5FFA-49A7-B40E-E4020D70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09AC-8D17-4A7D-8101-B9CAA35EC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AA12-95C7-4108-9FA0-017DD90F1535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DAD4-114E-4E9E-AF69-40CC73E7E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E92D-8E77-4A8E-8755-E84C62E29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4E29-02B2-4359-BF59-EA0725B42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D600-4C88-440E-84BD-12BB23EFE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Hercules The Roman Hero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B3BA1-2833-4C28-931C-E128815CA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85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E6E6B-6DF0-40C2-8594-07588CDE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Hercules stops in Italy on his route.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F2BE1-964F-4C7C-9D54-5A7E32CCC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644" y="492573"/>
            <a:ext cx="6157901" cy="588079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1D536F3-6920-4D71-9853-37DA28FC6F03}"/>
              </a:ext>
            </a:extLst>
          </p:cNvPr>
          <p:cNvSpPr/>
          <p:nvPr/>
        </p:nvSpPr>
        <p:spPr>
          <a:xfrm>
            <a:off x="5927834" y="5013434"/>
            <a:ext cx="1860332" cy="362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95BA-F91A-4CC3-983C-5AD01108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fights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Cacus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E992E5-5280-4B44-B86F-24C889AE6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942" y="961812"/>
            <a:ext cx="706951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7C251-797E-4179-93E6-9EAFDA25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story is told in  The Aeneid. Book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FDFA-B005-4B98-BF39-091C13600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story of the Aeneid so far.</a:t>
            </a:r>
          </a:p>
        </p:txBody>
      </p:sp>
    </p:spTree>
    <p:extLst>
      <p:ext uri="{BB962C8B-B14F-4D97-AF65-F5344CB8AC3E}">
        <p14:creationId xmlns:p14="http://schemas.microsoft.com/office/powerpoint/2010/main" val="11293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E973-C206-4ADA-888F-E9FDAC3B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Aeneas a Trojan Hero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5A40C2-DEFD-4051-B049-97D4C2CD4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595" y="1825625"/>
            <a:ext cx="34448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6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5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0A0DB-02A4-4EC4-B58D-89D5EA86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fall of Troy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3D4FEC-41CB-4541-B2DA-7A1748E31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65347"/>
            <a:ext cx="7188199" cy="49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1751-AEDC-4B9D-870B-2CD5E007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949164-F1CA-4082-924D-622CC2816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468" y="438164"/>
            <a:ext cx="8342858" cy="59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5DEA-B3A6-4F58-BB00-86F5C312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17" y="1965960"/>
            <a:ext cx="2615184" cy="34545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Aeneas has survived Troy.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nd escaped taking his father and the sacred flame of Rome.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451EE1-06AB-4684-8B7A-59133962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17" y="2121408"/>
            <a:ext cx="2615184" cy="2615184"/>
          </a:xfrm>
          <a:prstGeom prst="ellips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02D69F-ABEF-47E0-B154-C6656A2B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8B8419-0529-4865-B77A-12141B23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8" y="1825625"/>
            <a:ext cx="7759262" cy="35948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33033D-9C06-4EB1-BF1E-0088D91E8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181" y="802767"/>
            <a:ext cx="710121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2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14D58-FAD8-4CDB-A08F-D04F616BC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061" y="643467"/>
            <a:ext cx="7313088" cy="5174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BE553-1E5C-4A8C-AE83-D1540A2FE5B3}"/>
              </a:ext>
            </a:extLst>
          </p:cNvPr>
          <p:cNvSpPr txBox="1"/>
          <p:nvPr/>
        </p:nvSpPr>
        <p:spPr>
          <a:xfrm>
            <a:off x="567559" y="2396359"/>
            <a:ext cx="18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 arrives in Italy</a:t>
            </a:r>
          </a:p>
        </p:txBody>
      </p:sp>
    </p:spTree>
    <p:extLst>
      <p:ext uri="{BB962C8B-B14F-4D97-AF65-F5344CB8AC3E}">
        <p14:creationId xmlns:p14="http://schemas.microsoft.com/office/powerpoint/2010/main" val="15815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62F4-B05B-43CF-9959-BBD90FEE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/>
              <a:t>Meets king Evander who tells him the story of Hercules and </a:t>
            </a:r>
            <a:r>
              <a:rPr lang="en-GB" dirty="0" err="1"/>
              <a:t>Cacus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B0EE-CD28-4568-A058-7E5E853B9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D5A8-3E92-4B47-A0DE-9DC9EC10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Hercules on his 10</a:t>
            </a:r>
            <a:r>
              <a:rPr lang="en-GB" baseline="30000" dirty="0"/>
              <a:t>th</a:t>
            </a:r>
            <a:r>
              <a:rPr lang="en-GB" dirty="0"/>
              <a:t> labour had to go looking for the cattle of Geryon.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9F2857-2386-4DBD-8CAC-2FF7092D1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490" y="2060511"/>
            <a:ext cx="9691081" cy="38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3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90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Hercules The Roman Hero</vt:lpstr>
      <vt:lpstr>The story is told in  The Aeneid. Book 8</vt:lpstr>
      <vt:lpstr>Aeneas a Trojan Hero</vt:lpstr>
      <vt:lpstr>The fall of Troy</vt:lpstr>
      <vt:lpstr>PowerPoint Presentation</vt:lpstr>
      <vt:lpstr>Aeneas has survived Troy. and escaped taking his father and the sacred flame of Rome.</vt:lpstr>
      <vt:lpstr>PowerPoint Presentation</vt:lpstr>
      <vt:lpstr>Meets king Evander who tells him the story of Hercules and Cacus.</vt:lpstr>
      <vt:lpstr>Hercules on his 10th labour had to go looking for the cattle of Geryon.</vt:lpstr>
      <vt:lpstr>Hercules stops in Italy on his route.</vt:lpstr>
      <vt:lpstr>And fights Cacus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Hercules The Roman Hero</dc:title>
  <dc:creator>Ross Inderwick</dc:creator>
  <cp:lastModifiedBy>Ross Inderwick</cp:lastModifiedBy>
  <cp:revision>2</cp:revision>
  <cp:lastPrinted>2019-10-03T12:13:28Z</cp:lastPrinted>
  <dcterms:created xsi:type="dcterms:W3CDTF">2019-10-03T12:00:48Z</dcterms:created>
  <dcterms:modified xsi:type="dcterms:W3CDTF">2019-10-03T12:19:47Z</dcterms:modified>
</cp:coreProperties>
</file>