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8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DB1B670-AEE4-47B7-8C94-4A92529436B7}" type="datetimeFigureOut">
              <a:rPr lang="en-GB" smtClean="0"/>
              <a:pPr/>
              <a:t>18/01/2017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F07BCE-19B9-40B8-A5A7-CABA077FD42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B670-AEE4-47B7-8C94-4A92529436B7}" type="datetimeFigureOut">
              <a:rPr lang="en-GB" smtClean="0"/>
              <a:pPr/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7BCE-19B9-40B8-A5A7-CABA077FD42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DB1B670-AEE4-47B7-8C94-4A92529436B7}" type="datetimeFigureOut">
              <a:rPr lang="en-GB" smtClean="0"/>
              <a:pPr/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F07BCE-19B9-40B8-A5A7-CABA077FD42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B670-AEE4-47B7-8C94-4A92529436B7}" type="datetimeFigureOut">
              <a:rPr lang="en-GB" smtClean="0"/>
              <a:pPr/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F07BCE-19B9-40B8-A5A7-CABA077FD42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B670-AEE4-47B7-8C94-4A92529436B7}" type="datetimeFigureOut">
              <a:rPr lang="en-GB" smtClean="0"/>
              <a:pPr/>
              <a:t>18/01/2017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F07BCE-19B9-40B8-A5A7-CABA077FD42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DB1B670-AEE4-47B7-8C94-4A92529436B7}" type="datetimeFigureOut">
              <a:rPr lang="en-GB" smtClean="0"/>
              <a:pPr/>
              <a:t>18/01/2017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F07BCE-19B9-40B8-A5A7-CABA077FD42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DB1B670-AEE4-47B7-8C94-4A92529436B7}" type="datetimeFigureOut">
              <a:rPr lang="en-GB" smtClean="0"/>
              <a:pPr/>
              <a:t>18/01/2017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F07BCE-19B9-40B8-A5A7-CABA077FD42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B670-AEE4-47B7-8C94-4A92529436B7}" type="datetimeFigureOut">
              <a:rPr lang="en-GB" smtClean="0"/>
              <a:pPr/>
              <a:t>18/01/2017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F07BCE-19B9-40B8-A5A7-CABA077FD42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B670-AEE4-47B7-8C94-4A92529436B7}" type="datetimeFigureOut">
              <a:rPr lang="en-GB" smtClean="0"/>
              <a:pPr/>
              <a:t>18/01/2017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F07BCE-19B9-40B8-A5A7-CABA077FD42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B670-AEE4-47B7-8C94-4A92529436B7}" type="datetimeFigureOut">
              <a:rPr lang="en-GB" smtClean="0"/>
              <a:pPr/>
              <a:t>18/01/2017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F07BCE-19B9-40B8-A5A7-CABA077FD42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DB1B670-AEE4-47B7-8C94-4A92529436B7}" type="datetimeFigureOut">
              <a:rPr lang="en-GB" smtClean="0"/>
              <a:pPr/>
              <a:t>18/01/2017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F07BCE-19B9-40B8-A5A7-CABA077FD42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DB1B670-AEE4-47B7-8C94-4A92529436B7}" type="datetimeFigureOut">
              <a:rPr lang="en-GB" smtClean="0"/>
              <a:pPr/>
              <a:t>18/01/2017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F07BCE-19B9-40B8-A5A7-CABA077FD42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FORENSIC SCIENCE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Intentions for today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Understand the role of a forensic scientist.</a:t>
            </a:r>
          </a:p>
          <a:p>
            <a:endParaRPr lang="en-GB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a Forensic Scientist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5400" i="1" dirty="0" smtClean="0">
                <a:solidFill>
                  <a:srgbClr val="00B050"/>
                </a:solidFill>
              </a:rPr>
              <a:t>Have a think in pairs about the types of things a forensic scientist might do or might look </a:t>
            </a:r>
            <a:r>
              <a:rPr lang="en-GB" sz="5400" i="1" dirty="0" smtClean="0">
                <a:solidFill>
                  <a:srgbClr val="00B050"/>
                </a:solidFill>
              </a:rPr>
              <a:t>at, at a crime scene</a:t>
            </a:r>
            <a:endParaRPr lang="en-GB" sz="5400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Forensic Scientists...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Studying DNA to find out who the person is</a:t>
            </a:r>
          </a:p>
          <a:p>
            <a:r>
              <a:rPr lang="en-GB" dirty="0" smtClean="0"/>
              <a:t>Find out how someone died</a:t>
            </a:r>
          </a:p>
          <a:p>
            <a:r>
              <a:rPr lang="en-GB" dirty="0" smtClean="0"/>
              <a:t>Find and analyse fingerprints at a crime scene</a:t>
            </a:r>
          </a:p>
          <a:p>
            <a:r>
              <a:rPr lang="en-GB" dirty="0" smtClean="0"/>
              <a:t>Help to solve crimes</a:t>
            </a:r>
          </a:p>
          <a:p>
            <a:r>
              <a:rPr lang="en-GB" dirty="0" smtClean="0"/>
              <a:t>Look at blood and where it is</a:t>
            </a:r>
          </a:p>
          <a:p>
            <a:r>
              <a:rPr lang="en-GB" dirty="0" smtClean="0"/>
              <a:t>Collect samples of hair and skin cells</a:t>
            </a:r>
          </a:p>
          <a:p>
            <a:r>
              <a:rPr lang="en-GB" dirty="0" smtClean="0"/>
              <a:t>Look at footprints and take photographs of them</a:t>
            </a:r>
          </a:p>
          <a:p>
            <a:r>
              <a:rPr lang="en-GB" dirty="0" smtClean="0"/>
              <a:t>Analyse clothing fibres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is the role of a Forensic Scientist?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Forensic Scientists use observations and experiment to find out information, often about crimes, crime scenes or about death.</a:t>
            </a:r>
          </a:p>
          <a:p>
            <a:endParaRPr lang="en-GB" dirty="0" smtClean="0"/>
          </a:p>
          <a:p>
            <a:r>
              <a:rPr lang="en-GB" dirty="0" smtClean="0"/>
              <a:t>They use experiments and need a very good understanding of all sorts of scientific topics to be good at their jobs.</a:t>
            </a:r>
          </a:p>
          <a:p>
            <a:endParaRPr lang="en-GB" dirty="0" smtClean="0"/>
          </a:p>
          <a:p>
            <a:r>
              <a:rPr lang="en-GB" dirty="0" smtClean="0"/>
              <a:t>They need to be open minded, precise, careful and thorough.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87</TotalTime>
  <Words>164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Tw Cen MT</vt:lpstr>
      <vt:lpstr>Wingdings</vt:lpstr>
      <vt:lpstr>Wingdings 2</vt:lpstr>
      <vt:lpstr>Median</vt:lpstr>
      <vt:lpstr>FORENSIC SCIENCE</vt:lpstr>
      <vt:lpstr>Learning Intentions for today</vt:lpstr>
      <vt:lpstr>What does a Forensic Scientist Do?</vt:lpstr>
      <vt:lpstr>Forensic Scientists...</vt:lpstr>
      <vt:lpstr>What is the role of a Forensic Scientist?</vt:lpstr>
    </vt:vector>
  </TitlesOfParts>
  <Company>SED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FORENSIC SCIENCE</dc:title>
  <dc:creator>stDudleyP01</dc:creator>
  <cp:lastModifiedBy>Pippa Read</cp:lastModifiedBy>
  <cp:revision>7</cp:revision>
  <dcterms:created xsi:type="dcterms:W3CDTF">2012-01-05T13:39:43Z</dcterms:created>
  <dcterms:modified xsi:type="dcterms:W3CDTF">2017-01-18T09:36:44Z</dcterms:modified>
</cp:coreProperties>
</file>