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85" r:id="rId6"/>
    <p:sldId id="258" r:id="rId7"/>
    <p:sldId id="266" r:id="rId8"/>
    <p:sldId id="277" r:id="rId9"/>
    <p:sldId id="278" r:id="rId10"/>
    <p:sldId id="263" r:id="rId11"/>
    <p:sldId id="279" r:id="rId12"/>
    <p:sldId id="280" r:id="rId13"/>
    <p:sldId id="281" r:id="rId14"/>
    <p:sldId id="282" r:id="rId15"/>
    <p:sldId id="290" r:id="rId16"/>
    <p:sldId id="271" r:id="rId17"/>
    <p:sldId id="286" r:id="rId18"/>
    <p:sldId id="287" r:id="rId19"/>
    <p:sldId id="288" r:id="rId20"/>
    <p:sldId id="289" r:id="rId21"/>
  </p:sldIdLst>
  <p:sldSz cx="12192000" cy="6858000"/>
  <p:notesSz cx="6858000" cy="9144000"/>
  <p:defaultTextStyle>
    <a:defPPr>
      <a:defRPr lang="en-US"/>
    </a:defPPr>
    <a:lvl1pPr marL="0" algn="l" defTabSz="515813" rtl="0" eaLnBrk="1" latinLnBrk="0" hangingPunct="1">
      <a:defRPr sz="2000" kern="1200">
        <a:solidFill>
          <a:schemeClr val="tx1"/>
        </a:solidFill>
        <a:latin typeface="+mn-lt"/>
        <a:ea typeface="+mn-ea"/>
        <a:cs typeface="+mn-cs"/>
      </a:defRPr>
    </a:lvl1pPr>
    <a:lvl2pPr marL="515813" algn="l" defTabSz="515813" rtl="0" eaLnBrk="1" latinLnBrk="0" hangingPunct="1">
      <a:defRPr sz="2000" kern="1200">
        <a:solidFill>
          <a:schemeClr val="tx1"/>
        </a:solidFill>
        <a:latin typeface="+mn-lt"/>
        <a:ea typeface="+mn-ea"/>
        <a:cs typeface="+mn-cs"/>
      </a:defRPr>
    </a:lvl2pPr>
    <a:lvl3pPr marL="1031626" algn="l" defTabSz="515813" rtl="0" eaLnBrk="1" latinLnBrk="0" hangingPunct="1">
      <a:defRPr sz="2000" kern="1200">
        <a:solidFill>
          <a:schemeClr val="tx1"/>
        </a:solidFill>
        <a:latin typeface="+mn-lt"/>
        <a:ea typeface="+mn-ea"/>
        <a:cs typeface="+mn-cs"/>
      </a:defRPr>
    </a:lvl3pPr>
    <a:lvl4pPr marL="1547439" algn="l" defTabSz="515813" rtl="0" eaLnBrk="1" latinLnBrk="0" hangingPunct="1">
      <a:defRPr sz="2000" kern="1200">
        <a:solidFill>
          <a:schemeClr val="tx1"/>
        </a:solidFill>
        <a:latin typeface="+mn-lt"/>
        <a:ea typeface="+mn-ea"/>
        <a:cs typeface="+mn-cs"/>
      </a:defRPr>
    </a:lvl4pPr>
    <a:lvl5pPr marL="2063252" algn="l" defTabSz="515813" rtl="0" eaLnBrk="1" latinLnBrk="0" hangingPunct="1">
      <a:defRPr sz="2000" kern="1200">
        <a:solidFill>
          <a:schemeClr val="tx1"/>
        </a:solidFill>
        <a:latin typeface="+mn-lt"/>
        <a:ea typeface="+mn-ea"/>
        <a:cs typeface="+mn-cs"/>
      </a:defRPr>
    </a:lvl5pPr>
    <a:lvl6pPr marL="2579065" algn="l" defTabSz="515813" rtl="0" eaLnBrk="1" latinLnBrk="0" hangingPunct="1">
      <a:defRPr sz="2000" kern="1200">
        <a:solidFill>
          <a:schemeClr val="tx1"/>
        </a:solidFill>
        <a:latin typeface="+mn-lt"/>
        <a:ea typeface="+mn-ea"/>
        <a:cs typeface="+mn-cs"/>
      </a:defRPr>
    </a:lvl6pPr>
    <a:lvl7pPr marL="3094878" algn="l" defTabSz="515813" rtl="0" eaLnBrk="1" latinLnBrk="0" hangingPunct="1">
      <a:defRPr sz="2000" kern="1200">
        <a:solidFill>
          <a:schemeClr val="tx1"/>
        </a:solidFill>
        <a:latin typeface="+mn-lt"/>
        <a:ea typeface="+mn-ea"/>
        <a:cs typeface="+mn-cs"/>
      </a:defRPr>
    </a:lvl7pPr>
    <a:lvl8pPr marL="3610691" algn="l" defTabSz="515813" rtl="0" eaLnBrk="1" latinLnBrk="0" hangingPunct="1">
      <a:defRPr sz="2000" kern="1200">
        <a:solidFill>
          <a:schemeClr val="tx1"/>
        </a:solidFill>
        <a:latin typeface="+mn-lt"/>
        <a:ea typeface="+mn-ea"/>
        <a:cs typeface="+mn-cs"/>
      </a:defRPr>
    </a:lvl8pPr>
    <a:lvl9pPr marL="4126504" algn="l" defTabSz="51581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9EFF6-68E4-4021-861A-CD3F65758404}" v="2" dt="2021-01-28T11:56:26.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66" y="69"/>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D35DF-F431-474C-A4F4-A29222B1534E}" type="datetimeFigureOut">
              <a:rPr lang="en-US"/>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00B29-2CA7-4F7D-A5E3-21C35546E1CE}" type="slidenum">
              <a:rPr lang="en-US"/>
              <a:t>‹#›</a:t>
            </a:fld>
            <a:endParaRPr lang="en-US"/>
          </a:p>
        </p:txBody>
      </p:sp>
    </p:spTree>
    <p:extLst>
      <p:ext uri="{BB962C8B-B14F-4D97-AF65-F5344CB8AC3E}">
        <p14:creationId xmlns:p14="http://schemas.microsoft.com/office/powerpoint/2010/main" val="236693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600B29-2CA7-4F7D-A5E3-21C35546E1CE}" type="slidenum">
              <a:rPr lang="en-US"/>
              <a:t>3</a:t>
            </a:fld>
            <a:endParaRPr lang="en-US"/>
          </a:p>
        </p:txBody>
      </p:sp>
    </p:spTree>
    <p:extLst>
      <p:ext uri="{BB962C8B-B14F-4D97-AF65-F5344CB8AC3E}">
        <p14:creationId xmlns:p14="http://schemas.microsoft.com/office/powerpoint/2010/main" val="324048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600B29-2CA7-4F7D-A5E3-21C35546E1CE}" type="slidenum">
              <a:rPr lang="en-US"/>
              <a:t>4</a:t>
            </a:fld>
            <a:endParaRPr lang="en-US"/>
          </a:p>
        </p:txBody>
      </p:sp>
    </p:spTree>
    <p:extLst>
      <p:ext uri="{BB962C8B-B14F-4D97-AF65-F5344CB8AC3E}">
        <p14:creationId xmlns:p14="http://schemas.microsoft.com/office/powerpoint/2010/main" val="387308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600B29-2CA7-4F7D-A5E3-21C35546E1CE}" type="slidenum">
              <a:rPr lang="en-US"/>
              <a:t>5</a:t>
            </a:fld>
            <a:endParaRPr lang="en-US"/>
          </a:p>
        </p:txBody>
      </p:sp>
    </p:spTree>
    <p:extLst>
      <p:ext uri="{BB962C8B-B14F-4D97-AF65-F5344CB8AC3E}">
        <p14:creationId xmlns:p14="http://schemas.microsoft.com/office/powerpoint/2010/main" val="332269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Basha and Ration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duotone>
              <a:prstClr val="black"/>
              <a:schemeClr val="accent3">
                <a:tint val="45000"/>
                <a:satMod val="400000"/>
              </a:schemeClr>
            </a:duotone>
          </a:blip>
          <a:srcRect l="3" t="25077" r="244" b="24141"/>
          <a:stretch/>
        </p:blipFill>
        <p:spPr>
          <a:xfrm>
            <a:off x="0" y="1364289"/>
            <a:ext cx="12192000" cy="5493711"/>
          </a:xfrm>
          <a:prstGeom prst="rect">
            <a:avLst/>
          </a:prstGeom>
        </p:spPr>
      </p:pic>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a:t>Title of presentation</a:t>
            </a:r>
            <a:endParaRPr lang="en-US"/>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a:t>Name of presenter</a:t>
            </a:r>
          </a:p>
        </p:txBody>
      </p:sp>
      <p:sp>
        <p:nvSpPr>
          <p:cNvPr id="8" name="Rectangle 7">
            <a:extLst>
              <a:ext uri="{FF2B5EF4-FFF2-40B4-BE49-F238E27FC236}">
                <a16:creationId xmlns:a16="http://schemas.microsoft.com/office/drawing/2014/main" id="{C1D8EA99-5573-4756-9F6D-1A9B84681231}"/>
              </a:ext>
            </a:extLst>
          </p:cNvPr>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9" name="Picture 8">
            <a:extLst>
              <a:ext uri="{FF2B5EF4-FFF2-40B4-BE49-F238E27FC236}">
                <a16:creationId xmlns:a16="http://schemas.microsoft.com/office/drawing/2014/main" id="{8335EEA2-7154-46BE-898F-7A3D75A05149}"/>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273726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ntent Rows">
    <p:spTree>
      <p:nvGrpSpPr>
        <p:cNvPr id="1" name=""/>
        <p:cNvGrpSpPr/>
        <p:nvPr/>
      </p:nvGrpSpPr>
      <p:grpSpPr>
        <a:xfrm>
          <a:off x="0" y="0"/>
          <a:ext cx="0" cy="0"/>
          <a:chOff x="0" y="0"/>
          <a:chExt cx="0" cy="0"/>
        </a:xfrm>
      </p:grpSpPr>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p>
        </p:txBody>
      </p:sp>
      <p:sp>
        <p:nvSpPr>
          <p:cNvPr id="10" name="Content Placeholder 2">
            <a:extLst>
              <a:ext uri="{FF2B5EF4-FFF2-40B4-BE49-F238E27FC236}">
                <a16:creationId xmlns:a16="http://schemas.microsoft.com/office/drawing/2014/main" id="{0C603BCB-EB3A-409E-B9F2-5B35C5F08301}"/>
              </a:ext>
            </a:extLst>
          </p:cNvPr>
          <p:cNvSpPr>
            <a:spLocks noGrp="1"/>
          </p:cNvSpPr>
          <p:nvPr>
            <p:ph idx="11"/>
          </p:nvPr>
        </p:nvSpPr>
        <p:spPr>
          <a:xfrm>
            <a:off x="539394" y="1699669"/>
            <a:ext cx="11113212" cy="2035196"/>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A2BC3BA-48B9-4B3A-B1FE-CCABAB6779BE}"/>
              </a:ext>
            </a:extLst>
          </p:cNvPr>
          <p:cNvSpPr>
            <a:spLocks noGrp="1"/>
          </p:cNvSpPr>
          <p:nvPr>
            <p:ph idx="12"/>
          </p:nvPr>
        </p:nvSpPr>
        <p:spPr>
          <a:xfrm>
            <a:off x="539394" y="3987801"/>
            <a:ext cx="11113212" cy="2035196"/>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20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Map Reading and Blank Fi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0E9736-548E-4BF1-8F4B-F0DC2A62DE01}"/>
              </a:ext>
            </a:extLst>
          </p:cNvPr>
          <p:cNvPicPr>
            <a:picLocks noChangeAspect="1"/>
          </p:cNvPicPr>
          <p:nvPr/>
        </p:nvPicPr>
        <p:blipFill>
          <a:blip r:embed="rId2">
            <a:duotone>
              <a:prstClr val="black"/>
              <a:schemeClr val="accent3">
                <a:tint val="45000"/>
                <a:satMod val="400000"/>
              </a:schemeClr>
            </a:duotone>
          </a:blip>
          <a:srcRect/>
          <a:stretch/>
        </p:blipFill>
        <p:spPr>
          <a:xfrm>
            <a:off x="0" y="1250458"/>
            <a:ext cx="12192000" cy="5607542"/>
          </a:xfrm>
          <a:prstGeom prst="rect">
            <a:avLst/>
          </a:prstGeom>
        </p:spPr>
      </p:pic>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a:t>Title of presentation</a:t>
            </a:r>
            <a:endParaRPr lang="en-US"/>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a:t>Name of presenter</a:t>
            </a:r>
          </a:p>
        </p:txBody>
      </p:sp>
      <p:sp>
        <p:nvSpPr>
          <p:cNvPr id="9" name="Rectangle 8">
            <a:extLst>
              <a:ext uri="{FF2B5EF4-FFF2-40B4-BE49-F238E27FC236}">
                <a16:creationId xmlns:a16="http://schemas.microsoft.com/office/drawing/2014/main" id="{45D3D8C1-26CC-4788-B507-9A97CD6267F0}"/>
              </a:ext>
            </a:extLst>
          </p:cNvPr>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10" name="Picture 9">
            <a:extLst>
              <a:ext uri="{FF2B5EF4-FFF2-40B4-BE49-F238E27FC236}">
                <a16:creationId xmlns:a16="http://schemas.microsoft.com/office/drawing/2014/main" id="{FBADC975-4340-4D45-8F55-B1C9CC60E912}"/>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114990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aintbal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CFD3D4-5FDD-4A5F-ABEA-DD60A3CAE182}"/>
              </a:ext>
            </a:extLst>
          </p:cNvPr>
          <p:cNvPicPr>
            <a:picLocks noChangeAspect="1"/>
          </p:cNvPicPr>
          <p:nvPr/>
        </p:nvPicPr>
        <p:blipFill rotWithShape="1">
          <a:blip r:embed="rId2">
            <a:duotone>
              <a:prstClr val="black"/>
              <a:schemeClr val="accent3">
                <a:tint val="45000"/>
                <a:satMod val="400000"/>
              </a:schemeClr>
            </a:duotone>
          </a:blip>
          <a:srcRect t="12128"/>
          <a:stretch/>
        </p:blipFill>
        <p:spPr>
          <a:xfrm>
            <a:off x="0" y="805176"/>
            <a:ext cx="12192000" cy="6052823"/>
          </a:xfrm>
          <a:prstGeom prst="rect">
            <a:avLst/>
          </a:prstGeom>
        </p:spPr>
      </p:pic>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a:t>Title of presentation</a:t>
            </a:r>
            <a:endParaRPr lang="en-US"/>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a:t>Name of presenter</a:t>
            </a:r>
          </a:p>
        </p:txBody>
      </p:sp>
      <p:sp>
        <p:nvSpPr>
          <p:cNvPr id="9" name="Rectangle 8">
            <a:extLst>
              <a:ext uri="{FF2B5EF4-FFF2-40B4-BE49-F238E27FC236}">
                <a16:creationId xmlns:a16="http://schemas.microsoft.com/office/drawing/2014/main" id="{F2336723-633F-47CA-8C25-DA5E4E6D5D87}"/>
              </a:ext>
            </a:extLst>
          </p:cNvPr>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10" name="Picture 9">
            <a:extLst>
              <a:ext uri="{FF2B5EF4-FFF2-40B4-BE49-F238E27FC236}">
                <a16:creationId xmlns:a16="http://schemas.microsoft.com/office/drawing/2014/main" id="{1947B0BC-95F5-4C3B-A079-30B420B415F5}"/>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8665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ofE Flag">
    <p:spTree>
      <p:nvGrpSpPr>
        <p:cNvPr id="1" name=""/>
        <p:cNvGrpSpPr/>
        <p:nvPr/>
      </p:nvGrpSpPr>
      <p:grpSpPr>
        <a:xfrm>
          <a:off x="0" y="0"/>
          <a:ext cx="0" cy="0"/>
          <a:chOff x="0" y="0"/>
          <a:chExt cx="0" cy="0"/>
        </a:xfrm>
      </p:grpSpPr>
      <p:pic>
        <p:nvPicPr>
          <p:cNvPr id="8" name="Picture 7" descr="bsnsarmycadetsprinceedward76.jpg">
            <a:extLst>
              <a:ext uri="{FF2B5EF4-FFF2-40B4-BE49-F238E27FC236}">
                <a16:creationId xmlns:a16="http://schemas.microsoft.com/office/drawing/2014/main" id="{7BA288BE-03E7-4339-B998-574DA0B1963F}"/>
              </a:ext>
            </a:extLst>
          </p:cNvPr>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a:ext>
            </a:extLst>
          </a:blip>
          <a:srcRect b="6923"/>
          <a:stretch/>
        </p:blipFill>
        <p:spPr>
          <a:xfrm>
            <a:off x="0" y="1544745"/>
            <a:ext cx="12192000" cy="5313255"/>
          </a:xfrm>
          <a:prstGeom prst="rect">
            <a:avLst/>
          </a:prstGeom>
        </p:spPr>
      </p:pic>
      <p:sp>
        <p:nvSpPr>
          <p:cNvPr id="13" name="Rectangle 12"/>
          <p:cNvSpPr/>
          <p:nvPr/>
        </p:nvSpPr>
        <p:spPr>
          <a:xfrm>
            <a:off x="0" y="-1"/>
            <a:ext cx="12192000" cy="1544746"/>
          </a:xfrm>
          <a:prstGeom prst="rect">
            <a:avLst/>
          </a:prstGeom>
          <a:solidFill>
            <a:srgbClr val="276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4" name="x"/>
          <p:cNvSpPr/>
          <p:nvPr/>
        </p:nvSpPr>
        <p:spPr>
          <a:xfrm>
            <a:off x="0" y="4927284"/>
            <a:ext cx="8135903" cy="1125539"/>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163326"/>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FFFFFF"/>
              </a:solidFill>
              <a:latin typeface="Arial"/>
              <a:ea typeface="+mj-ea"/>
              <a:cs typeface="+mj-cs"/>
            </a:endParaRPr>
          </a:p>
        </p:txBody>
      </p:sp>
      <p:sp>
        <p:nvSpPr>
          <p:cNvPr id="2" name="Title 1"/>
          <p:cNvSpPr>
            <a:spLocks noGrp="1"/>
          </p:cNvSpPr>
          <p:nvPr>
            <p:ph type="ctrTitle" hasCustomPrompt="1"/>
          </p:nvPr>
        </p:nvSpPr>
        <p:spPr>
          <a:xfrm>
            <a:off x="98938" y="5057602"/>
            <a:ext cx="7434836" cy="432452"/>
          </a:xfrm>
          <a:prstGeom prst="rect">
            <a:avLst/>
          </a:prstGeom>
        </p:spPr>
        <p:txBody>
          <a:bodyPr anchor="ctr">
            <a:normAutofit/>
          </a:bodyPr>
          <a:lstStyle>
            <a:lvl1pPr>
              <a:defRPr sz="3200"/>
            </a:lvl1pPr>
          </a:lstStyle>
          <a:p>
            <a:r>
              <a:rPr lang="en-GB"/>
              <a:t>Title of presentation</a:t>
            </a:r>
            <a:endParaRPr lang="en-US"/>
          </a:p>
        </p:txBody>
      </p:sp>
      <p:sp>
        <p:nvSpPr>
          <p:cNvPr id="6" name="Text Placeholder 5">
            <a:extLst>
              <a:ext uri="{FF2B5EF4-FFF2-40B4-BE49-F238E27FC236}">
                <a16:creationId xmlns:a16="http://schemas.microsoft.com/office/drawing/2014/main" id="{8B248DFD-A81B-4F95-857A-53CC844837C1}"/>
              </a:ext>
            </a:extLst>
          </p:cNvPr>
          <p:cNvSpPr>
            <a:spLocks noGrp="1"/>
          </p:cNvSpPr>
          <p:nvPr>
            <p:ph type="body" sz="quarter" idx="10" hasCustomPrompt="1"/>
          </p:nvPr>
        </p:nvSpPr>
        <p:spPr>
          <a:xfrm>
            <a:off x="98938" y="5575301"/>
            <a:ext cx="7435093" cy="347663"/>
          </a:xfrm>
          <a:prstGeom prst="rect">
            <a:avLst/>
          </a:prstGeom>
        </p:spPr>
        <p:txBody>
          <a:bodyPr anchor="ctr">
            <a:noAutofit/>
          </a:bodyPr>
          <a:lstStyle>
            <a:lvl1pPr marL="0" indent="0">
              <a:buNone/>
              <a:defRPr sz="2000">
                <a:solidFill>
                  <a:schemeClr val="bg1"/>
                </a:solidFill>
              </a:defRPr>
            </a:lvl1pPr>
            <a:lvl4pPr marL="1547439" indent="0">
              <a:buNone/>
              <a:defRPr/>
            </a:lvl4pPr>
          </a:lstStyle>
          <a:p>
            <a:pPr lvl="0"/>
            <a:r>
              <a:rPr lang="en-GB"/>
              <a:t>Name of presenter</a:t>
            </a:r>
          </a:p>
        </p:txBody>
      </p:sp>
      <p:pic>
        <p:nvPicPr>
          <p:cNvPr id="4" name="Picture 3">
            <a:extLst>
              <a:ext uri="{FF2B5EF4-FFF2-40B4-BE49-F238E27FC236}">
                <a16:creationId xmlns:a16="http://schemas.microsoft.com/office/drawing/2014/main" id="{D33E1EBB-0DC4-6949-89CA-52B19411661E}"/>
              </a:ext>
            </a:extLst>
          </p:cNvPr>
          <p:cNvPicPr>
            <a:picLocks noChangeAspect="1"/>
          </p:cNvPicPr>
          <p:nvPr/>
        </p:nvPicPr>
        <p:blipFill>
          <a:blip r:embed="rId3"/>
          <a:stretch>
            <a:fillRect/>
          </a:stretch>
        </p:blipFill>
        <p:spPr>
          <a:xfrm>
            <a:off x="98938" y="154924"/>
            <a:ext cx="5476900" cy="1234897"/>
          </a:xfrm>
          <a:prstGeom prst="rect">
            <a:avLst/>
          </a:prstGeom>
        </p:spPr>
      </p:pic>
    </p:spTree>
    <p:extLst>
      <p:ext uri="{BB962C8B-B14F-4D97-AF65-F5344CB8AC3E}">
        <p14:creationId xmlns:p14="http://schemas.microsoft.com/office/powerpoint/2010/main" val="88781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494" y="1699669"/>
            <a:ext cx="11113212"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p>
        </p:txBody>
      </p:sp>
    </p:spTree>
    <p:extLst>
      <p:ext uri="{BB962C8B-B14F-4D97-AF65-F5344CB8AC3E}">
        <p14:creationId xmlns:p14="http://schemas.microsoft.com/office/powerpoint/2010/main" val="417626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ug of War">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FDB5B43-EA3D-4A59-9D9F-41E91A4736F8}"/>
              </a:ext>
            </a:extLst>
          </p:cNvPr>
          <p:cNvSpPr>
            <a:spLocks noGrp="1"/>
          </p:cNvSpPr>
          <p:nvPr>
            <p:ph idx="1"/>
          </p:nvPr>
        </p:nvSpPr>
        <p:spPr>
          <a:xfrm>
            <a:off x="539394" y="1699669"/>
            <a:ext cx="843266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erson sitting in a field&#10;&#10;Description automatically generated">
            <a:extLst>
              <a:ext uri="{FF2B5EF4-FFF2-40B4-BE49-F238E27FC236}">
                <a16:creationId xmlns:a16="http://schemas.microsoft.com/office/drawing/2014/main" id="{7F720665-3DF4-4334-BDEB-BA847C7A04AA}"/>
              </a:ext>
            </a:extLst>
          </p:cNvPr>
          <p:cNvPicPr>
            <a:picLocks noChangeAspect="1"/>
          </p:cNvPicPr>
          <p:nvPr/>
        </p:nvPicPr>
        <p:blipFill rotWithShape="1">
          <a:blip r:embed="rId2">
            <a:duotone>
              <a:schemeClr val="accent3">
                <a:shade val="45000"/>
                <a:satMod val="135000"/>
              </a:schemeClr>
              <a:prstClr val="white"/>
            </a:duotone>
          </a:blip>
          <a:srcRect l="33171" r="9463"/>
          <a:stretch/>
        </p:blipFill>
        <p:spPr>
          <a:xfrm>
            <a:off x="8972060" y="0"/>
            <a:ext cx="3219940" cy="6858000"/>
          </a:xfrm>
          <a:prstGeom prst="rect">
            <a:avLst/>
          </a:prstGeom>
        </p:spPr>
      </p:pic>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3"/>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692750" cy="1234897"/>
          </a:xfrm>
          <a:prstGeom prst="rect">
            <a:avLst/>
          </a:prstGeom>
        </p:spPr>
        <p:txBody>
          <a:bodyPr anchor="ctr" anchorCtr="0"/>
          <a:lstStyle/>
          <a:p>
            <a:r>
              <a:rPr lang="en-US"/>
              <a:t>Click to edit Master title style</a:t>
            </a:r>
          </a:p>
        </p:txBody>
      </p:sp>
    </p:spTree>
    <p:extLst>
      <p:ext uri="{BB962C8B-B14F-4D97-AF65-F5344CB8AC3E}">
        <p14:creationId xmlns:p14="http://schemas.microsoft.com/office/powerpoint/2010/main" val="87406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FIBUA Blank Fire">
    <p:spTree>
      <p:nvGrpSpPr>
        <p:cNvPr id="1" name=""/>
        <p:cNvGrpSpPr/>
        <p:nvPr/>
      </p:nvGrpSpPr>
      <p:grpSpPr>
        <a:xfrm>
          <a:off x="0" y="0"/>
          <a:ext cx="0" cy="0"/>
          <a:chOff x="0" y="0"/>
          <a:chExt cx="0" cy="0"/>
        </a:xfrm>
      </p:grpSpPr>
      <p:pic>
        <p:nvPicPr>
          <p:cNvPr id="10" name="Picture 9" descr="A picture containing outdoor, building, person, man&#10;&#10;Description automatically generated">
            <a:extLst>
              <a:ext uri="{FF2B5EF4-FFF2-40B4-BE49-F238E27FC236}">
                <a16:creationId xmlns:a16="http://schemas.microsoft.com/office/drawing/2014/main" id="{B107D6CB-74A8-4E79-9555-A714AB2EEAFF}"/>
              </a:ext>
            </a:extLst>
          </p:cNvPr>
          <p:cNvPicPr>
            <a:picLocks noChangeAspect="1"/>
          </p:cNvPicPr>
          <p:nvPr/>
        </p:nvPicPr>
        <p:blipFill rotWithShape="1">
          <a:blip r:embed="rId2">
            <a:duotone>
              <a:schemeClr val="accent6">
                <a:shade val="45000"/>
                <a:satMod val="135000"/>
              </a:schemeClr>
              <a:prstClr val="white"/>
            </a:duotone>
          </a:blip>
          <a:srcRect l="21469" r="21560"/>
          <a:stretch/>
        </p:blipFill>
        <p:spPr>
          <a:xfrm>
            <a:off x="8972061" y="0"/>
            <a:ext cx="3219940" cy="6858000"/>
          </a:xfrm>
          <a:prstGeom prst="rect">
            <a:avLst/>
          </a:prstGeom>
        </p:spPr>
      </p:pic>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3"/>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15900" cy="1234897"/>
          </a:xfrm>
          <a:prstGeom prst="rect">
            <a:avLst/>
          </a:prstGeom>
        </p:spPr>
        <p:txBody>
          <a:bodyPr anchor="ctr" anchorCtr="0"/>
          <a:lstStyle/>
          <a:p>
            <a:r>
              <a:rPr lang="en-US"/>
              <a:t>Click to edit Master title style</a:t>
            </a:r>
          </a:p>
        </p:txBody>
      </p:sp>
      <p:sp>
        <p:nvSpPr>
          <p:cNvPr id="12" name="Content Placeholder 2">
            <a:extLst>
              <a:ext uri="{FF2B5EF4-FFF2-40B4-BE49-F238E27FC236}">
                <a16:creationId xmlns:a16="http://schemas.microsoft.com/office/drawing/2014/main" id="{4ECAF42A-E743-4941-A1E7-5E09D624F4EC}"/>
              </a:ext>
            </a:extLst>
          </p:cNvPr>
          <p:cNvSpPr>
            <a:spLocks noGrp="1"/>
          </p:cNvSpPr>
          <p:nvPr>
            <p:ph idx="1"/>
          </p:nvPr>
        </p:nvSpPr>
        <p:spPr>
          <a:xfrm>
            <a:off x="539394" y="1699669"/>
            <a:ext cx="843266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49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Columns">
    <p:spTree>
      <p:nvGrpSpPr>
        <p:cNvPr id="1" name=""/>
        <p:cNvGrpSpPr/>
        <p:nvPr/>
      </p:nvGrpSpPr>
      <p:grpSpPr>
        <a:xfrm>
          <a:off x="0" y="0"/>
          <a:ext cx="0" cy="0"/>
          <a:chOff x="0" y="0"/>
          <a:chExt cx="0" cy="0"/>
        </a:xfrm>
      </p:grpSpPr>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p>
        </p:txBody>
      </p:sp>
      <p:sp>
        <p:nvSpPr>
          <p:cNvPr id="12" name="Content Placeholder 2">
            <a:extLst>
              <a:ext uri="{FF2B5EF4-FFF2-40B4-BE49-F238E27FC236}">
                <a16:creationId xmlns:a16="http://schemas.microsoft.com/office/drawing/2014/main" id="{5B8C2512-37CF-4FFA-8910-8F59DC2365CB}"/>
              </a:ext>
            </a:extLst>
          </p:cNvPr>
          <p:cNvSpPr>
            <a:spLocks noGrp="1"/>
          </p:cNvSpPr>
          <p:nvPr>
            <p:ph idx="13"/>
          </p:nvPr>
        </p:nvSpPr>
        <p:spPr>
          <a:xfrm>
            <a:off x="539394" y="1699669"/>
            <a:ext cx="53407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66EE99B6-8BB3-4393-9995-B2ED0AB56FE4}"/>
              </a:ext>
            </a:extLst>
          </p:cNvPr>
          <p:cNvSpPr>
            <a:spLocks noGrp="1"/>
          </p:cNvSpPr>
          <p:nvPr>
            <p:ph idx="14"/>
          </p:nvPr>
        </p:nvSpPr>
        <p:spPr>
          <a:xfrm>
            <a:off x="6311902" y="1699669"/>
            <a:ext cx="53407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06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 Columns">
    <p:spTree>
      <p:nvGrpSpPr>
        <p:cNvPr id="1" name=""/>
        <p:cNvGrpSpPr/>
        <p:nvPr/>
      </p:nvGrpSpPr>
      <p:grpSpPr>
        <a:xfrm>
          <a:off x="0" y="0"/>
          <a:ext cx="0" cy="0"/>
          <a:chOff x="0" y="0"/>
          <a:chExt cx="0" cy="0"/>
        </a:xfrm>
      </p:grpSpPr>
      <p:sp>
        <p:nvSpPr>
          <p:cNvPr id="9" name="x">
            <a:extLst>
              <a:ext uri="{FF2B5EF4-FFF2-40B4-BE49-F238E27FC236}">
                <a16:creationId xmlns:a16="http://schemas.microsoft.com/office/drawing/2014/main" id="{6CB23072-DD7C-476A-9AF5-AC3AF80661B2}"/>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7" name="Picture 6">
            <a:extLst>
              <a:ext uri="{FF2B5EF4-FFF2-40B4-BE49-F238E27FC236}">
                <a16:creationId xmlns:a16="http://schemas.microsoft.com/office/drawing/2014/main" id="{08EFA094-D1A9-FF46-9136-126912834003}"/>
              </a:ext>
            </a:extLst>
          </p:cNvPr>
          <p:cNvPicPr>
            <a:picLocks noChangeAspect="1"/>
          </p:cNvPicPr>
          <p:nvPr/>
        </p:nvPicPr>
        <p:blipFill>
          <a:blip r:embed="rId2"/>
          <a:stretch>
            <a:fillRect/>
          </a:stretch>
        </p:blipFill>
        <p:spPr>
          <a:xfrm>
            <a:off x="98938" y="154924"/>
            <a:ext cx="2121069" cy="1234897"/>
          </a:xfrm>
          <a:prstGeom prst="rect">
            <a:avLst/>
          </a:prstGeom>
        </p:spPr>
      </p:pic>
      <p:sp>
        <p:nvSpPr>
          <p:cNvPr id="8" name="Title 1">
            <a:extLst>
              <a:ext uri="{FF2B5EF4-FFF2-40B4-BE49-F238E27FC236}">
                <a16:creationId xmlns:a16="http://schemas.microsoft.com/office/drawing/2014/main" id="{677D874B-3B45-2C42-8519-59048726FC7C}"/>
              </a:ext>
            </a:extLst>
          </p:cNvPr>
          <p:cNvSpPr>
            <a:spLocks noGrp="1"/>
          </p:cNvSpPr>
          <p:nvPr>
            <p:ph type="title"/>
          </p:nvPr>
        </p:nvSpPr>
        <p:spPr>
          <a:xfrm>
            <a:off x="2384222" y="154924"/>
            <a:ext cx="8727474" cy="1234897"/>
          </a:xfrm>
          <a:prstGeom prst="rect">
            <a:avLst/>
          </a:prstGeom>
        </p:spPr>
        <p:txBody>
          <a:bodyPr anchor="ctr" anchorCtr="0"/>
          <a:lstStyle/>
          <a:p>
            <a:r>
              <a:rPr lang="en-US"/>
              <a:t>Click to edit Master title style</a:t>
            </a:r>
          </a:p>
        </p:txBody>
      </p:sp>
      <p:sp>
        <p:nvSpPr>
          <p:cNvPr id="12" name="Content Placeholder 2">
            <a:extLst>
              <a:ext uri="{FF2B5EF4-FFF2-40B4-BE49-F238E27FC236}">
                <a16:creationId xmlns:a16="http://schemas.microsoft.com/office/drawing/2014/main" id="{DB74FCD8-0FE3-44EB-9DCC-25699561BB12}"/>
              </a:ext>
            </a:extLst>
          </p:cNvPr>
          <p:cNvSpPr>
            <a:spLocks noGrp="1"/>
          </p:cNvSpPr>
          <p:nvPr>
            <p:ph idx="13"/>
          </p:nvPr>
        </p:nvSpPr>
        <p:spPr>
          <a:xfrm>
            <a:off x="539394" y="1699669"/>
            <a:ext cx="34992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F2D510C8-2C14-4EBE-99B2-FAC95F8C7ABC}"/>
              </a:ext>
            </a:extLst>
          </p:cNvPr>
          <p:cNvSpPr>
            <a:spLocks noGrp="1"/>
          </p:cNvSpPr>
          <p:nvPr>
            <p:ph idx="14"/>
          </p:nvPr>
        </p:nvSpPr>
        <p:spPr>
          <a:xfrm>
            <a:off x="4346397" y="1699669"/>
            <a:ext cx="34992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634C818-1F4C-4340-A628-24F0D8AEF9FC}"/>
              </a:ext>
            </a:extLst>
          </p:cNvPr>
          <p:cNvSpPr>
            <a:spLocks noGrp="1"/>
          </p:cNvSpPr>
          <p:nvPr>
            <p:ph idx="15"/>
          </p:nvPr>
        </p:nvSpPr>
        <p:spPr>
          <a:xfrm>
            <a:off x="8153400" y="1699669"/>
            <a:ext cx="3499206" cy="4727958"/>
          </a:xfrm>
          <a:prstGeom prst="rect">
            <a:avLst/>
          </a:prstGeom>
        </p:spPr>
        <p:txBody>
          <a:bodyPr/>
          <a:lstStyle>
            <a:lvl1pPr>
              <a:lnSpc>
                <a:spcPct val="150000"/>
              </a:lnSpc>
              <a:spcBef>
                <a:spcPts val="0"/>
              </a:spcBef>
              <a:defRPr sz="2800"/>
            </a:lvl1pPr>
            <a:lvl2pPr>
              <a:lnSpc>
                <a:spcPct val="150000"/>
              </a:lnSpc>
              <a:spcBef>
                <a:spcPts val="0"/>
              </a:spcBef>
              <a:defRPr sz="2400"/>
            </a:lvl2pPr>
            <a:lvl3pPr>
              <a:lnSpc>
                <a:spcPct val="150000"/>
              </a:lnSpc>
              <a:spcBef>
                <a:spcPts val="0"/>
              </a:spcBef>
              <a:defRPr sz="2200"/>
            </a:lvl3pPr>
            <a:lvl4pPr>
              <a:lnSpc>
                <a:spcPct val="150000"/>
              </a:lnSpc>
              <a:spcBef>
                <a:spcPts val="0"/>
              </a:spcBef>
              <a:defRPr sz="2000"/>
            </a:lvl4pPr>
            <a:lvl5pPr>
              <a:lnSpc>
                <a:spcPct val="15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43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x">
            <a:extLst>
              <a:ext uri="{FF2B5EF4-FFF2-40B4-BE49-F238E27FC236}">
                <a16:creationId xmlns:a16="http://schemas.microsoft.com/office/drawing/2014/main" id="{473F5802-8269-4876-B376-8B6D8DF555A8}"/>
              </a:ext>
            </a:extLst>
          </p:cNvPr>
          <p:cNvSpPr/>
          <p:nvPr/>
        </p:nvSpPr>
        <p:spPr>
          <a:xfrm>
            <a:off x="0" y="-2"/>
            <a:ext cx="11655706" cy="1544745"/>
          </a:xfrm>
          <a:custGeom>
            <a:avLst/>
            <a:gdLst/>
            <a:ahLst/>
            <a:cxnLst>
              <a:cxn ang="0">
                <a:pos x="wd2" y="hd2"/>
              </a:cxn>
              <a:cxn ang="5400000">
                <a:pos x="wd2" y="hd2"/>
              </a:cxn>
              <a:cxn ang="10800000">
                <a:pos x="wd2" y="hd2"/>
              </a:cxn>
              <a:cxn ang="16200000">
                <a:pos x="wd2" y="hd2"/>
              </a:cxn>
            </a:cxnLst>
            <a:rect l="0" t="0" r="r" b="b"/>
            <a:pathLst>
              <a:path w="21600" h="21600" extrusionOk="0">
                <a:moveTo>
                  <a:pt x="13687" y="0"/>
                </a:moveTo>
                <a:cubicBezTo>
                  <a:pt x="8584" y="0"/>
                  <a:pt x="5429" y="0"/>
                  <a:pt x="3248" y="0"/>
                </a:cubicBezTo>
                <a:cubicBezTo>
                  <a:pt x="2165" y="0"/>
                  <a:pt x="1083" y="0"/>
                  <a:pt x="0" y="0"/>
                </a:cubicBezTo>
                <a:cubicBezTo>
                  <a:pt x="0" y="10800"/>
                  <a:pt x="0" y="16200"/>
                  <a:pt x="0" y="18900"/>
                </a:cubicBezTo>
                <a:cubicBezTo>
                  <a:pt x="0" y="21600"/>
                  <a:pt x="0" y="21600"/>
                  <a:pt x="0" y="21600"/>
                </a:cubicBezTo>
                <a:cubicBezTo>
                  <a:pt x="4065" y="21600"/>
                  <a:pt x="8131" y="21600"/>
                  <a:pt x="12196" y="21600"/>
                </a:cubicBezTo>
                <a:cubicBezTo>
                  <a:pt x="14952" y="21600"/>
                  <a:pt x="17708" y="21600"/>
                  <a:pt x="20464" y="21600"/>
                </a:cubicBezTo>
                <a:cubicBezTo>
                  <a:pt x="20464" y="20367"/>
                  <a:pt x="20748" y="17667"/>
                  <a:pt x="21032" y="15276"/>
                </a:cubicBezTo>
                <a:cubicBezTo>
                  <a:pt x="21316" y="12884"/>
                  <a:pt x="21600" y="10800"/>
                  <a:pt x="21600" y="10800"/>
                </a:cubicBezTo>
                <a:cubicBezTo>
                  <a:pt x="21600" y="10800"/>
                  <a:pt x="21316" y="8705"/>
                  <a:pt x="21032" y="6307"/>
                </a:cubicBezTo>
                <a:cubicBezTo>
                  <a:pt x="20748" y="3909"/>
                  <a:pt x="20464" y="1209"/>
                  <a:pt x="20464" y="0"/>
                </a:cubicBezTo>
              </a:path>
            </a:pathLst>
          </a:custGeom>
          <a:solidFill>
            <a:srgbClr val="276528"/>
          </a:solidFill>
          <a:extLst>
            <a:ext uri="{C572A759-6A51-4108-AA02-DFA0A04FC94B}">
              <ma14:wrappingTextBoxFlag xmlns:ma14="http://schemas.microsoft.com/office/mac/drawingml/2011/main" xmlns="" val="1"/>
            </a:ext>
          </a:extLst>
        </p:spPr>
        <p:txBody>
          <a:bodyPr vert="horz" lIns="103163" tIns="51581" rIns="103163" bIns="51581" rtlCol="0" anchor="ctr">
            <a:normAutofit/>
          </a:bodyPr>
          <a:lstStyle/>
          <a:p>
            <a:pPr>
              <a:spcBef>
                <a:spcPct val="0"/>
              </a:spcBef>
            </a:pPr>
            <a:endParaRPr sz="3600" b="1" dirty="0">
              <a:solidFill>
                <a:srgbClr val="276528"/>
              </a:solidFill>
              <a:latin typeface="Arial"/>
              <a:ea typeface="+mj-ea"/>
              <a:cs typeface="+mj-cs"/>
            </a:endParaRPr>
          </a:p>
        </p:txBody>
      </p:sp>
      <p:pic>
        <p:nvPicPr>
          <p:cNvPr id="10" name="Picture 9">
            <a:extLst>
              <a:ext uri="{FF2B5EF4-FFF2-40B4-BE49-F238E27FC236}">
                <a16:creationId xmlns:a16="http://schemas.microsoft.com/office/drawing/2014/main" id="{35081EC6-1171-49C7-A491-37255AF01C80}"/>
              </a:ext>
            </a:extLst>
          </p:cNvPr>
          <p:cNvPicPr>
            <a:picLocks noChangeAspect="1"/>
          </p:cNvPicPr>
          <p:nvPr/>
        </p:nvPicPr>
        <p:blipFill>
          <a:blip r:embed="rId12"/>
          <a:stretch>
            <a:fillRect/>
          </a:stretch>
        </p:blipFill>
        <p:spPr>
          <a:xfrm>
            <a:off x="98938" y="154924"/>
            <a:ext cx="5476900" cy="1234897"/>
          </a:xfrm>
          <a:prstGeom prst="rect">
            <a:avLst/>
          </a:prstGeom>
        </p:spPr>
      </p:pic>
    </p:spTree>
    <p:extLst>
      <p:ext uri="{BB962C8B-B14F-4D97-AF65-F5344CB8AC3E}">
        <p14:creationId xmlns:p14="http://schemas.microsoft.com/office/powerpoint/2010/main" val="386715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515813" rtl="0" eaLnBrk="1" latinLnBrk="0" hangingPunct="1">
        <a:spcBef>
          <a:spcPct val="0"/>
        </a:spcBef>
        <a:buNone/>
        <a:defRPr sz="3600" b="1" kern="1200">
          <a:solidFill>
            <a:srgbClr val="FFFFFF"/>
          </a:solidFill>
          <a:latin typeface="Arial"/>
          <a:ea typeface="+mj-ea"/>
          <a:cs typeface="+mj-cs"/>
        </a:defRPr>
      </a:lvl1pPr>
    </p:titleStyle>
    <p:bodyStyle>
      <a:lvl1pPr marL="386860" indent="-386860" algn="l" defTabSz="515813" rtl="0" eaLnBrk="1" latinLnBrk="0" hangingPunct="1">
        <a:spcBef>
          <a:spcPct val="20000"/>
        </a:spcBef>
        <a:buClr>
          <a:srgbClr val="163326"/>
        </a:buClr>
        <a:buFontTx/>
        <a:buBlip>
          <a:blip r:embed="rId13"/>
        </a:buBlip>
        <a:defRPr sz="2000" kern="1200">
          <a:solidFill>
            <a:schemeClr val="tx1">
              <a:lumMod val="75000"/>
              <a:lumOff val="25000"/>
            </a:schemeClr>
          </a:solidFill>
          <a:latin typeface="Arial"/>
          <a:ea typeface="+mn-ea"/>
          <a:cs typeface="+mn-cs"/>
        </a:defRPr>
      </a:lvl1pPr>
      <a:lvl2pPr marL="838196" indent="-322383" algn="l" defTabSz="515813" rtl="0" eaLnBrk="1" latinLnBrk="0" hangingPunct="1">
        <a:spcBef>
          <a:spcPct val="20000"/>
        </a:spcBef>
        <a:buFont typeface="Arial"/>
        <a:buChar char="–"/>
        <a:defRPr sz="1600" kern="1200">
          <a:solidFill>
            <a:schemeClr val="tx1">
              <a:lumMod val="75000"/>
              <a:lumOff val="25000"/>
            </a:schemeClr>
          </a:solidFill>
          <a:latin typeface="Arial"/>
          <a:ea typeface="+mn-ea"/>
          <a:cs typeface="+mn-cs"/>
        </a:defRPr>
      </a:lvl2pPr>
      <a:lvl3pPr marL="1289533" indent="-257907" algn="l" defTabSz="515813" rtl="0" eaLnBrk="1" latinLnBrk="0" hangingPunct="1">
        <a:spcBef>
          <a:spcPct val="20000"/>
        </a:spcBef>
        <a:buFont typeface="Arial"/>
        <a:buChar char="•"/>
        <a:defRPr sz="1400" kern="1200">
          <a:solidFill>
            <a:schemeClr val="tx1">
              <a:lumMod val="75000"/>
              <a:lumOff val="25000"/>
            </a:schemeClr>
          </a:solidFill>
          <a:latin typeface="Arial"/>
          <a:ea typeface="+mn-ea"/>
          <a:cs typeface="+mn-cs"/>
        </a:defRPr>
      </a:lvl3pPr>
      <a:lvl4pPr marL="1805346" indent="-257907" algn="l" defTabSz="515813" rtl="0" eaLnBrk="1" latinLnBrk="0" hangingPunct="1">
        <a:spcBef>
          <a:spcPct val="20000"/>
        </a:spcBef>
        <a:buFont typeface="Arial"/>
        <a:buChar char="–"/>
        <a:defRPr sz="1200" kern="1200">
          <a:solidFill>
            <a:schemeClr val="tx1">
              <a:lumMod val="75000"/>
              <a:lumOff val="25000"/>
            </a:schemeClr>
          </a:solidFill>
          <a:latin typeface="Arial"/>
          <a:ea typeface="+mn-ea"/>
          <a:cs typeface="+mn-cs"/>
        </a:defRPr>
      </a:lvl4pPr>
      <a:lvl5pPr marL="2321159" indent="-257907" algn="l" defTabSz="515813" rtl="0" eaLnBrk="1" latinLnBrk="0" hangingPunct="1">
        <a:spcBef>
          <a:spcPct val="20000"/>
        </a:spcBef>
        <a:buFont typeface="Arial"/>
        <a:buChar char="»"/>
        <a:defRPr sz="11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5813" rtl="0" eaLnBrk="1" latinLnBrk="0" hangingPunct="1">
        <a:defRPr sz="2000" kern="1200">
          <a:solidFill>
            <a:schemeClr val="tx1"/>
          </a:solidFill>
          <a:latin typeface="+mn-lt"/>
          <a:ea typeface="+mn-ea"/>
          <a:cs typeface="+mn-cs"/>
        </a:defRPr>
      </a:lvl1pPr>
      <a:lvl2pPr marL="515813" algn="l" defTabSz="515813" rtl="0" eaLnBrk="1" latinLnBrk="0" hangingPunct="1">
        <a:defRPr sz="2000" kern="1200">
          <a:solidFill>
            <a:schemeClr val="tx1"/>
          </a:solidFill>
          <a:latin typeface="+mn-lt"/>
          <a:ea typeface="+mn-ea"/>
          <a:cs typeface="+mn-cs"/>
        </a:defRPr>
      </a:lvl2pPr>
      <a:lvl3pPr marL="1031626" algn="l" defTabSz="515813" rtl="0" eaLnBrk="1" latinLnBrk="0" hangingPunct="1">
        <a:defRPr sz="2000" kern="1200">
          <a:solidFill>
            <a:schemeClr val="tx1"/>
          </a:solidFill>
          <a:latin typeface="+mn-lt"/>
          <a:ea typeface="+mn-ea"/>
          <a:cs typeface="+mn-cs"/>
        </a:defRPr>
      </a:lvl3pPr>
      <a:lvl4pPr marL="1547439" algn="l" defTabSz="515813" rtl="0" eaLnBrk="1" latinLnBrk="0" hangingPunct="1">
        <a:defRPr sz="2000" kern="1200">
          <a:solidFill>
            <a:schemeClr val="tx1"/>
          </a:solidFill>
          <a:latin typeface="+mn-lt"/>
          <a:ea typeface="+mn-ea"/>
          <a:cs typeface="+mn-cs"/>
        </a:defRPr>
      </a:lvl4pPr>
      <a:lvl5pPr marL="2063252" algn="l" defTabSz="515813" rtl="0" eaLnBrk="1" latinLnBrk="0" hangingPunct="1">
        <a:defRPr sz="2000" kern="1200">
          <a:solidFill>
            <a:schemeClr val="tx1"/>
          </a:solidFill>
          <a:latin typeface="+mn-lt"/>
          <a:ea typeface="+mn-ea"/>
          <a:cs typeface="+mn-cs"/>
        </a:defRPr>
      </a:lvl5pPr>
      <a:lvl6pPr marL="2579065" algn="l" defTabSz="515813" rtl="0" eaLnBrk="1" latinLnBrk="0" hangingPunct="1">
        <a:defRPr sz="2000" kern="1200">
          <a:solidFill>
            <a:schemeClr val="tx1"/>
          </a:solidFill>
          <a:latin typeface="+mn-lt"/>
          <a:ea typeface="+mn-ea"/>
          <a:cs typeface="+mn-cs"/>
        </a:defRPr>
      </a:lvl6pPr>
      <a:lvl7pPr marL="3094878" algn="l" defTabSz="515813" rtl="0" eaLnBrk="1" latinLnBrk="0" hangingPunct="1">
        <a:defRPr sz="2000" kern="1200">
          <a:solidFill>
            <a:schemeClr val="tx1"/>
          </a:solidFill>
          <a:latin typeface="+mn-lt"/>
          <a:ea typeface="+mn-ea"/>
          <a:cs typeface="+mn-cs"/>
        </a:defRPr>
      </a:lvl7pPr>
      <a:lvl8pPr marL="3610691" algn="l" defTabSz="515813" rtl="0" eaLnBrk="1" latinLnBrk="0" hangingPunct="1">
        <a:defRPr sz="2000" kern="1200">
          <a:solidFill>
            <a:schemeClr val="tx1"/>
          </a:solidFill>
          <a:latin typeface="+mn-lt"/>
          <a:ea typeface="+mn-ea"/>
          <a:cs typeface="+mn-cs"/>
        </a:defRPr>
      </a:lvl8pPr>
      <a:lvl9pPr marL="4126504" algn="l" defTabSz="515813"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17346-D7EF-4BE0-9037-53759A831FA9}"/>
              </a:ext>
            </a:extLst>
          </p:cNvPr>
          <p:cNvSpPr>
            <a:spLocks noGrp="1"/>
          </p:cNvSpPr>
          <p:nvPr>
            <p:ph type="ctrTitle"/>
          </p:nvPr>
        </p:nvSpPr>
        <p:spPr/>
        <p:txBody>
          <a:bodyPr>
            <a:normAutofit fontScale="90000"/>
          </a:bodyPr>
          <a:lstStyle/>
          <a:p>
            <a:r>
              <a:rPr lang="en-GB" dirty="0"/>
              <a:t>Brigade/RPOC Structure</a:t>
            </a:r>
          </a:p>
        </p:txBody>
      </p:sp>
      <p:sp>
        <p:nvSpPr>
          <p:cNvPr id="5" name="Text Placeholder 4">
            <a:extLst>
              <a:ext uri="{FF2B5EF4-FFF2-40B4-BE49-F238E27FC236}">
                <a16:creationId xmlns:a16="http://schemas.microsoft.com/office/drawing/2014/main" id="{34C6FDF9-45AF-469A-9665-526035F9DB47}"/>
              </a:ext>
            </a:extLst>
          </p:cNvPr>
          <p:cNvSpPr>
            <a:spLocks noGrp="1"/>
          </p:cNvSpPr>
          <p:nvPr>
            <p:ph type="body" sz="quarter" idx="10"/>
          </p:nvPr>
        </p:nvSpPr>
        <p:spPr/>
        <p:txBody>
          <a:bodyPr/>
          <a:lstStyle/>
          <a:p>
            <a:r>
              <a:rPr lang="en-GB" dirty="0"/>
              <a:t>One Star Military Knowledge</a:t>
            </a:r>
          </a:p>
        </p:txBody>
      </p:sp>
    </p:spTree>
    <p:extLst>
      <p:ext uri="{BB962C8B-B14F-4D97-AF65-F5344CB8AC3E}">
        <p14:creationId xmlns:p14="http://schemas.microsoft.com/office/powerpoint/2010/main" val="335157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army.mod.uk/media/7470/maj.png?anchor=center&amp;mode=crop&amp;width=136&amp;height=260&amp;rnd=132174180020000000">
            <a:extLst>
              <a:ext uri="{FF2B5EF4-FFF2-40B4-BE49-F238E27FC236}">
                <a16:creationId xmlns:a16="http://schemas.microsoft.com/office/drawing/2014/main" id="{B3C47C6C-B84A-4754-9C79-A076F515B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7" t="13354" r="-1" b="13157"/>
          <a:stretch/>
        </p:blipFill>
        <p:spPr bwMode="auto">
          <a:xfrm>
            <a:off x="9461856" y="2483988"/>
            <a:ext cx="2190750" cy="315931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40C9726B-9116-4198-9096-6F7C7340904A}"/>
              </a:ext>
            </a:extLst>
          </p:cNvPr>
          <p:cNvSpPr txBox="1">
            <a:spLocks/>
          </p:cNvSpPr>
          <p:nvPr/>
        </p:nvSpPr>
        <p:spPr>
          <a:xfrm>
            <a:off x="539394" y="1699668"/>
            <a:ext cx="8922462" cy="4727959"/>
          </a:xfrm>
          <a:prstGeom prst="rect">
            <a:avLst/>
          </a:prstGeom>
        </p:spPr>
        <p:txBody>
          <a:bodyPr>
            <a:normAutofit/>
          </a:bodyPr>
          <a:lstStyle>
            <a:lvl1pPr marL="386860" indent="-386860" algn="l" defTabSz="515813" rtl="0" eaLnBrk="1" latinLnBrk="0" hangingPunct="1">
              <a:lnSpc>
                <a:spcPct val="150000"/>
              </a:lnSpc>
              <a:spcBef>
                <a:spcPts val="0"/>
              </a:spcBef>
              <a:buClr>
                <a:srgbClr val="163326"/>
              </a:buClr>
              <a:buFontTx/>
              <a:buBlip>
                <a:blip r:embed="rId3"/>
              </a:buBlip>
              <a:defRPr sz="2800" kern="1200">
                <a:solidFill>
                  <a:schemeClr val="tx1">
                    <a:lumMod val="75000"/>
                    <a:lumOff val="25000"/>
                  </a:schemeClr>
                </a:solidFill>
                <a:latin typeface="Arial"/>
                <a:ea typeface="+mn-ea"/>
                <a:cs typeface="+mn-cs"/>
              </a:defRPr>
            </a:lvl1pPr>
            <a:lvl2pPr marL="838196" indent="-322383" algn="l" defTabSz="515813" rtl="0" eaLnBrk="1" latinLnBrk="0" hangingPunct="1">
              <a:lnSpc>
                <a:spcPct val="150000"/>
              </a:lnSpc>
              <a:spcBef>
                <a:spcPts val="0"/>
              </a:spcBef>
              <a:buFont typeface="Arial"/>
              <a:buChar char="–"/>
              <a:defRPr sz="2400" kern="1200">
                <a:solidFill>
                  <a:schemeClr val="tx1">
                    <a:lumMod val="75000"/>
                    <a:lumOff val="25000"/>
                  </a:schemeClr>
                </a:solidFill>
                <a:latin typeface="Arial"/>
                <a:ea typeface="+mn-ea"/>
                <a:cs typeface="+mn-cs"/>
              </a:defRPr>
            </a:lvl2pPr>
            <a:lvl3pPr marL="1289533" indent="-257907" algn="l" defTabSz="515813" rtl="0" eaLnBrk="1" latinLnBrk="0" hangingPunct="1">
              <a:lnSpc>
                <a:spcPct val="150000"/>
              </a:lnSpc>
              <a:spcBef>
                <a:spcPts val="0"/>
              </a:spcBef>
              <a:buFont typeface="Arial"/>
              <a:buChar char="•"/>
              <a:defRPr sz="2200" kern="1200">
                <a:solidFill>
                  <a:schemeClr val="tx1">
                    <a:lumMod val="75000"/>
                    <a:lumOff val="25000"/>
                  </a:schemeClr>
                </a:solidFill>
                <a:latin typeface="Arial"/>
                <a:ea typeface="+mn-ea"/>
                <a:cs typeface="+mn-cs"/>
              </a:defRPr>
            </a:lvl3pPr>
            <a:lvl4pPr marL="1805346" indent="-257907" algn="l" defTabSz="515813" rtl="0" eaLnBrk="1" latinLnBrk="0" hangingPunct="1">
              <a:lnSpc>
                <a:spcPct val="150000"/>
              </a:lnSpc>
              <a:spcBef>
                <a:spcPts val="0"/>
              </a:spcBef>
              <a:buFont typeface="Arial"/>
              <a:buChar char="–"/>
              <a:defRPr sz="2000" kern="1200">
                <a:solidFill>
                  <a:schemeClr val="tx1">
                    <a:lumMod val="75000"/>
                    <a:lumOff val="25000"/>
                  </a:schemeClr>
                </a:solidFill>
                <a:latin typeface="Arial"/>
                <a:ea typeface="+mn-ea"/>
                <a:cs typeface="+mn-cs"/>
              </a:defRPr>
            </a:lvl4pPr>
            <a:lvl5pPr marL="2321159" indent="-257907" algn="l" defTabSz="515813" rtl="0" eaLnBrk="1" latinLnBrk="0" hangingPunct="1">
              <a:lnSpc>
                <a:spcPct val="150000"/>
              </a:lnSpc>
              <a:spcBef>
                <a:spcPts val="0"/>
              </a:spcBef>
              <a:buFont typeface="Arial"/>
              <a:buChar char="»"/>
              <a:defRPr sz="18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t>Officer Commanding Cadet Training Team (OC CTT)</a:t>
            </a:r>
          </a:p>
          <a:p>
            <a:pPr lvl="1"/>
            <a:r>
              <a:rPr lang="en-GB" dirty="0"/>
              <a:t>Rank:  FTRS Major</a:t>
            </a:r>
          </a:p>
          <a:p>
            <a:pPr lvl="1"/>
            <a:r>
              <a:rPr lang="en-GB" dirty="0"/>
              <a:t>Manages the work of the Cadet Training Team</a:t>
            </a:r>
          </a:p>
          <a:p>
            <a:pPr lvl="1"/>
            <a:r>
              <a:rPr lang="en-GB" dirty="0"/>
              <a:t>Supports Contingents within the RPOC</a:t>
            </a:r>
          </a:p>
          <a:p>
            <a:pPr lvl="1"/>
            <a:r>
              <a:rPr lang="en-GB" dirty="0"/>
              <a:t>Plans and runs CCF annual camps and supports ACF camps, as well as courses and competitions for both adults and senior cadets</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RPOC </a:t>
            </a:r>
          </a:p>
        </p:txBody>
      </p:sp>
    </p:spTree>
    <p:extLst>
      <p:ext uri="{BB962C8B-B14F-4D97-AF65-F5344CB8AC3E}">
        <p14:creationId xmlns:p14="http://schemas.microsoft.com/office/powerpoint/2010/main" val="93804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army.mod.uk/media/7474/wo2.png?anchor=center&amp;mode=crop&amp;width=136&amp;height=260&amp;rnd=132174180030000000">
            <a:extLst>
              <a:ext uri="{FF2B5EF4-FFF2-40B4-BE49-F238E27FC236}">
                <a16:creationId xmlns:a16="http://schemas.microsoft.com/office/drawing/2014/main" id="{2FFAC12A-0E11-4DD8-AE79-20A9888A28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7" t="14030" b="12607"/>
          <a:stretch/>
        </p:blipFill>
        <p:spPr bwMode="auto">
          <a:xfrm>
            <a:off x="9463902" y="2483988"/>
            <a:ext cx="2188704" cy="315931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40C9726B-9116-4198-9096-6F7C7340904A}"/>
              </a:ext>
            </a:extLst>
          </p:cNvPr>
          <p:cNvSpPr txBox="1">
            <a:spLocks/>
          </p:cNvSpPr>
          <p:nvPr/>
        </p:nvSpPr>
        <p:spPr>
          <a:xfrm>
            <a:off x="539394" y="1699668"/>
            <a:ext cx="8922462" cy="4727959"/>
          </a:xfrm>
          <a:prstGeom prst="rect">
            <a:avLst/>
          </a:prstGeom>
        </p:spPr>
        <p:txBody>
          <a:bodyPr>
            <a:normAutofit/>
          </a:bodyPr>
          <a:lstStyle>
            <a:lvl1pPr marL="386860" indent="-386860" algn="l" defTabSz="515813" rtl="0" eaLnBrk="1" latinLnBrk="0" hangingPunct="1">
              <a:lnSpc>
                <a:spcPct val="150000"/>
              </a:lnSpc>
              <a:spcBef>
                <a:spcPts val="0"/>
              </a:spcBef>
              <a:buClr>
                <a:srgbClr val="163326"/>
              </a:buClr>
              <a:buFontTx/>
              <a:buBlip>
                <a:blip r:embed="rId3"/>
              </a:buBlip>
              <a:defRPr sz="2800" kern="1200">
                <a:solidFill>
                  <a:schemeClr val="tx1">
                    <a:lumMod val="75000"/>
                    <a:lumOff val="25000"/>
                  </a:schemeClr>
                </a:solidFill>
                <a:latin typeface="Arial"/>
                <a:ea typeface="+mn-ea"/>
                <a:cs typeface="+mn-cs"/>
              </a:defRPr>
            </a:lvl1pPr>
            <a:lvl2pPr marL="838196" indent="-322383" algn="l" defTabSz="515813" rtl="0" eaLnBrk="1" latinLnBrk="0" hangingPunct="1">
              <a:lnSpc>
                <a:spcPct val="150000"/>
              </a:lnSpc>
              <a:spcBef>
                <a:spcPts val="0"/>
              </a:spcBef>
              <a:buFont typeface="Arial"/>
              <a:buChar char="–"/>
              <a:defRPr sz="2400" kern="1200">
                <a:solidFill>
                  <a:schemeClr val="tx1">
                    <a:lumMod val="75000"/>
                    <a:lumOff val="25000"/>
                  </a:schemeClr>
                </a:solidFill>
                <a:latin typeface="Arial"/>
                <a:ea typeface="+mn-ea"/>
                <a:cs typeface="+mn-cs"/>
              </a:defRPr>
            </a:lvl2pPr>
            <a:lvl3pPr marL="1289533" indent="-257907" algn="l" defTabSz="515813" rtl="0" eaLnBrk="1" latinLnBrk="0" hangingPunct="1">
              <a:lnSpc>
                <a:spcPct val="150000"/>
              </a:lnSpc>
              <a:spcBef>
                <a:spcPts val="0"/>
              </a:spcBef>
              <a:buFont typeface="Arial"/>
              <a:buChar char="•"/>
              <a:defRPr sz="2200" kern="1200">
                <a:solidFill>
                  <a:schemeClr val="tx1">
                    <a:lumMod val="75000"/>
                    <a:lumOff val="25000"/>
                  </a:schemeClr>
                </a:solidFill>
                <a:latin typeface="Arial"/>
                <a:ea typeface="+mn-ea"/>
                <a:cs typeface="+mn-cs"/>
              </a:defRPr>
            </a:lvl3pPr>
            <a:lvl4pPr marL="1805346" indent="-257907" algn="l" defTabSz="515813" rtl="0" eaLnBrk="1" latinLnBrk="0" hangingPunct="1">
              <a:lnSpc>
                <a:spcPct val="150000"/>
              </a:lnSpc>
              <a:spcBef>
                <a:spcPts val="0"/>
              </a:spcBef>
              <a:buFont typeface="Arial"/>
              <a:buChar char="–"/>
              <a:defRPr sz="2000" kern="1200">
                <a:solidFill>
                  <a:schemeClr val="tx1">
                    <a:lumMod val="75000"/>
                    <a:lumOff val="25000"/>
                  </a:schemeClr>
                </a:solidFill>
                <a:latin typeface="Arial"/>
                <a:ea typeface="+mn-ea"/>
                <a:cs typeface="+mn-cs"/>
              </a:defRPr>
            </a:lvl4pPr>
            <a:lvl5pPr marL="2321159" indent="-257907" algn="l" defTabSz="515813" rtl="0" eaLnBrk="1" latinLnBrk="0" hangingPunct="1">
              <a:lnSpc>
                <a:spcPct val="150000"/>
              </a:lnSpc>
              <a:spcBef>
                <a:spcPts val="0"/>
              </a:spcBef>
              <a:buFont typeface="Arial"/>
              <a:buChar char="»"/>
              <a:defRPr sz="18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t>Training Safety Advisor (TSA) </a:t>
            </a:r>
          </a:p>
          <a:p>
            <a:pPr lvl="1"/>
            <a:r>
              <a:rPr lang="en-GB" dirty="0"/>
              <a:t>Rank:  FTRS Warrant Officer Class 2</a:t>
            </a:r>
          </a:p>
          <a:p>
            <a:pPr lvl="1" fontAlgn="base"/>
            <a:r>
              <a:rPr lang="en-GB" dirty="0"/>
              <a:t>Responsible to the RPOC Commander for ensuring that Contingent Commanders and Cadet Commandants are fulfilling their responsibilities for the planning, management, coordination and delivery of safe and effective training</a:t>
            </a:r>
            <a:endParaRPr lang="en-GB" sz="2800" dirty="0"/>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RPOC </a:t>
            </a:r>
          </a:p>
        </p:txBody>
      </p:sp>
    </p:spTree>
    <p:extLst>
      <p:ext uri="{BB962C8B-B14F-4D97-AF65-F5344CB8AC3E}">
        <p14:creationId xmlns:p14="http://schemas.microsoft.com/office/powerpoint/2010/main" val="418710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army.mod.uk/media/7461/capt.png?anchor=center&amp;mode=crop&amp;width=136&amp;height=260&amp;rnd=132174180010000000">
            <a:extLst>
              <a:ext uri="{FF2B5EF4-FFF2-40B4-BE49-F238E27FC236}">
                <a16:creationId xmlns:a16="http://schemas.microsoft.com/office/drawing/2014/main" id="{DC068C9D-4064-47A5-95DC-FD5895FBA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3" t="14111" b="12727"/>
          <a:stretch/>
        </p:blipFill>
        <p:spPr bwMode="auto">
          <a:xfrm>
            <a:off x="10476673" y="1604098"/>
            <a:ext cx="1175931" cy="1689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army.mod.uk/media/7473/ssgt.png?anchor=center&amp;mode=crop&amp;width=136&amp;height=260&amp;rnd=132174180020000000">
            <a:extLst>
              <a:ext uri="{FF2B5EF4-FFF2-40B4-BE49-F238E27FC236}">
                <a16:creationId xmlns:a16="http://schemas.microsoft.com/office/drawing/2014/main" id="{FE139E4F-4E48-4B96-801D-C2B4F893F9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5" t="14008" b="12743"/>
          <a:stretch/>
        </p:blipFill>
        <p:spPr bwMode="auto">
          <a:xfrm>
            <a:off x="10479408" y="3347781"/>
            <a:ext cx="1170460" cy="16887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army.mod.uk/media/7472/sgt.png?anchor=center&amp;mode=crop&amp;width=136&amp;height=260&amp;rnd=132174180020000000">
            <a:extLst>
              <a:ext uri="{FF2B5EF4-FFF2-40B4-BE49-F238E27FC236}">
                <a16:creationId xmlns:a16="http://schemas.microsoft.com/office/drawing/2014/main" id="{7B0B162A-9E24-4382-9ADF-EBEE4ED329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0" t="13834" b="12948"/>
          <a:stretch/>
        </p:blipFill>
        <p:spPr bwMode="auto">
          <a:xfrm>
            <a:off x="10479408" y="5110897"/>
            <a:ext cx="1170460" cy="16801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40C9726B-9116-4198-9096-6F7C7340904A}"/>
              </a:ext>
            </a:extLst>
          </p:cNvPr>
          <p:cNvSpPr txBox="1">
            <a:spLocks/>
          </p:cNvSpPr>
          <p:nvPr/>
        </p:nvSpPr>
        <p:spPr>
          <a:xfrm>
            <a:off x="539394" y="1699669"/>
            <a:ext cx="8922462" cy="4727958"/>
          </a:xfrm>
          <a:prstGeom prst="rect">
            <a:avLst/>
          </a:prstGeom>
        </p:spPr>
        <p:txBody>
          <a:bodyPr>
            <a:normAutofit fontScale="85000" lnSpcReduction="20000"/>
          </a:bodyPr>
          <a:lstStyle>
            <a:lvl1pPr marL="386860" indent="-386860" algn="l" defTabSz="515813" rtl="0" eaLnBrk="1" latinLnBrk="0" hangingPunct="1">
              <a:lnSpc>
                <a:spcPct val="150000"/>
              </a:lnSpc>
              <a:spcBef>
                <a:spcPts val="0"/>
              </a:spcBef>
              <a:buClr>
                <a:srgbClr val="163326"/>
              </a:buClr>
              <a:buFontTx/>
              <a:buBlip>
                <a:blip r:embed="rId5"/>
              </a:buBlip>
              <a:defRPr sz="2800" kern="1200">
                <a:solidFill>
                  <a:schemeClr val="tx1">
                    <a:lumMod val="75000"/>
                    <a:lumOff val="25000"/>
                  </a:schemeClr>
                </a:solidFill>
                <a:latin typeface="Arial"/>
                <a:ea typeface="+mn-ea"/>
                <a:cs typeface="+mn-cs"/>
              </a:defRPr>
            </a:lvl1pPr>
            <a:lvl2pPr marL="838196" indent="-322383" algn="l" defTabSz="515813" rtl="0" eaLnBrk="1" latinLnBrk="0" hangingPunct="1">
              <a:lnSpc>
                <a:spcPct val="150000"/>
              </a:lnSpc>
              <a:spcBef>
                <a:spcPts val="0"/>
              </a:spcBef>
              <a:buFont typeface="Arial"/>
              <a:buChar char="–"/>
              <a:defRPr sz="2400" kern="1200">
                <a:solidFill>
                  <a:schemeClr val="tx1">
                    <a:lumMod val="75000"/>
                    <a:lumOff val="25000"/>
                  </a:schemeClr>
                </a:solidFill>
                <a:latin typeface="Arial"/>
                <a:ea typeface="+mn-ea"/>
                <a:cs typeface="+mn-cs"/>
              </a:defRPr>
            </a:lvl2pPr>
            <a:lvl3pPr marL="1289533" indent="-257907" algn="l" defTabSz="515813" rtl="0" eaLnBrk="1" latinLnBrk="0" hangingPunct="1">
              <a:lnSpc>
                <a:spcPct val="150000"/>
              </a:lnSpc>
              <a:spcBef>
                <a:spcPts val="0"/>
              </a:spcBef>
              <a:buFont typeface="Arial"/>
              <a:buChar char="•"/>
              <a:defRPr sz="2200" kern="1200">
                <a:solidFill>
                  <a:schemeClr val="tx1">
                    <a:lumMod val="75000"/>
                    <a:lumOff val="25000"/>
                  </a:schemeClr>
                </a:solidFill>
                <a:latin typeface="Arial"/>
                <a:ea typeface="+mn-ea"/>
                <a:cs typeface="+mn-cs"/>
              </a:defRPr>
            </a:lvl3pPr>
            <a:lvl4pPr marL="1805346" indent="-257907" algn="l" defTabSz="515813" rtl="0" eaLnBrk="1" latinLnBrk="0" hangingPunct="1">
              <a:lnSpc>
                <a:spcPct val="150000"/>
              </a:lnSpc>
              <a:spcBef>
                <a:spcPts val="0"/>
              </a:spcBef>
              <a:buFont typeface="Arial"/>
              <a:buChar char="–"/>
              <a:defRPr sz="2000" kern="1200">
                <a:solidFill>
                  <a:schemeClr val="tx1">
                    <a:lumMod val="75000"/>
                    <a:lumOff val="25000"/>
                  </a:schemeClr>
                </a:solidFill>
                <a:latin typeface="Arial"/>
                <a:ea typeface="+mn-ea"/>
                <a:cs typeface="+mn-cs"/>
              </a:defRPr>
            </a:lvl4pPr>
            <a:lvl5pPr marL="2321159" indent="-257907" algn="l" defTabSz="515813" rtl="0" eaLnBrk="1" latinLnBrk="0" hangingPunct="1">
              <a:lnSpc>
                <a:spcPct val="150000"/>
              </a:lnSpc>
              <a:spcBef>
                <a:spcPts val="0"/>
              </a:spcBef>
              <a:buFont typeface="Arial"/>
              <a:buChar char="»"/>
              <a:defRPr sz="18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t>Cadet Training Teams (CTT)</a:t>
            </a:r>
          </a:p>
          <a:p>
            <a:pPr lvl="1"/>
            <a:r>
              <a:rPr lang="en-GB" dirty="0"/>
              <a:t>Teams of members of the Regular or Reserve Army on Full-Time Reserve Service (FTRS)</a:t>
            </a:r>
          </a:p>
          <a:p>
            <a:pPr lvl="1"/>
            <a:r>
              <a:rPr lang="en-GB" dirty="0"/>
              <a:t>There are usually two or three teams covering each RPOC, each overseen and coordinated by a Training Officer</a:t>
            </a:r>
          </a:p>
          <a:p>
            <a:pPr lvl="1"/>
            <a:r>
              <a:rPr lang="en-GB" dirty="0"/>
              <a:t>Support CCF Army Sections with the training of senior cadets, preparation of adult instructors for courses, and overseeing correct security and administrative processes</a:t>
            </a:r>
          </a:p>
          <a:p>
            <a:pPr lvl="1"/>
            <a:r>
              <a:rPr lang="en-GB" dirty="0"/>
              <a:t>The Company Quartermaster Sergeant (CQMS) is responsible for providing Contingents with resources required for effective training and arranging maintenance of weapons and equipment</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RPOC </a:t>
            </a:r>
          </a:p>
        </p:txBody>
      </p:sp>
    </p:spTree>
    <p:extLst>
      <p:ext uri="{BB962C8B-B14F-4D97-AF65-F5344CB8AC3E}">
        <p14:creationId xmlns:p14="http://schemas.microsoft.com/office/powerpoint/2010/main" val="100532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17346-D7EF-4BE0-9037-53759A831FA9}"/>
              </a:ext>
            </a:extLst>
          </p:cNvPr>
          <p:cNvSpPr>
            <a:spLocks noGrp="1"/>
          </p:cNvSpPr>
          <p:nvPr>
            <p:ph type="ctrTitle"/>
          </p:nvPr>
        </p:nvSpPr>
        <p:spPr/>
        <p:txBody>
          <a:bodyPr>
            <a:normAutofit fontScale="90000"/>
          </a:bodyPr>
          <a:lstStyle/>
          <a:p>
            <a:r>
              <a:rPr lang="en-GB" dirty="0"/>
              <a:t>Any Questions?</a:t>
            </a:r>
          </a:p>
        </p:txBody>
      </p:sp>
      <p:sp>
        <p:nvSpPr>
          <p:cNvPr id="5" name="Text Placeholder 4">
            <a:extLst>
              <a:ext uri="{FF2B5EF4-FFF2-40B4-BE49-F238E27FC236}">
                <a16:creationId xmlns:a16="http://schemas.microsoft.com/office/drawing/2014/main" id="{34C6FDF9-45AF-469A-9665-526035F9DB47}"/>
              </a:ext>
            </a:extLst>
          </p:cNvPr>
          <p:cNvSpPr>
            <a:spLocks noGrp="1"/>
          </p:cNvSpPr>
          <p:nvPr>
            <p:ph type="body" sz="quarter" idx="10"/>
          </p:nvPr>
        </p:nvSpPr>
        <p:spPr/>
        <p:txBody>
          <a:bodyPr/>
          <a:lstStyle/>
          <a:p>
            <a:r>
              <a:rPr lang="en-GB" dirty="0"/>
              <a:t>Brigade/RPOC Structure</a:t>
            </a:r>
          </a:p>
        </p:txBody>
      </p:sp>
    </p:spTree>
    <p:extLst>
      <p:ext uri="{BB962C8B-B14F-4D97-AF65-F5344CB8AC3E}">
        <p14:creationId xmlns:p14="http://schemas.microsoft.com/office/powerpoint/2010/main" val="205809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lstStyle/>
          <a:p>
            <a:r>
              <a:rPr lang="en-GB" dirty="0"/>
              <a:t>Summary</a:t>
            </a:r>
          </a:p>
          <a:p>
            <a:r>
              <a:rPr lang="en-GB" dirty="0"/>
              <a:t>Questions</a:t>
            </a:r>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Consolidation</a:t>
            </a:r>
          </a:p>
        </p:txBody>
      </p:sp>
    </p:spTree>
    <p:extLst>
      <p:ext uri="{BB962C8B-B14F-4D97-AF65-F5344CB8AC3E}">
        <p14:creationId xmlns:p14="http://schemas.microsoft.com/office/powerpoint/2010/main" val="369332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lstStyle/>
          <a:p>
            <a:r>
              <a:rPr lang="en-GB" b="1" dirty="0"/>
              <a:t>What is the name of your Training Safety Advisor?</a:t>
            </a:r>
          </a:p>
          <a:p>
            <a:r>
              <a:rPr lang="en-GB" i="1" dirty="0"/>
              <a:t>[WO2 Chris Reid]</a:t>
            </a:r>
          </a:p>
          <a:p>
            <a:r>
              <a:rPr lang="en-GB" i="1" dirty="0"/>
              <a:t> </a:t>
            </a:r>
            <a:r>
              <a:rPr lang="en-GB" b="1" dirty="0"/>
              <a:t>What rank does the RPOC Commander usually hold?</a:t>
            </a:r>
          </a:p>
          <a:p>
            <a:r>
              <a:rPr lang="en-GB" i="1" dirty="0"/>
              <a:t>Major General/Brigadier/Colonel</a:t>
            </a:r>
          </a:p>
          <a:p>
            <a:r>
              <a:rPr lang="en-GB" b="1" dirty="0"/>
              <a:t>Which of these roles is a volunteer role?</a:t>
            </a:r>
          </a:p>
          <a:p>
            <a:pPr marL="0" indent="0">
              <a:buNone/>
            </a:pPr>
            <a:r>
              <a:rPr lang="en-GB" sz="2000" b="1" dirty="0"/>
              <a:t>Company Quartermaster Sergeant / Colonel Cadets / Staff Officer Cadets</a:t>
            </a:r>
          </a:p>
          <a:p>
            <a:r>
              <a:rPr lang="en-GB" i="1" dirty="0"/>
              <a:t>Colonel Cadets</a:t>
            </a:r>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Final Confirmation</a:t>
            </a:r>
          </a:p>
        </p:txBody>
      </p:sp>
    </p:spTree>
    <p:extLst>
      <p:ext uri="{BB962C8B-B14F-4D97-AF65-F5344CB8AC3E}">
        <p14:creationId xmlns:p14="http://schemas.microsoft.com/office/powerpoint/2010/main" val="388114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normAutofit lnSpcReduction="10000"/>
          </a:bodyPr>
          <a:lstStyle/>
          <a:p>
            <a:r>
              <a:rPr lang="en-GB" b="1" dirty="0"/>
              <a:t>What is the name of your Colonel Cadets?</a:t>
            </a:r>
          </a:p>
          <a:p>
            <a:r>
              <a:rPr lang="en-GB" i="1" dirty="0"/>
              <a:t>Colonel M Palmer</a:t>
            </a:r>
          </a:p>
          <a:p>
            <a:r>
              <a:rPr lang="en-GB" b="1" dirty="0"/>
              <a:t>What rank does the OC CTT usually hold?</a:t>
            </a:r>
          </a:p>
          <a:p>
            <a:pPr marL="0" indent="0">
              <a:buNone/>
            </a:pPr>
            <a:r>
              <a:rPr lang="en-GB" sz="2000" b="1" dirty="0"/>
              <a:t>Colonel / Staff Sergeant / Major</a:t>
            </a:r>
            <a:endParaRPr lang="en-GB" b="1" dirty="0"/>
          </a:p>
          <a:p>
            <a:r>
              <a:rPr lang="en-GB" i="1" dirty="0"/>
              <a:t>Major</a:t>
            </a:r>
          </a:p>
          <a:p>
            <a:r>
              <a:rPr lang="en-GB" b="1" dirty="0"/>
              <a:t>Which of these is not a member of the Cadet Training Team?</a:t>
            </a:r>
          </a:p>
          <a:p>
            <a:pPr marL="0" indent="0">
              <a:buNone/>
            </a:pPr>
            <a:r>
              <a:rPr lang="en-GB" sz="2000" b="1" dirty="0"/>
              <a:t>Deputy RPOC Commander / Training Safety Advisor / Training Officer</a:t>
            </a:r>
          </a:p>
          <a:p>
            <a:r>
              <a:rPr lang="en-GB" i="1" dirty="0"/>
              <a:t>Deputy RPOC Commander</a:t>
            </a:r>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Final Confirmation</a:t>
            </a:r>
          </a:p>
        </p:txBody>
      </p:sp>
    </p:spTree>
    <p:extLst>
      <p:ext uri="{BB962C8B-B14F-4D97-AF65-F5344CB8AC3E}">
        <p14:creationId xmlns:p14="http://schemas.microsoft.com/office/powerpoint/2010/main" val="52609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2C8F0-DDA7-4A9D-9013-B30AEB821EBE}"/>
              </a:ext>
            </a:extLst>
          </p:cNvPr>
          <p:cNvSpPr>
            <a:spLocks noGrp="1"/>
          </p:cNvSpPr>
          <p:nvPr>
            <p:ph idx="1"/>
          </p:nvPr>
        </p:nvSpPr>
        <p:spPr/>
        <p:txBody>
          <a:bodyPr/>
          <a:lstStyle/>
          <a:p>
            <a:r>
              <a:rPr lang="en-GB" dirty="0"/>
              <a:t>Pack Kit</a:t>
            </a:r>
          </a:p>
          <a:p>
            <a:r>
              <a:rPr lang="en-GB" dirty="0"/>
              <a:t>Look Forward</a:t>
            </a:r>
          </a:p>
        </p:txBody>
      </p:sp>
      <p:sp>
        <p:nvSpPr>
          <p:cNvPr id="3" name="Title 2">
            <a:extLst>
              <a:ext uri="{FF2B5EF4-FFF2-40B4-BE49-F238E27FC236}">
                <a16:creationId xmlns:a16="http://schemas.microsoft.com/office/drawing/2014/main" id="{DA3BB18A-2343-45FD-8BB8-A959D6B6821D}"/>
              </a:ext>
            </a:extLst>
          </p:cNvPr>
          <p:cNvSpPr>
            <a:spLocks noGrp="1"/>
          </p:cNvSpPr>
          <p:nvPr>
            <p:ph type="title"/>
          </p:nvPr>
        </p:nvSpPr>
        <p:spPr/>
        <p:txBody>
          <a:bodyPr/>
          <a:lstStyle/>
          <a:p>
            <a:r>
              <a:rPr lang="en-GB" dirty="0"/>
              <a:t>Consolidation</a:t>
            </a:r>
          </a:p>
        </p:txBody>
      </p:sp>
    </p:spTree>
    <p:extLst>
      <p:ext uri="{BB962C8B-B14F-4D97-AF65-F5344CB8AC3E}">
        <p14:creationId xmlns:p14="http://schemas.microsoft.com/office/powerpoint/2010/main" val="13865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A76A4-B76D-46CE-BA39-4E0BEFC3EE28}"/>
              </a:ext>
            </a:extLst>
          </p:cNvPr>
          <p:cNvSpPr>
            <a:spLocks noGrp="1"/>
          </p:cNvSpPr>
          <p:nvPr>
            <p:ph idx="1"/>
          </p:nvPr>
        </p:nvSpPr>
        <p:spPr/>
        <p:txBody>
          <a:bodyPr/>
          <a:lstStyle/>
          <a:p>
            <a:r>
              <a:rPr lang="en-GB" dirty="0"/>
              <a:t>Interest</a:t>
            </a:r>
          </a:p>
          <a:p>
            <a:r>
              <a:rPr lang="en-GB" dirty="0"/>
              <a:t>Need</a:t>
            </a:r>
          </a:p>
          <a:p>
            <a:r>
              <a:rPr lang="en-GB" dirty="0"/>
              <a:t>Range</a:t>
            </a:r>
          </a:p>
          <a:p>
            <a:r>
              <a:rPr lang="en-GB" dirty="0"/>
              <a:t>Objectives</a:t>
            </a:r>
          </a:p>
        </p:txBody>
      </p:sp>
      <p:sp>
        <p:nvSpPr>
          <p:cNvPr id="3" name="Title 2">
            <a:extLst>
              <a:ext uri="{FF2B5EF4-FFF2-40B4-BE49-F238E27FC236}">
                <a16:creationId xmlns:a16="http://schemas.microsoft.com/office/drawing/2014/main" id="{DE648239-2CA8-450F-B50E-3EA59BF6E368}"/>
              </a:ext>
            </a:extLst>
          </p:cNvPr>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30745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C6D14F-3712-4CF1-80AD-971D2FB5E265}"/>
              </a:ext>
            </a:extLst>
          </p:cNvPr>
          <p:cNvSpPr>
            <a:spLocks noGrp="1"/>
          </p:cNvSpPr>
          <p:nvPr>
            <p:ph idx="1"/>
          </p:nvPr>
        </p:nvSpPr>
        <p:spPr/>
        <p:txBody>
          <a:bodyPr/>
          <a:lstStyle/>
          <a:p>
            <a:r>
              <a:rPr lang="en-GB" dirty="0"/>
              <a:t>The Army delivers Cadet activities through HQ Regional Command, based in Aldershot. HQ Regional Command works through London District and the 9 Regional Points of Command (RPOCs), which oversee and support the CCFs in that area </a:t>
            </a:r>
          </a:p>
          <a:p>
            <a:r>
              <a:rPr lang="en-GB" dirty="0"/>
              <a:t>In some areas the RPOC HQs are also Brigade HQs</a:t>
            </a:r>
          </a:p>
        </p:txBody>
      </p:sp>
      <p:sp>
        <p:nvSpPr>
          <p:cNvPr id="3" name="Title 2">
            <a:extLst>
              <a:ext uri="{FF2B5EF4-FFF2-40B4-BE49-F238E27FC236}">
                <a16:creationId xmlns:a16="http://schemas.microsoft.com/office/drawing/2014/main" id="{6F9559BA-FFD2-4CFF-9CE8-74EE37FC42CD}"/>
              </a:ext>
            </a:extLst>
          </p:cNvPr>
          <p:cNvSpPr>
            <a:spLocks noGrp="1"/>
          </p:cNvSpPr>
          <p:nvPr>
            <p:ph type="title"/>
          </p:nvPr>
        </p:nvSpPr>
        <p:spPr/>
        <p:txBody>
          <a:bodyPr/>
          <a:lstStyle/>
          <a:p>
            <a:r>
              <a:rPr lang="en-GB" dirty="0"/>
              <a:t>The Brigade/RPOC</a:t>
            </a:r>
          </a:p>
        </p:txBody>
      </p:sp>
    </p:spTree>
    <p:extLst>
      <p:ext uri="{BB962C8B-B14F-4D97-AF65-F5344CB8AC3E}">
        <p14:creationId xmlns:p14="http://schemas.microsoft.com/office/powerpoint/2010/main" val="145855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2EC0D-5E66-4389-A89D-5DBE944A4BDF}"/>
              </a:ext>
            </a:extLst>
          </p:cNvPr>
          <p:cNvSpPr>
            <a:spLocks noGrp="1"/>
          </p:cNvSpPr>
          <p:nvPr>
            <p:ph type="title"/>
          </p:nvPr>
        </p:nvSpPr>
        <p:spPr/>
        <p:txBody>
          <a:bodyPr/>
          <a:lstStyle/>
          <a:p>
            <a:r>
              <a:rPr lang="en-GB" dirty="0"/>
              <a:t>The Brigade/RPOC</a:t>
            </a:r>
          </a:p>
        </p:txBody>
      </p:sp>
      <p:grpSp>
        <p:nvGrpSpPr>
          <p:cNvPr id="2" name="Group 1">
            <a:extLst>
              <a:ext uri="{FF2B5EF4-FFF2-40B4-BE49-F238E27FC236}">
                <a16:creationId xmlns:a16="http://schemas.microsoft.com/office/drawing/2014/main" id="{F2BBFA88-44A6-49E1-B6E4-ED380C3EF66F}"/>
              </a:ext>
            </a:extLst>
          </p:cNvPr>
          <p:cNvGrpSpPr/>
          <p:nvPr/>
        </p:nvGrpSpPr>
        <p:grpSpPr>
          <a:xfrm>
            <a:off x="704074" y="1712856"/>
            <a:ext cx="10782300" cy="4707186"/>
            <a:chOff x="704850" y="661248"/>
            <a:chExt cx="10782300" cy="4707186"/>
          </a:xfrm>
        </p:grpSpPr>
        <p:grpSp>
          <p:nvGrpSpPr>
            <p:cNvPr id="28" name="Group 27">
              <a:extLst>
                <a:ext uri="{FF2B5EF4-FFF2-40B4-BE49-F238E27FC236}">
                  <a16:creationId xmlns:a16="http://schemas.microsoft.com/office/drawing/2014/main" id="{E0E0C7BF-6097-48B4-A4BA-D423A7456588}"/>
                </a:ext>
              </a:extLst>
            </p:cNvPr>
            <p:cNvGrpSpPr/>
            <p:nvPr/>
          </p:nvGrpSpPr>
          <p:grpSpPr>
            <a:xfrm>
              <a:off x="704850" y="3100004"/>
              <a:ext cx="3488400" cy="1053001"/>
              <a:chOff x="0" y="5804999"/>
              <a:chExt cx="3489435" cy="1053001"/>
            </a:xfrm>
          </p:grpSpPr>
          <p:pic>
            <p:nvPicPr>
              <p:cNvPr id="29" name="Picture 37">
                <a:extLst>
                  <a:ext uri="{FF2B5EF4-FFF2-40B4-BE49-F238E27FC236}">
                    <a16:creationId xmlns:a16="http://schemas.microsoft.com/office/drawing/2014/main" id="{3A009422-607A-4069-AE40-7B8F4B4C7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B8C29B91-237C-4380-96FD-89433C509A9C}"/>
                  </a:ext>
                </a:extLst>
              </p:cNvPr>
              <p:cNvSpPr/>
              <p:nvPr/>
            </p:nvSpPr>
            <p:spPr>
              <a:xfrm>
                <a:off x="0" y="5804999"/>
                <a:ext cx="3489434" cy="1053001"/>
              </a:xfrm>
              <a:prstGeom prst="rect">
                <a:avLst/>
              </a:prstGeom>
            </p:spPr>
            <p:txBody>
              <a:bodyPr wrap="square">
                <a:noAutofit/>
              </a:bodyPr>
              <a:lstStyle/>
              <a:p>
                <a:r>
                  <a:rPr lang="en-US" sz="1600" b="1" dirty="0">
                    <a:solidFill>
                      <a:srgbClr val="F8E800"/>
                    </a:solidFill>
                    <a:latin typeface="Arial" panose="020B0604020202020204" pitchFamily="34" charset="0"/>
                    <a:cs typeface="Arial" panose="020B0604020202020204" pitchFamily="34" charset="0"/>
                  </a:rPr>
                  <a:t>BRIGADE/RPOC HQ – CFAV</a:t>
                </a:r>
              </a:p>
              <a:p>
                <a:endParaRPr lang="en-GB" sz="1000"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Brigade/RPOC Colonel Cadets</a:t>
                </a:r>
                <a:endParaRPr lang="en-GB" b="1" dirty="0">
                  <a:solidFill>
                    <a:srgbClr val="FFFFFF"/>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2260C603-9F68-4E41-AC57-E4BCD07EFF6D}"/>
                </a:ext>
              </a:extLst>
            </p:cNvPr>
            <p:cNvGrpSpPr/>
            <p:nvPr/>
          </p:nvGrpSpPr>
          <p:grpSpPr>
            <a:xfrm>
              <a:off x="4351800" y="1876677"/>
              <a:ext cx="3488400" cy="1053001"/>
              <a:chOff x="4351283" y="5804999"/>
              <a:chExt cx="3489434" cy="1053001"/>
            </a:xfrm>
          </p:grpSpPr>
          <p:pic>
            <p:nvPicPr>
              <p:cNvPr id="32" name="Picture 37">
                <a:extLst>
                  <a:ext uri="{FF2B5EF4-FFF2-40B4-BE49-F238E27FC236}">
                    <a16:creationId xmlns:a16="http://schemas.microsoft.com/office/drawing/2014/main" id="{54F8EC8D-1915-444F-94F8-7918A7A0B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08AB10E7-C1A2-44E6-A2C8-4026930BE011}"/>
                  </a:ext>
                </a:extLst>
              </p:cNvPr>
              <p:cNvSpPr/>
              <p:nvPr/>
            </p:nvSpPr>
            <p:spPr>
              <a:xfrm>
                <a:off x="4351283" y="5804999"/>
                <a:ext cx="3489434" cy="1053001"/>
              </a:xfrm>
              <a:prstGeom prst="rect">
                <a:avLst/>
              </a:prstGeom>
            </p:spPr>
            <p:txBody>
              <a:bodyPr wrap="square">
                <a:noAutofit/>
              </a:bodyPr>
              <a:lstStyle/>
              <a:p>
                <a:r>
                  <a:rPr lang="en-US" sz="1600" b="1" dirty="0">
                    <a:solidFill>
                      <a:srgbClr val="F8E800"/>
                    </a:solidFill>
                    <a:latin typeface="Arial" panose="020B0604020202020204" pitchFamily="34" charset="0"/>
                    <a:cs typeface="Arial" panose="020B0604020202020204" pitchFamily="34" charset="0"/>
                  </a:rPr>
                  <a:t>BRIGADE/RPOC HQ – ARMY</a:t>
                </a:r>
              </a:p>
              <a:p>
                <a:endParaRPr lang="en-GB" sz="1000"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Brigade/RPOC Deputy Commander</a:t>
                </a:r>
                <a:endParaRPr lang="en-GB" b="1" dirty="0">
                  <a:solidFill>
                    <a:srgbClr val="FFFFFF"/>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B0A97F8-446B-468E-BA78-A5FE6A6DAD05}"/>
                </a:ext>
              </a:extLst>
            </p:cNvPr>
            <p:cNvGrpSpPr/>
            <p:nvPr/>
          </p:nvGrpSpPr>
          <p:grpSpPr>
            <a:xfrm>
              <a:off x="4351800" y="661248"/>
              <a:ext cx="3488400" cy="1053001"/>
              <a:chOff x="4351283" y="5804999"/>
              <a:chExt cx="3489434" cy="1053001"/>
            </a:xfrm>
          </p:grpSpPr>
          <p:pic>
            <p:nvPicPr>
              <p:cNvPr id="35" name="Picture 37">
                <a:extLst>
                  <a:ext uri="{FF2B5EF4-FFF2-40B4-BE49-F238E27FC236}">
                    <a16:creationId xmlns:a16="http://schemas.microsoft.com/office/drawing/2014/main" id="{50A3FF1D-7571-4EA7-A017-9A62E7930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8C6E467F-792B-4BBF-BF1D-1BDF4EFA0338}"/>
                  </a:ext>
                </a:extLst>
              </p:cNvPr>
              <p:cNvSpPr/>
              <p:nvPr/>
            </p:nvSpPr>
            <p:spPr>
              <a:xfrm>
                <a:off x="4351283" y="5804999"/>
                <a:ext cx="3489434" cy="1053001"/>
              </a:xfrm>
              <a:prstGeom prst="rect">
                <a:avLst/>
              </a:prstGeom>
            </p:spPr>
            <p:txBody>
              <a:bodyPr wrap="none">
                <a:noAutofit/>
              </a:bodyPr>
              <a:lstStyle/>
              <a:p>
                <a:r>
                  <a:rPr lang="en-US" sz="1600" b="1" dirty="0">
                    <a:solidFill>
                      <a:srgbClr val="F8E800"/>
                    </a:solidFill>
                    <a:latin typeface="Arial" panose="020B0604020202020204" pitchFamily="34" charset="0"/>
                    <a:cs typeface="Arial" panose="020B0604020202020204" pitchFamily="34" charset="0"/>
                  </a:rPr>
                  <a:t>BRIGADE/RPOC HQ – ARMY</a:t>
                </a:r>
              </a:p>
              <a:p>
                <a:endParaRPr lang="en-GB"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Brigade/RPOC Commander</a:t>
                </a:r>
                <a:endParaRPr lang="en-GB" b="1" dirty="0">
                  <a:solidFill>
                    <a:srgbClr val="FFFFFF"/>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71E6B919-A87C-4DE0-A043-5D8E5E9B7719}"/>
                </a:ext>
              </a:extLst>
            </p:cNvPr>
            <p:cNvGrpSpPr/>
            <p:nvPr/>
          </p:nvGrpSpPr>
          <p:grpSpPr>
            <a:xfrm>
              <a:off x="4351800" y="3100005"/>
              <a:ext cx="3488400" cy="1053001"/>
              <a:chOff x="4351283" y="5804999"/>
              <a:chExt cx="3489434" cy="1053001"/>
            </a:xfrm>
          </p:grpSpPr>
          <p:pic>
            <p:nvPicPr>
              <p:cNvPr id="38" name="Picture 37">
                <a:extLst>
                  <a:ext uri="{FF2B5EF4-FFF2-40B4-BE49-F238E27FC236}">
                    <a16:creationId xmlns:a16="http://schemas.microsoft.com/office/drawing/2014/main" id="{26FCD0DE-22DB-457F-970E-FB2622D3F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83"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a:extLst>
                  <a:ext uri="{FF2B5EF4-FFF2-40B4-BE49-F238E27FC236}">
                    <a16:creationId xmlns:a16="http://schemas.microsoft.com/office/drawing/2014/main" id="{23E5B3F4-E516-488D-9FEA-AC365FA8D868}"/>
                  </a:ext>
                </a:extLst>
              </p:cNvPr>
              <p:cNvSpPr/>
              <p:nvPr/>
            </p:nvSpPr>
            <p:spPr>
              <a:xfrm>
                <a:off x="4351283" y="5804999"/>
                <a:ext cx="3489434" cy="1053001"/>
              </a:xfrm>
              <a:prstGeom prst="rect">
                <a:avLst/>
              </a:prstGeom>
            </p:spPr>
            <p:txBody>
              <a:bodyPr wrap="none">
                <a:noAutofit/>
              </a:bodyPr>
              <a:lstStyle/>
              <a:p>
                <a:r>
                  <a:rPr lang="en-US" sz="1600" b="1" dirty="0">
                    <a:solidFill>
                      <a:srgbClr val="F8E800"/>
                    </a:solidFill>
                    <a:latin typeface="Arial" panose="020B0604020202020204" pitchFamily="34" charset="0"/>
                    <a:cs typeface="Arial" panose="020B0604020202020204" pitchFamily="34" charset="0"/>
                  </a:rPr>
                  <a:t>BRIGADE/RPOC HQ – ARMY</a:t>
                </a:r>
              </a:p>
              <a:p>
                <a:endParaRPr lang="en-GB"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Brigade/RPOC SO2 Cadets</a:t>
                </a:r>
                <a:endParaRPr lang="en-GB" b="1" dirty="0">
                  <a:solidFill>
                    <a:srgbClr val="FFFFFF"/>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10BB7047-7BCE-410D-A189-9AE84AE1414F}"/>
                </a:ext>
              </a:extLst>
            </p:cNvPr>
            <p:cNvGrpSpPr/>
            <p:nvPr/>
          </p:nvGrpSpPr>
          <p:grpSpPr>
            <a:xfrm>
              <a:off x="704850" y="4315433"/>
              <a:ext cx="3488400" cy="1053001"/>
              <a:chOff x="0" y="5804999"/>
              <a:chExt cx="3489435" cy="1053001"/>
            </a:xfrm>
          </p:grpSpPr>
          <p:pic>
            <p:nvPicPr>
              <p:cNvPr id="41" name="Picture 37">
                <a:extLst>
                  <a:ext uri="{FF2B5EF4-FFF2-40B4-BE49-F238E27FC236}">
                    <a16:creationId xmlns:a16="http://schemas.microsoft.com/office/drawing/2014/main" id="{98F39C00-C23F-4D65-AB6C-6DD40EC6C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972C5544-BAE8-4C9D-B210-EB605BD1DFCC}"/>
                  </a:ext>
                </a:extLst>
              </p:cNvPr>
              <p:cNvSpPr/>
              <p:nvPr/>
            </p:nvSpPr>
            <p:spPr>
              <a:xfrm>
                <a:off x="0" y="5804999"/>
                <a:ext cx="3489434" cy="1053001"/>
              </a:xfrm>
              <a:prstGeom prst="rect">
                <a:avLst/>
              </a:prstGeom>
            </p:spPr>
            <p:txBody>
              <a:bodyPr wrap="square">
                <a:noAutofit/>
              </a:bodyPr>
              <a:lstStyle/>
              <a:p>
                <a:r>
                  <a:rPr lang="en-US" sz="1600" b="1" dirty="0">
                    <a:solidFill>
                      <a:srgbClr val="F8E800"/>
                    </a:solidFill>
                    <a:latin typeface="Arial" panose="020B0604020202020204" pitchFamily="34" charset="0"/>
                    <a:cs typeface="Arial" panose="020B0604020202020204" pitchFamily="34" charset="0"/>
                  </a:rPr>
                  <a:t>BRIGADE/RPOC HQ – CFAV</a:t>
                </a:r>
              </a:p>
              <a:p>
                <a:endParaRPr lang="en-GB" sz="1000"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Brigade/RPOC Deputy Colonel Cadets</a:t>
                </a:r>
                <a:endParaRPr lang="en-GB" b="1" dirty="0">
                  <a:solidFill>
                    <a:srgbClr val="FFFFFF"/>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BCFC433B-0C97-4560-B950-FD432D82659C}"/>
                </a:ext>
              </a:extLst>
            </p:cNvPr>
            <p:cNvGrpSpPr/>
            <p:nvPr/>
          </p:nvGrpSpPr>
          <p:grpSpPr>
            <a:xfrm>
              <a:off x="7998750" y="3100004"/>
              <a:ext cx="3488400" cy="1053001"/>
              <a:chOff x="0" y="5804999"/>
              <a:chExt cx="3489435" cy="1053001"/>
            </a:xfrm>
          </p:grpSpPr>
          <p:pic>
            <p:nvPicPr>
              <p:cNvPr id="44" name="Picture 37">
                <a:extLst>
                  <a:ext uri="{FF2B5EF4-FFF2-40B4-BE49-F238E27FC236}">
                    <a16:creationId xmlns:a16="http://schemas.microsoft.com/office/drawing/2014/main" id="{57C3EB69-ED93-4E86-AEDB-9630904EE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a:extLst>
                  <a:ext uri="{FF2B5EF4-FFF2-40B4-BE49-F238E27FC236}">
                    <a16:creationId xmlns:a16="http://schemas.microsoft.com/office/drawing/2014/main" id="{1F16C6F8-3CC8-48C9-BA10-D9B672CE1EC3}"/>
                  </a:ext>
                </a:extLst>
              </p:cNvPr>
              <p:cNvSpPr/>
              <p:nvPr/>
            </p:nvSpPr>
            <p:spPr>
              <a:xfrm>
                <a:off x="0" y="5804999"/>
                <a:ext cx="3489434" cy="1053001"/>
              </a:xfrm>
              <a:prstGeom prst="rect">
                <a:avLst/>
              </a:prstGeom>
            </p:spPr>
            <p:txBody>
              <a:bodyPr wrap="square">
                <a:noAutofit/>
              </a:bodyPr>
              <a:lstStyle/>
              <a:p>
                <a:r>
                  <a:rPr lang="en-US" sz="1600" b="1" dirty="0">
                    <a:solidFill>
                      <a:srgbClr val="EB6012"/>
                    </a:solidFill>
                    <a:latin typeface="Arial" panose="020B0604020202020204" pitchFamily="34" charset="0"/>
                    <a:cs typeface="Arial" panose="020B0604020202020204" pitchFamily="34" charset="0"/>
                  </a:rPr>
                  <a:t>CADET TRAINING TEAM</a:t>
                </a:r>
              </a:p>
              <a:p>
                <a:endParaRPr lang="en-GB" sz="1000" b="1" dirty="0">
                  <a:latin typeface="Arial" panose="020B0604020202020204" pitchFamily="34" charset="0"/>
                  <a:cs typeface="Arial" panose="020B0604020202020204" pitchFamily="34" charset="0"/>
                </a:endParaRPr>
              </a:p>
              <a:p>
                <a:pPr algn="ctr"/>
                <a:r>
                  <a:rPr lang="en-US" b="1" dirty="0">
                    <a:solidFill>
                      <a:srgbClr val="FFFFFF"/>
                    </a:solidFill>
                    <a:latin typeface="Arial" panose="020B0604020202020204" pitchFamily="34" charset="0"/>
                    <a:cs typeface="Arial" panose="020B0604020202020204" pitchFamily="34" charset="0"/>
                  </a:rPr>
                  <a:t>Officer Commanding</a:t>
                </a:r>
              </a:p>
              <a:p>
                <a:pPr algn="ctr"/>
                <a:r>
                  <a:rPr lang="en-US" b="1" dirty="0">
                    <a:solidFill>
                      <a:srgbClr val="FFFFFF"/>
                    </a:solidFill>
                    <a:latin typeface="Arial" panose="020B0604020202020204" pitchFamily="34" charset="0"/>
                    <a:cs typeface="Arial" panose="020B0604020202020204" pitchFamily="34" charset="0"/>
                  </a:rPr>
                  <a:t>(OC CTT)</a:t>
                </a:r>
                <a:endParaRPr lang="en-GB" b="1" dirty="0">
                  <a:solidFill>
                    <a:srgbClr val="FFFFFF"/>
                  </a:solidFill>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B12786B3-F5CD-4560-A545-9EA8F546B2E5}"/>
                </a:ext>
              </a:extLst>
            </p:cNvPr>
            <p:cNvGrpSpPr/>
            <p:nvPr/>
          </p:nvGrpSpPr>
          <p:grpSpPr>
            <a:xfrm>
              <a:off x="9823949" y="4311764"/>
              <a:ext cx="1663200" cy="1053001"/>
              <a:chOff x="1822367" y="5804999"/>
              <a:chExt cx="3489435" cy="1053001"/>
            </a:xfrm>
          </p:grpSpPr>
          <p:pic>
            <p:nvPicPr>
              <p:cNvPr id="72" name="Picture 37">
                <a:extLst>
                  <a:ext uri="{FF2B5EF4-FFF2-40B4-BE49-F238E27FC236}">
                    <a16:creationId xmlns:a16="http://schemas.microsoft.com/office/drawing/2014/main" id="{74A1E8D5-F7B9-4AFE-B417-0915AF8AE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368" y="5804999"/>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50B8DB12-A2D8-43FE-9A87-4904C2D44DE2}"/>
                  </a:ext>
                </a:extLst>
              </p:cNvPr>
              <p:cNvSpPr/>
              <p:nvPr/>
            </p:nvSpPr>
            <p:spPr>
              <a:xfrm>
                <a:off x="1822367" y="5804999"/>
                <a:ext cx="3489434" cy="1053001"/>
              </a:xfrm>
              <a:prstGeom prst="rect">
                <a:avLst/>
              </a:prstGeom>
            </p:spPr>
            <p:txBody>
              <a:bodyPr wrap="square">
                <a:noAutofit/>
              </a:bodyPr>
              <a:lstStyle/>
              <a:p>
                <a:endParaRPr lang="en-US" sz="300" b="1" dirty="0">
                  <a:solidFill>
                    <a:srgbClr val="EB6012"/>
                  </a:solidFill>
                  <a:latin typeface="Arial Narrow" panose="020B0606020202030204" pitchFamily="34" charset="0"/>
                  <a:cs typeface="Arial" panose="020B0604020202020204" pitchFamily="34" charset="0"/>
                </a:endParaRPr>
              </a:p>
              <a:p>
                <a:r>
                  <a:rPr lang="en-US" sz="1200" b="1" dirty="0">
                    <a:solidFill>
                      <a:srgbClr val="EB6012"/>
                    </a:solidFill>
                    <a:latin typeface="Arial Narrow" panose="020B0606020202030204" pitchFamily="34" charset="0"/>
                    <a:cs typeface="Arial" panose="020B0604020202020204" pitchFamily="34" charset="0"/>
                  </a:rPr>
                  <a:t>CADET TRAINING TEAM </a:t>
                </a:r>
              </a:p>
              <a:p>
                <a:endParaRPr lang="en-US" sz="1200" b="1" dirty="0">
                  <a:solidFill>
                    <a:srgbClr val="EB6012"/>
                  </a:solidFill>
                  <a:latin typeface="Arial Narrow" panose="020B0606020202030204" pitchFamily="34" charset="0"/>
                  <a:cs typeface="Arial" panose="020B0604020202020204" pitchFamily="34" charset="0"/>
                </a:endParaRPr>
              </a:p>
              <a:p>
                <a:pPr algn="ctr"/>
                <a:r>
                  <a:rPr lang="en-US" sz="1400" b="1" dirty="0">
                    <a:solidFill>
                      <a:srgbClr val="FFFFFF"/>
                    </a:solidFill>
                    <a:latin typeface="Arial" panose="020B0604020202020204" pitchFamily="34" charset="0"/>
                    <a:cs typeface="Arial" panose="020B0604020202020204" pitchFamily="34" charset="0"/>
                  </a:rPr>
                  <a:t>Training Officers &amp; Sergeants</a:t>
                </a:r>
                <a:endParaRPr lang="en-GB" sz="1100" b="1" dirty="0">
                  <a:solidFill>
                    <a:srgbClr val="FFFFFF"/>
                  </a:solidFill>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F50A2EC5-80A3-4E8E-91B8-C05B1950EBB4}"/>
                </a:ext>
              </a:extLst>
            </p:cNvPr>
            <p:cNvGrpSpPr/>
            <p:nvPr/>
          </p:nvGrpSpPr>
          <p:grpSpPr>
            <a:xfrm>
              <a:off x="7998750" y="4311763"/>
              <a:ext cx="1663200" cy="1053001"/>
              <a:chOff x="8091016" y="4307534"/>
              <a:chExt cx="3489435" cy="1053001"/>
            </a:xfrm>
          </p:grpSpPr>
          <p:pic>
            <p:nvPicPr>
              <p:cNvPr id="78" name="Picture 37">
                <a:extLst>
                  <a:ext uri="{FF2B5EF4-FFF2-40B4-BE49-F238E27FC236}">
                    <a16:creationId xmlns:a16="http://schemas.microsoft.com/office/drawing/2014/main" id="{DA5C4264-0D91-46E5-B829-E5333DC2F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017" y="4307534"/>
                <a:ext cx="3489434" cy="10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9AB9C6C8-BD74-4FC2-A368-815AA6411899}"/>
                  </a:ext>
                </a:extLst>
              </p:cNvPr>
              <p:cNvSpPr/>
              <p:nvPr/>
            </p:nvSpPr>
            <p:spPr>
              <a:xfrm>
                <a:off x="8091016" y="4307534"/>
                <a:ext cx="3489434" cy="1053001"/>
              </a:xfrm>
              <a:prstGeom prst="rect">
                <a:avLst/>
              </a:prstGeom>
            </p:spPr>
            <p:txBody>
              <a:bodyPr wrap="square">
                <a:noAutofit/>
              </a:bodyPr>
              <a:lstStyle/>
              <a:p>
                <a:endParaRPr lang="en-US" sz="300" b="1" dirty="0">
                  <a:solidFill>
                    <a:srgbClr val="EB6012"/>
                  </a:solidFill>
                  <a:latin typeface="Arial Narrow" panose="020B0606020202030204" pitchFamily="34" charset="0"/>
                  <a:cs typeface="Arial" panose="020B0604020202020204" pitchFamily="34" charset="0"/>
                </a:endParaRPr>
              </a:p>
              <a:p>
                <a:r>
                  <a:rPr lang="en-US" sz="1200" b="1" dirty="0">
                    <a:solidFill>
                      <a:srgbClr val="EB6012"/>
                    </a:solidFill>
                    <a:latin typeface="Arial Narrow" panose="020B0606020202030204" pitchFamily="34" charset="0"/>
                    <a:cs typeface="Arial" panose="020B0604020202020204" pitchFamily="34" charset="0"/>
                  </a:rPr>
                  <a:t>CADET TRAINING TEAM </a:t>
                </a:r>
              </a:p>
              <a:p>
                <a:endParaRPr lang="en-US" sz="900" b="1" dirty="0">
                  <a:solidFill>
                    <a:srgbClr val="EB6012"/>
                  </a:solidFill>
                  <a:latin typeface="Arial Narrow" panose="020B0606020202030204" pitchFamily="34" charset="0"/>
                  <a:cs typeface="Arial" panose="020B0604020202020204" pitchFamily="34" charset="0"/>
                </a:endParaRPr>
              </a:p>
              <a:p>
                <a:pPr algn="ctr"/>
                <a:r>
                  <a:rPr lang="en-US" sz="1600" b="1" dirty="0">
                    <a:solidFill>
                      <a:srgbClr val="FFFFFF"/>
                    </a:solidFill>
                    <a:latin typeface="Arial" panose="020B0604020202020204" pitchFamily="34" charset="0"/>
                    <a:cs typeface="Arial" panose="020B0604020202020204" pitchFamily="34" charset="0"/>
                  </a:rPr>
                  <a:t>Training Safety Advisor (TSA)</a:t>
                </a:r>
                <a:endParaRPr lang="en-GB" sz="1600" b="1"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779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rmy.mod.uk/media/7471/majgen.png?anchor=center&amp;mode=crop&amp;width=136&amp;height=260&amp;rnd=132174180020000000">
            <a:extLst>
              <a:ext uri="{FF2B5EF4-FFF2-40B4-BE49-F238E27FC236}">
                <a16:creationId xmlns:a16="http://schemas.microsoft.com/office/drawing/2014/main" id="{DDEF9FD1-BE15-4812-86FB-E83B5FD70D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0" t="13828" b="12909"/>
          <a:stretch/>
        </p:blipFill>
        <p:spPr bwMode="auto">
          <a:xfrm>
            <a:off x="10482146" y="1604099"/>
            <a:ext cx="1170459" cy="168989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40C9726B-9116-4198-9096-6F7C7340904A}"/>
              </a:ext>
            </a:extLst>
          </p:cNvPr>
          <p:cNvSpPr txBox="1">
            <a:spLocks/>
          </p:cNvSpPr>
          <p:nvPr/>
        </p:nvSpPr>
        <p:spPr>
          <a:xfrm>
            <a:off x="539394" y="1699669"/>
            <a:ext cx="8922462" cy="4727958"/>
          </a:xfrm>
          <a:prstGeom prst="rect">
            <a:avLst/>
          </a:prstGeom>
        </p:spPr>
        <p:txBody>
          <a:bodyPr>
            <a:normAutofit fontScale="92500" lnSpcReduction="20000"/>
          </a:bodyPr>
          <a:lstStyle>
            <a:lvl1pPr marL="386860" indent="-386860" algn="l" defTabSz="515813" rtl="0" eaLnBrk="1" latinLnBrk="0" hangingPunct="1">
              <a:lnSpc>
                <a:spcPct val="150000"/>
              </a:lnSpc>
              <a:spcBef>
                <a:spcPts val="0"/>
              </a:spcBef>
              <a:buClr>
                <a:srgbClr val="163326"/>
              </a:buClr>
              <a:buFontTx/>
              <a:buBlip>
                <a:blip r:embed="rId4"/>
              </a:buBlip>
              <a:defRPr sz="2800" kern="1200">
                <a:solidFill>
                  <a:schemeClr val="tx1">
                    <a:lumMod val="75000"/>
                    <a:lumOff val="25000"/>
                  </a:schemeClr>
                </a:solidFill>
                <a:latin typeface="Arial"/>
                <a:ea typeface="+mn-ea"/>
                <a:cs typeface="+mn-cs"/>
              </a:defRPr>
            </a:lvl1pPr>
            <a:lvl2pPr marL="838196" indent="-322383" algn="l" defTabSz="515813" rtl="0" eaLnBrk="1" latinLnBrk="0" hangingPunct="1">
              <a:lnSpc>
                <a:spcPct val="150000"/>
              </a:lnSpc>
              <a:spcBef>
                <a:spcPts val="0"/>
              </a:spcBef>
              <a:buFont typeface="Arial"/>
              <a:buChar char="–"/>
              <a:defRPr sz="2400" kern="1200">
                <a:solidFill>
                  <a:schemeClr val="tx1">
                    <a:lumMod val="75000"/>
                    <a:lumOff val="25000"/>
                  </a:schemeClr>
                </a:solidFill>
                <a:latin typeface="Arial"/>
                <a:ea typeface="+mn-ea"/>
                <a:cs typeface="+mn-cs"/>
              </a:defRPr>
            </a:lvl2pPr>
            <a:lvl3pPr marL="1289533" indent="-257907" algn="l" defTabSz="515813" rtl="0" eaLnBrk="1" latinLnBrk="0" hangingPunct="1">
              <a:lnSpc>
                <a:spcPct val="150000"/>
              </a:lnSpc>
              <a:spcBef>
                <a:spcPts val="0"/>
              </a:spcBef>
              <a:buFont typeface="Arial"/>
              <a:buChar char="•"/>
              <a:defRPr sz="2200" kern="1200">
                <a:solidFill>
                  <a:schemeClr val="tx1">
                    <a:lumMod val="75000"/>
                    <a:lumOff val="25000"/>
                  </a:schemeClr>
                </a:solidFill>
                <a:latin typeface="Arial"/>
                <a:ea typeface="+mn-ea"/>
                <a:cs typeface="+mn-cs"/>
              </a:defRPr>
            </a:lvl3pPr>
            <a:lvl4pPr marL="1805346" indent="-257907" algn="l" defTabSz="515813" rtl="0" eaLnBrk="1" latinLnBrk="0" hangingPunct="1">
              <a:lnSpc>
                <a:spcPct val="150000"/>
              </a:lnSpc>
              <a:spcBef>
                <a:spcPts val="0"/>
              </a:spcBef>
              <a:buFont typeface="Arial"/>
              <a:buChar char="–"/>
              <a:defRPr sz="2000" kern="1200">
                <a:solidFill>
                  <a:schemeClr val="tx1">
                    <a:lumMod val="75000"/>
                    <a:lumOff val="25000"/>
                  </a:schemeClr>
                </a:solidFill>
                <a:latin typeface="Arial"/>
                <a:ea typeface="+mn-ea"/>
                <a:cs typeface="+mn-cs"/>
              </a:defRPr>
            </a:lvl4pPr>
            <a:lvl5pPr marL="2321159" indent="-257907" algn="l" defTabSz="515813" rtl="0" eaLnBrk="1" latinLnBrk="0" hangingPunct="1">
              <a:lnSpc>
                <a:spcPct val="150000"/>
              </a:lnSpc>
              <a:spcBef>
                <a:spcPts val="0"/>
              </a:spcBef>
              <a:buFont typeface="Arial"/>
              <a:buChar char="»"/>
              <a:defRPr sz="18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t>RPOC Commander</a:t>
            </a:r>
          </a:p>
          <a:p>
            <a:pPr lvl="1"/>
            <a:r>
              <a:rPr lang="en-GB" dirty="0"/>
              <a:t>Rank:  Regular Army Major General/ Brigadier/ Colonel</a:t>
            </a:r>
          </a:p>
          <a:p>
            <a:pPr lvl="1"/>
            <a:r>
              <a:rPr lang="en-GB" dirty="0"/>
              <a:t>Oversees the Cadet Forces in their geographical region</a:t>
            </a:r>
          </a:p>
          <a:p>
            <a:pPr lvl="1"/>
            <a:r>
              <a:rPr lang="en-GB" dirty="0"/>
              <a:t>As they are also in overall command of the Army formations in that region, they delegate a proportion of the workload regarding the Cadet Forces to their Deputy Brigade/ RPOC Commander, who will keep them abreast of all important issues</a:t>
            </a:r>
          </a:p>
          <a:p>
            <a:pPr lvl="1"/>
            <a:r>
              <a:rPr lang="en-GB" dirty="0"/>
              <a:t>Other responsibilities to the Cadet Forces in the RPOC include assigning Cadet Training Teams to their normal tasks and for arranging their location with a sponsor unit for administration</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RPOC </a:t>
            </a:r>
          </a:p>
        </p:txBody>
      </p:sp>
      <p:pic>
        <p:nvPicPr>
          <p:cNvPr id="7" name="Picture 2" descr="https://www.army.mod.uk/media/7460/brig.png?anchor=center&amp;mode=crop&amp;width=136&amp;height=260&amp;rnd=132174180000000000">
            <a:extLst>
              <a:ext uri="{FF2B5EF4-FFF2-40B4-BE49-F238E27FC236}">
                <a16:creationId xmlns:a16="http://schemas.microsoft.com/office/drawing/2014/main" id="{D1903B35-962C-4B28-92EB-4AB19B2559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5" t="13934" b="12337"/>
          <a:stretch/>
        </p:blipFill>
        <p:spPr bwMode="auto">
          <a:xfrm>
            <a:off x="10482144" y="3357612"/>
            <a:ext cx="1170460" cy="16789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rmy.mod.uk/media/7462/col.png?anchor=center&amp;mode=crop&amp;width=136&amp;height=260&amp;rnd=132174180010000000">
            <a:extLst>
              <a:ext uri="{FF2B5EF4-FFF2-40B4-BE49-F238E27FC236}">
                <a16:creationId xmlns:a16="http://schemas.microsoft.com/office/drawing/2014/main" id="{21904D58-F3A6-4A09-8009-025D5713FB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47" t="13722" b="12863"/>
          <a:stretch/>
        </p:blipFill>
        <p:spPr bwMode="auto">
          <a:xfrm>
            <a:off x="10482145" y="5100172"/>
            <a:ext cx="1170459" cy="169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6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army.mod.uk/media/7460/brig.png?anchor=center&amp;mode=crop&amp;width=136&amp;height=260&amp;rnd=132174180000000000">
            <a:extLst>
              <a:ext uri="{FF2B5EF4-FFF2-40B4-BE49-F238E27FC236}">
                <a16:creationId xmlns:a16="http://schemas.microsoft.com/office/drawing/2014/main" id="{D1903B35-962C-4B28-92EB-4AB19B255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5" t="13934" b="12337"/>
          <a:stretch/>
        </p:blipFill>
        <p:spPr bwMode="auto">
          <a:xfrm>
            <a:off x="10038881" y="1699668"/>
            <a:ext cx="1613724" cy="23147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rmy.mod.uk/media/7462/col.png?anchor=center&amp;mode=crop&amp;width=136&amp;height=260&amp;rnd=132174180010000000">
            <a:extLst>
              <a:ext uri="{FF2B5EF4-FFF2-40B4-BE49-F238E27FC236}">
                <a16:creationId xmlns:a16="http://schemas.microsoft.com/office/drawing/2014/main" id="{21904D58-F3A6-4A09-8009-025D5713FB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7" t="13722" b="12863"/>
          <a:stretch/>
        </p:blipFill>
        <p:spPr bwMode="auto">
          <a:xfrm>
            <a:off x="10038882" y="4096337"/>
            <a:ext cx="1613723" cy="233129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40C9726B-9116-4198-9096-6F7C7340904A}"/>
              </a:ext>
            </a:extLst>
          </p:cNvPr>
          <p:cNvSpPr txBox="1">
            <a:spLocks/>
          </p:cNvSpPr>
          <p:nvPr/>
        </p:nvSpPr>
        <p:spPr>
          <a:xfrm>
            <a:off x="539394" y="1699669"/>
            <a:ext cx="8922462" cy="4727958"/>
          </a:xfrm>
          <a:prstGeom prst="rect">
            <a:avLst/>
          </a:prstGeom>
        </p:spPr>
        <p:txBody>
          <a:bodyPr>
            <a:normAutofit/>
          </a:bodyPr>
          <a:lstStyle>
            <a:lvl1pPr marL="386860" indent="-386860" algn="l" defTabSz="515813" rtl="0" eaLnBrk="1" latinLnBrk="0" hangingPunct="1">
              <a:lnSpc>
                <a:spcPct val="150000"/>
              </a:lnSpc>
              <a:spcBef>
                <a:spcPts val="0"/>
              </a:spcBef>
              <a:buClr>
                <a:srgbClr val="163326"/>
              </a:buClr>
              <a:buFontTx/>
              <a:buBlip>
                <a:blip r:embed="rId4"/>
              </a:buBlip>
              <a:defRPr sz="2800" kern="1200">
                <a:solidFill>
                  <a:schemeClr val="tx1">
                    <a:lumMod val="75000"/>
                    <a:lumOff val="25000"/>
                  </a:schemeClr>
                </a:solidFill>
                <a:latin typeface="Arial"/>
                <a:ea typeface="+mn-ea"/>
                <a:cs typeface="+mn-cs"/>
              </a:defRPr>
            </a:lvl1pPr>
            <a:lvl2pPr marL="838196" indent="-322383" algn="l" defTabSz="515813" rtl="0" eaLnBrk="1" latinLnBrk="0" hangingPunct="1">
              <a:lnSpc>
                <a:spcPct val="150000"/>
              </a:lnSpc>
              <a:spcBef>
                <a:spcPts val="0"/>
              </a:spcBef>
              <a:buFont typeface="Arial"/>
              <a:buChar char="–"/>
              <a:defRPr sz="2400" kern="1200">
                <a:solidFill>
                  <a:schemeClr val="tx1">
                    <a:lumMod val="75000"/>
                    <a:lumOff val="25000"/>
                  </a:schemeClr>
                </a:solidFill>
                <a:latin typeface="Arial"/>
                <a:ea typeface="+mn-ea"/>
                <a:cs typeface="+mn-cs"/>
              </a:defRPr>
            </a:lvl2pPr>
            <a:lvl3pPr marL="1289533" indent="-257907" algn="l" defTabSz="515813" rtl="0" eaLnBrk="1" latinLnBrk="0" hangingPunct="1">
              <a:lnSpc>
                <a:spcPct val="150000"/>
              </a:lnSpc>
              <a:spcBef>
                <a:spcPts val="0"/>
              </a:spcBef>
              <a:buFont typeface="Arial"/>
              <a:buChar char="•"/>
              <a:defRPr sz="2200" kern="1200">
                <a:solidFill>
                  <a:schemeClr val="tx1">
                    <a:lumMod val="75000"/>
                    <a:lumOff val="25000"/>
                  </a:schemeClr>
                </a:solidFill>
                <a:latin typeface="Arial"/>
                <a:ea typeface="+mn-ea"/>
                <a:cs typeface="+mn-cs"/>
              </a:defRPr>
            </a:lvl3pPr>
            <a:lvl4pPr marL="1805346" indent="-257907" algn="l" defTabSz="515813" rtl="0" eaLnBrk="1" latinLnBrk="0" hangingPunct="1">
              <a:lnSpc>
                <a:spcPct val="150000"/>
              </a:lnSpc>
              <a:spcBef>
                <a:spcPts val="0"/>
              </a:spcBef>
              <a:buFont typeface="Arial"/>
              <a:buChar char="–"/>
              <a:defRPr sz="2000" kern="1200">
                <a:solidFill>
                  <a:schemeClr val="tx1">
                    <a:lumMod val="75000"/>
                    <a:lumOff val="25000"/>
                  </a:schemeClr>
                </a:solidFill>
                <a:latin typeface="Arial"/>
                <a:ea typeface="+mn-ea"/>
                <a:cs typeface="+mn-cs"/>
              </a:defRPr>
            </a:lvl4pPr>
            <a:lvl5pPr marL="2321159" indent="-257907" algn="l" defTabSz="515813" rtl="0" eaLnBrk="1" latinLnBrk="0" hangingPunct="1">
              <a:lnSpc>
                <a:spcPct val="150000"/>
              </a:lnSpc>
              <a:spcBef>
                <a:spcPts val="0"/>
              </a:spcBef>
              <a:buFont typeface="Arial"/>
              <a:buChar char="»"/>
              <a:defRPr sz="18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t>RPOC Deputy Commander</a:t>
            </a:r>
          </a:p>
          <a:p>
            <a:pPr lvl="1"/>
            <a:r>
              <a:rPr lang="en-GB" dirty="0"/>
              <a:t>Rank:  Regular Army Brigadier/ Colonel</a:t>
            </a:r>
          </a:p>
          <a:p>
            <a:pPr lvl="1"/>
            <a:r>
              <a:rPr lang="en-GB" dirty="0"/>
              <a:t>Supports and works closely with the RPOC Commander with all Cadet Force business</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RPOC </a:t>
            </a:r>
          </a:p>
        </p:txBody>
      </p:sp>
    </p:spTree>
    <p:extLst>
      <p:ext uri="{BB962C8B-B14F-4D97-AF65-F5344CB8AC3E}">
        <p14:creationId xmlns:p14="http://schemas.microsoft.com/office/powerpoint/2010/main" val="131187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E96F9B-7159-4A5E-AAE7-BD4BC9EB6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864" y="4112855"/>
            <a:ext cx="1663742" cy="2314772"/>
          </a:xfrm>
          <a:prstGeom prst="rect">
            <a:avLst/>
          </a:prstGeom>
        </p:spPr>
      </p:pic>
      <p:pic>
        <p:nvPicPr>
          <p:cNvPr id="9" name="Picture 8">
            <a:extLst>
              <a:ext uri="{FF2B5EF4-FFF2-40B4-BE49-F238E27FC236}">
                <a16:creationId xmlns:a16="http://schemas.microsoft.com/office/drawing/2014/main" id="{12F597DD-F3D8-419A-82FA-EC56F3CC6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864" y="1699667"/>
            <a:ext cx="1663742" cy="2314772"/>
          </a:xfrm>
          <a:prstGeom prst="rect">
            <a:avLst/>
          </a:prstGeom>
        </p:spPr>
      </p:pic>
      <p:sp>
        <p:nvSpPr>
          <p:cNvPr id="6" name="Content Placeholder 1">
            <a:extLst>
              <a:ext uri="{FF2B5EF4-FFF2-40B4-BE49-F238E27FC236}">
                <a16:creationId xmlns:a16="http://schemas.microsoft.com/office/drawing/2014/main" id="{40C9726B-9116-4198-9096-6F7C7340904A}"/>
              </a:ext>
            </a:extLst>
          </p:cNvPr>
          <p:cNvSpPr txBox="1">
            <a:spLocks/>
          </p:cNvSpPr>
          <p:nvPr/>
        </p:nvSpPr>
        <p:spPr>
          <a:xfrm>
            <a:off x="539394" y="1699668"/>
            <a:ext cx="8922462" cy="5158331"/>
          </a:xfrm>
          <a:prstGeom prst="rect">
            <a:avLst/>
          </a:prstGeom>
        </p:spPr>
        <p:txBody>
          <a:bodyPr>
            <a:normAutofit fontScale="85000" lnSpcReduction="20000"/>
          </a:bodyPr>
          <a:lstStyle>
            <a:lvl1pPr marL="386860" indent="-386860" algn="l" defTabSz="515813" rtl="0" eaLnBrk="1" latinLnBrk="0" hangingPunct="1">
              <a:lnSpc>
                <a:spcPct val="150000"/>
              </a:lnSpc>
              <a:spcBef>
                <a:spcPts val="0"/>
              </a:spcBef>
              <a:buClr>
                <a:srgbClr val="163326"/>
              </a:buClr>
              <a:buFontTx/>
              <a:buBlip>
                <a:blip r:embed="rId4"/>
              </a:buBlip>
              <a:defRPr sz="2800" kern="1200">
                <a:solidFill>
                  <a:schemeClr val="tx1">
                    <a:lumMod val="75000"/>
                    <a:lumOff val="25000"/>
                  </a:schemeClr>
                </a:solidFill>
                <a:latin typeface="Arial"/>
                <a:ea typeface="+mn-ea"/>
                <a:cs typeface="+mn-cs"/>
              </a:defRPr>
            </a:lvl1pPr>
            <a:lvl2pPr marL="838196" indent="-322383" algn="l" defTabSz="515813" rtl="0" eaLnBrk="1" latinLnBrk="0" hangingPunct="1">
              <a:lnSpc>
                <a:spcPct val="150000"/>
              </a:lnSpc>
              <a:spcBef>
                <a:spcPts val="0"/>
              </a:spcBef>
              <a:buFont typeface="Arial"/>
              <a:buChar char="–"/>
              <a:defRPr sz="2400" kern="1200">
                <a:solidFill>
                  <a:schemeClr val="tx1">
                    <a:lumMod val="75000"/>
                    <a:lumOff val="25000"/>
                  </a:schemeClr>
                </a:solidFill>
                <a:latin typeface="Arial"/>
                <a:ea typeface="+mn-ea"/>
                <a:cs typeface="+mn-cs"/>
              </a:defRPr>
            </a:lvl2pPr>
            <a:lvl3pPr marL="1289533" indent="-257907" algn="l" defTabSz="515813" rtl="0" eaLnBrk="1" latinLnBrk="0" hangingPunct="1">
              <a:lnSpc>
                <a:spcPct val="150000"/>
              </a:lnSpc>
              <a:spcBef>
                <a:spcPts val="0"/>
              </a:spcBef>
              <a:buFont typeface="Arial"/>
              <a:buChar char="•"/>
              <a:defRPr sz="2200" kern="1200">
                <a:solidFill>
                  <a:schemeClr val="tx1">
                    <a:lumMod val="75000"/>
                    <a:lumOff val="25000"/>
                  </a:schemeClr>
                </a:solidFill>
                <a:latin typeface="Arial"/>
                <a:ea typeface="+mn-ea"/>
                <a:cs typeface="+mn-cs"/>
              </a:defRPr>
            </a:lvl3pPr>
            <a:lvl4pPr marL="1805346" indent="-257907" algn="l" defTabSz="515813" rtl="0" eaLnBrk="1" latinLnBrk="0" hangingPunct="1">
              <a:lnSpc>
                <a:spcPct val="150000"/>
              </a:lnSpc>
              <a:spcBef>
                <a:spcPts val="0"/>
              </a:spcBef>
              <a:buFont typeface="Arial"/>
              <a:buChar char="–"/>
              <a:defRPr sz="2000" kern="1200">
                <a:solidFill>
                  <a:schemeClr val="tx1">
                    <a:lumMod val="75000"/>
                    <a:lumOff val="25000"/>
                  </a:schemeClr>
                </a:solidFill>
                <a:latin typeface="Arial"/>
                <a:ea typeface="+mn-ea"/>
                <a:cs typeface="+mn-cs"/>
              </a:defRPr>
            </a:lvl4pPr>
            <a:lvl5pPr marL="2321159" indent="-257907" algn="l" defTabSz="515813" rtl="0" eaLnBrk="1" latinLnBrk="0" hangingPunct="1">
              <a:lnSpc>
                <a:spcPct val="150000"/>
              </a:lnSpc>
              <a:spcBef>
                <a:spcPts val="0"/>
              </a:spcBef>
              <a:buFont typeface="Arial"/>
              <a:buChar char="»"/>
              <a:defRPr sz="18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t>RPOC Colonel Cadets</a:t>
            </a:r>
          </a:p>
          <a:p>
            <a:pPr lvl="1"/>
            <a:r>
              <a:rPr lang="en-GB" dirty="0"/>
              <a:t>Rank:  ACF/CCF Colonel</a:t>
            </a:r>
          </a:p>
          <a:p>
            <a:pPr lvl="1"/>
            <a:r>
              <a:rPr lang="en-GB" dirty="0"/>
              <a:t>principal advisor to the RPOC Commander and Deputy Commander on all Cadet Force matters</a:t>
            </a:r>
          </a:p>
          <a:p>
            <a:pPr lvl="1"/>
            <a:r>
              <a:rPr lang="en-GB" dirty="0"/>
              <a:t>Support the RPOC Commander in discharging their responsibilities for the direction and supervision of the Army Cadets and support the chain of command with the effective governance and oversight of all Army Cadets units (CCF and ACF) within the region</a:t>
            </a:r>
          </a:p>
          <a:p>
            <a:pPr lvl="1"/>
            <a:r>
              <a:rPr lang="en-GB" dirty="0"/>
              <a:t>Visit Army Cadets at their units and events, to keep abreast of current training, activities and issues</a:t>
            </a:r>
          </a:p>
          <a:p>
            <a:pPr lvl="1"/>
            <a:r>
              <a:rPr lang="en-GB" dirty="0"/>
              <a:t>The Colonel Cadets will oversee a staff of specialist Officers to advise on specific syllabus areas across the RPOC</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RPOC </a:t>
            </a:r>
          </a:p>
        </p:txBody>
      </p:sp>
    </p:spTree>
    <p:extLst>
      <p:ext uri="{BB962C8B-B14F-4D97-AF65-F5344CB8AC3E}">
        <p14:creationId xmlns:p14="http://schemas.microsoft.com/office/powerpoint/2010/main" val="395381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9D0EF-0C78-4937-B4DD-BFF1E9BB1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864" y="1699667"/>
            <a:ext cx="1663742" cy="2314772"/>
          </a:xfrm>
          <a:prstGeom prst="rect">
            <a:avLst/>
          </a:prstGeom>
        </p:spPr>
      </p:pic>
      <p:pic>
        <p:nvPicPr>
          <p:cNvPr id="8" name="Picture 7">
            <a:extLst>
              <a:ext uri="{FF2B5EF4-FFF2-40B4-BE49-F238E27FC236}">
                <a16:creationId xmlns:a16="http://schemas.microsoft.com/office/drawing/2014/main" id="{869E1E76-FFFE-4772-A398-56C21E5D9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864" y="4112855"/>
            <a:ext cx="1663742" cy="2314772"/>
          </a:xfrm>
          <a:prstGeom prst="rect">
            <a:avLst/>
          </a:prstGeom>
        </p:spPr>
      </p:pic>
      <p:sp>
        <p:nvSpPr>
          <p:cNvPr id="6" name="Content Placeholder 1">
            <a:extLst>
              <a:ext uri="{FF2B5EF4-FFF2-40B4-BE49-F238E27FC236}">
                <a16:creationId xmlns:a16="http://schemas.microsoft.com/office/drawing/2014/main" id="{40C9726B-9116-4198-9096-6F7C7340904A}"/>
              </a:ext>
            </a:extLst>
          </p:cNvPr>
          <p:cNvSpPr txBox="1">
            <a:spLocks/>
          </p:cNvSpPr>
          <p:nvPr/>
        </p:nvSpPr>
        <p:spPr>
          <a:xfrm>
            <a:off x="539394" y="1699668"/>
            <a:ext cx="8922462" cy="5158331"/>
          </a:xfrm>
          <a:prstGeom prst="rect">
            <a:avLst/>
          </a:prstGeom>
        </p:spPr>
        <p:txBody>
          <a:bodyPr>
            <a:normAutofit/>
          </a:bodyPr>
          <a:lstStyle>
            <a:lvl1pPr marL="386860" indent="-386860" algn="l" defTabSz="515813" rtl="0" eaLnBrk="1" latinLnBrk="0" hangingPunct="1">
              <a:lnSpc>
                <a:spcPct val="150000"/>
              </a:lnSpc>
              <a:spcBef>
                <a:spcPts val="0"/>
              </a:spcBef>
              <a:buClr>
                <a:srgbClr val="163326"/>
              </a:buClr>
              <a:buFontTx/>
              <a:buBlip>
                <a:blip r:embed="rId4"/>
              </a:buBlip>
              <a:defRPr sz="2800" kern="1200">
                <a:solidFill>
                  <a:schemeClr val="tx1">
                    <a:lumMod val="75000"/>
                    <a:lumOff val="25000"/>
                  </a:schemeClr>
                </a:solidFill>
                <a:latin typeface="Arial"/>
                <a:ea typeface="+mn-ea"/>
                <a:cs typeface="+mn-cs"/>
              </a:defRPr>
            </a:lvl1pPr>
            <a:lvl2pPr marL="838196" indent="-322383" algn="l" defTabSz="515813" rtl="0" eaLnBrk="1" latinLnBrk="0" hangingPunct="1">
              <a:lnSpc>
                <a:spcPct val="150000"/>
              </a:lnSpc>
              <a:spcBef>
                <a:spcPts val="0"/>
              </a:spcBef>
              <a:buFont typeface="Arial"/>
              <a:buChar char="–"/>
              <a:defRPr sz="2400" kern="1200">
                <a:solidFill>
                  <a:schemeClr val="tx1">
                    <a:lumMod val="75000"/>
                    <a:lumOff val="25000"/>
                  </a:schemeClr>
                </a:solidFill>
                <a:latin typeface="Arial"/>
                <a:ea typeface="+mn-ea"/>
                <a:cs typeface="+mn-cs"/>
              </a:defRPr>
            </a:lvl2pPr>
            <a:lvl3pPr marL="1289533" indent="-257907" algn="l" defTabSz="515813" rtl="0" eaLnBrk="1" latinLnBrk="0" hangingPunct="1">
              <a:lnSpc>
                <a:spcPct val="150000"/>
              </a:lnSpc>
              <a:spcBef>
                <a:spcPts val="0"/>
              </a:spcBef>
              <a:buFont typeface="Arial"/>
              <a:buChar char="•"/>
              <a:defRPr sz="2200" kern="1200">
                <a:solidFill>
                  <a:schemeClr val="tx1">
                    <a:lumMod val="75000"/>
                    <a:lumOff val="25000"/>
                  </a:schemeClr>
                </a:solidFill>
                <a:latin typeface="Arial"/>
                <a:ea typeface="+mn-ea"/>
                <a:cs typeface="+mn-cs"/>
              </a:defRPr>
            </a:lvl3pPr>
            <a:lvl4pPr marL="1805346" indent="-257907" algn="l" defTabSz="515813" rtl="0" eaLnBrk="1" latinLnBrk="0" hangingPunct="1">
              <a:lnSpc>
                <a:spcPct val="150000"/>
              </a:lnSpc>
              <a:spcBef>
                <a:spcPts val="0"/>
              </a:spcBef>
              <a:buFont typeface="Arial"/>
              <a:buChar char="–"/>
              <a:defRPr sz="2000" kern="1200">
                <a:solidFill>
                  <a:schemeClr val="tx1">
                    <a:lumMod val="75000"/>
                    <a:lumOff val="25000"/>
                  </a:schemeClr>
                </a:solidFill>
                <a:latin typeface="Arial"/>
                <a:ea typeface="+mn-ea"/>
                <a:cs typeface="+mn-cs"/>
              </a:defRPr>
            </a:lvl4pPr>
            <a:lvl5pPr marL="2321159" indent="-257907" algn="l" defTabSz="515813" rtl="0" eaLnBrk="1" latinLnBrk="0" hangingPunct="1">
              <a:lnSpc>
                <a:spcPct val="150000"/>
              </a:lnSpc>
              <a:spcBef>
                <a:spcPts val="0"/>
              </a:spcBef>
              <a:buFont typeface="Arial"/>
              <a:buChar char="»"/>
              <a:defRPr sz="1800" kern="1200">
                <a:solidFill>
                  <a:schemeClr val="tx1">
                    <a:lumMod val="75000"/>
                    <a:lumOff val="25000"/>
                  </a:schemeClr>
                </a:solidFill>
                <a:latin typeface="Arial"/>
                <a:ea typeface="+mn-ea"/>
                <a:cs typeface="+mn-cs"/>
              </a:defRPr>
            </a:lvl5pPr>
            <a:lvl6pPr marL="2836972" indent="-257907" algn="l" defTabSz="515813" rtl="0" eaLnBrk="1" latinLnBrk="0" hangingPunct="1">
              <a:spcBef>
                <a:spcPct val="20000"/>
              </a:spcBef>
              <a:buFont typeface="Arial"/>
              <a:buChar char="•"/>
              <a:defRPr sz="2300" kern="1200">
                <a:solidFill>
                  <a:schemeClr val="tx1"/>
                </a:solidFill>
                <a:latin typeface="+mn-lt"/>
                <a:ea typeface="+mn-ea"/>
                <a:cs typeface="+mn-cs"/>
              </a:defRPr>
            </a:lvl6pPr>
            <a:lvl7pPr marL="3352785" indent="-257907" algn="l" defTabSz="515813" rtl="0" eaLnBrk="1" latinLnBrk="0" hangingPunct="1">
              <a:spcBef>
                <a:spcPct val="20000"/>
              </a:spcBef>
              <a:buFont typeface="Arial"/>
              <a:buChar char="•"/>
              <a:defRPr sz="2300" kern="1200">
                <a:solidFill>
                  <a:schemeClr val="tx1"/>
                </a:solidFill>
                <a:latin typeface="+mn-lt"/>
                <a:ea typeface="+mn-ea"/>
                <a:cs typeface="+mn-cs"/>
              </a:defRPr>
            </a:lvl7pPr>
            <a:lvl8pPr marL="3868598" indent="-257907" algn="l" defTabSz="515813" rtl="0" eaLnBrk="1" latinLnBrk="0" hangingPunct="1">
              <a:spcBef>
                <a:spcPct val="20000"/>
              </a:spcBef>
              <a:buFont typeface="Arial"/>
              <a:buChar char="•"/>
              <a:defRPr sz="2300" kern="1200">
                <a:solidFill>
                  <a:schemeClr val="tx1"/>
                </a:solidFill>
                <a:latin typeface="+mn-lt"/>
                <a:ea typeface="+mn-ea"/>
                <a:cs typeface="+mn-cs"/>
              </a:defRPr>
            </a:lvl8pPr>
            <a:lvl9pPr marL="4384411" indent="-257907" algn="l" defTabSz="515813"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a:t>RPOC Deputy Colonel Cadets</a:t>
            </a:r>
          </a:p>
          <a:p>
            <a:pPr lvl="1"/>
            <a:r>
              <a:rPr lang="en-GB" dirty="0"/>
              <a:t>Rank:  ACF/CCF Lieutenant Colonel</a:t>
            </a:r>
          </a:p>
          <a:p>
            <a:pPr lvl="1"/>
            <a:r>
              <a:rPr lang="en-GB" dirty="0"/>
              <a:t>Assists the Colonel Cadets in their roles and responsibilities.</a:t>
            </a:r>
          </a:p>
          <a:p>
            <a:pPr lvl="1"/>
            <a:r>
              <a:rPr lang="en-GB" dirty="0"/>
              <a:t>Deputises for the Colonel Cadets when necessary</a:t>
            </a:r>
          </a:p>
          <a:p>
            <a:pPr lvl="1"/>
            <a:r>
              <a:rPr lang="en-GB" dirty="0"/>
              <a:t>Undertakes special projects for the RPOC Commander</a:t>
            </a:r>
          </a:p>
        </p:txBody>
      </p:sp>
      <p:sp>
        <p:nvSpPr>
          <p:cNvPr id="3" name="Title 2">
            <a:extLst>
              <a:ext uri="{FF2B5EF4-FFF2-40B4-BE49-F238E27FC236}">
                <a16:creationId xmlns:a16="http://schemas.microsoft.com/office/drawing/2014/main" id="{5192EE5A-D48D-464B-BD58-FA212D07D6F0}"/>
              </a:ext>
            </a:extLst>
          </p:cNvPr>
          <p:cNvSpPr>
            <a:spLocks noGrp="1"/>
          </p:cNvSpPr>
          <p:nvPr>
            <p:ph type="title"/>
          </p:nvPr>
        </p:nvSpPr>
        <p:spPr/>
        <p:txBody>
          <a:bodyPr/>
          <a:lstStyle/>
          <a:p>
            <a:r>
              <a:rPr lang="en-GB" dirty="0"/>
              <a:t>Key Appointments in the RPOC </a:t>
            </a:r>
          </a:p>
        </p:txBody>
      </p:sp>
    </p:spTree>
    <p:extLst>
      <p:ext uri="{BB962C8B-B14F-4D97-AF65-F5344CB8AC3E}">
        <p14:creationId xmlns:p14="http://schemas.microsoft.com/office/powerpoint/2010/main" val="38345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FAEFB-4D40-4250-9A01-AE3A7DA9E1FF}"/>
              </a:ext>
            </a:extLst>
          </p:cNvPr>
          <p:cNvSpPr>
            <a:spLocks noGrp="1"/>
          </p:cNvSpPr>
          <p:nvPr>
            <p:ph idx="1"/>
          </p:nvPr>
        </p:nvSpPr>
        <p:spPr/>
        <p:txBody>
          <a:bodyPr/>
          <a:lstStyle/>
          <a:p>
            <a:r>
              <a:rPr lang="en-GB" dirty="0"/>
              <a:t>Staff Officer Cadets (SO2 Cdts)</a:t>
            </a:r>
          </a:p>
          <a:p>
            <a:pPr lvl="1"/>
            <a:r>
              <a:rPr lang="en-GB" dirty="0"/>
              <a:t>Usually a Civil Servant, equivalent in rank to a Major</a:t>
            </a:r>
          </a:p>
          <a:p>
            <a:pPr lvl="1"/>
            <a:r>
              <a:rPr lang="en-GB" dirty="0"/>
              <a:t>Responsible for the Cadet Forces at RPOC HQ</a:t>
            </a:r>
          </a:p>
          <a:p>
            <a:pPr lvl="1"/>
            <a:r>
              <a:rPr lang="en-GB" dirty="0"/>
              <a:t>Provides administrative and some financial support for CCFs</a:t>
            </a:r>
          </a:p>
          <a:p>
            <a:pPr lvl="1"/>
            <a:r>
              <a:rPr lang="en-GB" dirty="0"/>
              <a:t>Coordinates Regular and Reserve Army assistance for cadet training</a:t>
            </a:r>
          </a:p>
          <a:p>
            <a:pPr lvl="1"/>
            <a:r>
              <a:rPr lang="en-GB" dirty="0"/>
              <a:t>Liaises with Regional Command HQ Cadets Branch</a:t>
            </a:r>
          </a:p>
          <a:p>
            <a:pPr lvl="1"/>
            <a:r>
              <a:rPr lang="en-GB" dirty="0"/>
              <a:t>Organises annual conferences</a:t>
            </a:r>
          </a:p>
        </p:txBody>
      </p:sp>
      <p:sp>
        <p:nvSpPr>
          <p:cNvPr id="3" name="Title 2">
            <a:extLst>
              <a:ext uri="{FF2B5EF4-FFF2-40B4-BE49-F238E27FC236}">
                <a16:creationId xmlns:a16="http://schemas.microsoft.com/office/drawing/2014/main" id="{198DAC1D-945C-4751-A555-877C4E020758}"/>
              </a:ext>
            </a:extLst>
          </p:cNvPr>
          <p:cNvSpPr>
            <a:spLocks noGrp="1"/>
          </p:cNvSpPr>
          <p:nvPr>
            <p:ph type="title"/>
          </p:nvPr>
        </p:nvSpPr>
        <p:spPr/>
        <p:txBody>
          <a:bodyPr/>
          <a:lstStyle/>
          <a:p>
            <a:r>
              <a:rPr lang="en-GB" dirty="0"/>
              <a:t>Key Appointments in the RPOC </a:t>
            </a:r>
          </a:p>
        </p:txBody>
      </p:sp>
    </p:spTree>
    <p:extLst>
      <p:ext uri="{BB962C8B-B14F-4D97-AF65-F5344CB8AC3E}">
        <p14:creationId xmlns:p14="http://schemas.microsoft.com/office/powerpoint/2010/main" val="335051591"/>
      </p:ext>
    </p:extLst>
  </p:cSld>
  <p:clrMapOvr>
    <a:masterClrMapping/>
  </p:clrMapOvr>
</p:sld>
</file>

<file path=ppt/theme/theme1.xml><?xml version="1.0" encoding="utf-8"?>
<a:theme xmlns:a="http://schemas.openxmlformats.org/drawingml/2006/main" name="Army Cadets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my Cadets V3" id="{AC962FDC-B56B-40B5-8A7D-09162C5A4751}" vid="{69B11B24-5565-4C48-8CBD-A2981438B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B1790A3058DF49905773D4843EBD82" ma:contentTypeVersion="5" ma:contentTypeDescription="Create a new document." ma:contentTypeScope="" ma:versionID="487b0726d6197eb63ae06d643f569d92">
  <xsd:schema xmlns:xsd="http://www.w3.org/2001/XMLSchema" xmlns:xs="http://www.w3.org/2001/XMLSchema" xmlns:p="http://schemas.microsoft.com/office/2006/metadata/properties" xmlns:ns2="6b44ab4b-28b6-4256-af40-8b3282d6ea5a" xmlns:ns3="5b587354-aaca-46cd-a80e-2c9ccc8090a2" targetNamespace="http://schemas.microsoft.com/office/2006/metadata/properties" ma:root="true" ma:fieldsID="09c41927e239ac8f45b22477450a8604" ns2:_="" ns3:_="">
    <xsd:import namespace="6b44ab4b-28b6-4256-af40-8b3282d6ea5a"/>
    <xsd:import namespace="5b587354-aaca-46cd-a80e-2c9ccc8090a2"/>
    <xsd:element name="properties">
      <xsd:complexType>
        <xsd:sequence>
          <xsd:element name="documentManagement">
            <xsd:complexType>
              <xsd:all>
                <xsd:element ref="ns2:SharedWithUsers" minOccurs="0"/>
                <xsd:element ref="ns3:Doc_x0020_type" minOccurs="0"/>
                <xsd:element ref="ns3:Doc_x0020_Number" minOccurs="0"/>
                <xsd:element ref="ns3:Rev_x0020_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4ab4b-28b6-4256-af40-8b3282d6ea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587354-aaca-46cd-a80e-2c9ccc8090a2" elementFormDefault="qualified">
    <xsd:import namespace="http://schemas.microsoft.com/office/2006/documentManagement/types"/>
    <xsd:import namespace="http://schemas.microsoft.com/office/infopath/2007/PartnerControls"/>
    <xsd:element name="Doc_x0020_type" ma:index="9" nillable="true" ma:displayName="Doc type" ma:default="TPS" ma:internalName="Doc_x0020_type">
      <xsd:simpleType>
        <xsd:restriction base="dms:Unknown">
          <xsd:enumeration value="TPS"/>
          <xsd:enumeration value="Manual"/>
          <xsd:enumeration value="L Spec"/>
          <xsd:enumeration value="Lesson Plan"/>
          <xsd:enumeration value="A Spec"/>
          <xsd:enumeration value="PowerPoint"/>
          <xsd:enumeration value="Resource"/>
        </xsd:restriction>
      </xsd:simpleType>
    </xsd:element>
    <xsd:element name="Doc_x0020_Number" ma:index="11" nillable="true" ma:displayName="Doc Number" ma:decimals="0" ma:default="999999" ma:internalName="Doc_x0020_Number">
      <xsd:simpleType>
        <xsd:restriction base="dms:Number">
          <xsd:maxInclusive value="999999"/>
          <xsd:minInclusive value="0"/>
        </xsd:restriction>
      </xsd:simpleType>
    </xsd:element>
    <xsd:element name="Rev_x0020_No" ma:index="12" nillable="true" ma:displayName="Rev No" ma:decimals="0" ma:internalName="Rev_x0020_No">
      <xsd:simpleType>
        <xsd:restriction base="dms:Number">
          <xsd:maxInclusive value="999999"/>
          <xsd:minInclusive value="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Number xmlns="5b587354-aaca-46cd-a80e-2c9ccc8090a2">1045</Doc_x0020_Number>
    <Doc_x0020_type xmlns="5b587354-aaca-46cd-a80e-2c9ccc8090a2">PowerPoint</Doc_x0020_type>
    <Rev_x0020_No xmlns="5b587354-aaca-46cd-a80e-2c9ccc8090a2">1</Rev_x0020_No>
  </documentManagement>
</p:properties>
</file>

<file path=customXml/itemProps1.xml><?xml version="1.0" encoding="utf-8"?>
<ds:datastoreItem xmlns:ds="http://schemas.openxmlformats.org/officeDocument/2006/customXml" ds:itemID="{9C7D5732-4963-4580-9DFB-31275B6C0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4ab4b-28b6-4256-af40-8b3282d6ea5a"/>
    <ds:schemaRef ds:uri="5b587354-aaca-46cd-a80e-2c9ccc809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0F70A0-75D4-4C85-9C20-8AA19961F179}">
  <ds:schemaRefs>
    <ds:schemaRef ds:uri="http://schemas.microsoft.com/sharepoint/v3/contenttype/forms"/>
  </ds:schemaRefs>
</ds:datastoreItem>
</file>

<file path=customXml/itemProps3.xml><?xml version="1.0" encoding="utf-8"?>
<ds:datastoreItem xmlns:ds="http://schemas.openxmlformats.org/officeDocument/2006/customXml" ds:itemID="{6E15C45B-4A92-43A9-9B7E-0015A1D6C8AF}">
  <ds:schemaRefs>
    <ds:schemaRef ds:uri="http://schemas.microsoft.com/office/2006/metadata/properties"/>
    <ds:schemaRef ds:uri="http://schemas.microsoft.com/office/infopath/2007/PartnerControls"/>
    <ds:schemaRef ds:uri="5b587354-aaca-46cd-a80e-2c9ccc8090a2"/>
  </ds:schemaRefs>
</ds:datastoreItem>
</file>

<file path=docProps/app.xml><?xml version="1.0" encoding="utf-8"?>
<Properties xmlns="http://schemas.openxmlformats.org/officeDocument/2006/extended-properties" xmlns:vt="http://schemas.openxmlformats.org/officeDocument/2006/docPropsVTypes">
  <Template>Army Cadets V3</Template>
  <TotalTime>14</TotalTime>
  <Words>809</Words>
  <Application>Microsoft Office PowerPoint</Application>
  <PresentationFormat>Widescreen</PresentationFormat>
  <Paragraphs>113</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Narrow</vt:lpstr>
      <vt:lpstr>Calibri</vt:lpstr>
      <vt:lpstr>Army Cadets V3</vt:lpstr>
      <vt:lpstr>Brigade/RPOC Structure</vt:lpstr>
      <vt:lpstr>Introduction</vt:lpstr>
      <vt:lpstr>The Brigade/RPOC</vt:lpstr>
      <vt:lpstr>The Brigade/RPOC</vt:lpstr>
      <vt:lpstr>Key Appointments in the RPOC </vt:lpstr>
      <vt:lpstr>Key Appointments in the RPOC </vt:lpstr>
      <vt:lpstr>Key Appointments in the RPOC </vt:lpstr>
      <vt:lpstr>Key Appointments in the RPOC </vt:lpstr>
      <vt:lpstr>Key Appointments in the RPOC </vt:lpstr>
      <vt:lpstr>Key Appointments in the RPOC </vt:lpstr>
      <vt:lpstr>Key Appointments in the RPOC </vt:lpstr>
      <vt:lpstr>Key Appointments in the RPOC </vt:lpstr>
      <vt:lpstr>Any Questions?</vt:lpstr>
      <vt:lpstr>Consolidation</vt:lpstr>
      <vt:lpstr>Final Confirmation</vt:lpstr>
      <vt:lpstr>Final Confirmation</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CCF Brigade/RPOC Structure</dc:title>
  <dc:subject>MK</dc:subject>
  <dc:creator>Morris, David Contractor (RC-Cdts-CTC-SquadInstr10)</dc:creator>
  <cp:lastModifiedBy>Al Stewart</cp:lastModifiedBy>
  <cp:revision>7</cp:revision>
  <dcterms:created xsi:type="dcterms:W3CDTF">2020-05-27T07:31:32Z</dcterms:created>
  <dcterms:modified xsi:type="dcterms:W3CDTF">2024-09-13T10:42:56Z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0x01010052B1790A3058DF49905773D4843EBD82</vt:lpwstr>
  </property>
  <property fmtid="{D5CDD505-2E9C-101B-9397-08002B2CF9AE}" pid="3" name="Subject Category">
    <vt:lpwstr>7;#Cadet Forces|481afdeb-ad7e-4000-964e-5e51f8622026</vt:lpwstr>
  </property>
  <property fmtid="{D5CDD505-2E9C-101B-9397-08002B2CF9AE}" pid="4" name="TaxKeyword">
    <vt:lpwstr/>
  </property>
  <property fmtid="{D5CDD505-2E9C-101B-9397-08002B2CF9AE}" pid="5" name="Subject Keywords">
    <vt:lpwstr>8;#Cadet Forces|5f2d7bd3-d404-459c-abcf-e53a1bed84ec;#17;#Cadets policy|fffda202-36ba-486e-ba0c-835191d91908</vt:lpwstr>
  </property>
  <property fmtid="{D5CDD505-2E9C-101B-9397-08002B2CF9AE}" pid="6" name="Business Owner">
    <vt:lpwstr>10;#Army|4a8c965d-cc53-44ab-89f2-c6302adfc95c</vt:lpwstr>
  </property>
  <property fmtid="{D5CDD505-2E9C-101B-9397-08002B2CF9AE}" pid="7" name="fileplanid">
    <vt:lpwstr>9;#04 Deliver the Unit's objectives|954cf193-6423-4137-9b07-8b4f402d8d43</vt:lpwstr>
  </property>
</Properties>
</file>