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99" r:id="rId3"/>
    <p:sldId id="300" r:id="rId4"/>
    <p:sldId id="301" r:id="rId5"/>
    <p:sldId id="302" r:id="rId6"/>
    <p:sldId id="261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11 </a:t>
            </a:r>
            <a:r>
              <a:rPr lang="en-GB" sz="2800" dirty="0" smtClean="0"/>
              <a:t>Genetic diversity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340768"/>
            <a:ext cx="1994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Natural selection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55576" y="1855508"/>
            <a:ext cx="2880320" cy="4608512"/>
            <a:chOff x="827584" y="1988840"/>
            <a:chExt cx="2880320" cy="4608512"/>
          </a:xfrm>
        </p:grpSpPr>
        <p:cxnSp>
          <p:nvCxnSpPr>
            <p:cNvPr id="106" name="Straight Arrow Connector 105"/>
            <p:cNvCxnSpPr>
              <a:stCxn id="101" idx="2"/>
              <a:endCxn id="102" idx="0"/>
            </p:cNvCxnSpPr>
            <p:nvPr/>
          </p:nvCxnSpPr>
          <p:spPr>
            <a:xfrm>
              <a:off x="2267744" y="5598241"/>
              <a:ext cx="0" cy="38704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ounded Rectangle 100"/>
            <p:cNvSpPr/>
            <p:nvPr/>
          </p:nvSpPr>
          <p:spPr>
            <a:xfrm>
              <a:off x="827584" y="4986173"/>
              <a:ext cx="2880320" cy="612068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Those that survive produce more offspring</a:t>
              </a: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827584" y="5985284"/>
              <a:ext cx="2880320" cy="612068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Favourable variation passed onto next generation</a:t>
              </a:r>
            </a:p>
          </p:txBody>
        </p:sp>
        <p:cxnSp>
          <p:nvCxnSpPr>
            <p:cNvPr id="105" name="Straight Arrow Connector 104"/>
            <p:cNvCxnSpPr>
              <a:stCxn id="100" idx="2"/>
              <a:endCxn id="101" idx="0"/>
            </p:cNvCxnSpPr>
            <p:nvPr/>
          </p:nvCxnSpPr>
          <p:spPr>
            <a:xfrm>
              <a:off x="2267744" y="4599130"/>
              <a:ext cx="0" cy="38704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ounded Rectangle 99"/>
            <p:cNvSpPr/>
            <p:nvPr/>
          </p:nvSpPr>
          <p:spPr>
            <a:xfrm>
              <a:off x="827584" y="3987062"/>
              <a:ext cx="2880320" cy="612068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Some individuals at an advantage and survive</a:t>
              </a:r>
            </a:p>
          </p:txBody>
        </p:sp>
        <p:cxnSp>
          <p:nvCxnSpPr>
            <p:cNvPr id="104" name="Straight Arrow Connector 103"/>
            <p:cNvCxnSpPr>
              <a:stCxn id="99" idx="2"/>
              <a:endCxn id="100" idx="0"/>
            </p:cNvCxnSpPr>
            <p:nvPr/>
          </p:nvCxnSpPr>
          <p:spPr>
            <a:xfrm>
              <a:off x="2267744" y="3600019"/>
              <a:ext cx="0" cy="38704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ounded Rectangle 98"/>
            <p:cNvSpPr/>
            <p:nvPr/>
          </p:nvSpPr>
          <p:spPr>
            <a:xfrm>
              <a:off x="827584" y="2987951"/>
              <a:ext cx="2880320" cy="612068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Change in environmental conditions</a:t>
              </a:r>
            </a:p>
          </p:txBody>
        </p:sp>
        <p:cxnSp>
          <p:nvCxnSpPr>
            <p:cNvPr id="63" name="Straight Arrow Connector 62"/>
            <p:cNvCxnSpPr>
              <a:stCxn id="61" idx="2"/>
              <a:endCxn id="99" idx="0"/>
            </p:cNvCxnSpPr>
            <p:nvPr/>
          </p:nvCxnSpPr>
          <p:spPr>
            <a:xfrm>
              <a:off x="2267744" y="2600908"/>
              <a:ext cx="0" cy="38704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ounded Rectangle 60"/>
            <p:cNvSpPr/>
            <p:nvPr/>
          </p:nvSpPr>
          <p:spPr>
            <a:xfrm>
              <a:off x="827584" y="1988840"/>
              <a:ext cx="2880320" cy="612068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Mutation: genetic variation in a population</a:t>
              </a:r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4607710" y="1371600"/>
            <a:ext cx="1888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Gene mutations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642362" y="1986955"/>
            <a:ext cx="3765384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Changes in the code that forms DNA will cause a change in the proteins produced.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679394" y="3160653"/>
            <a:ext cx="1153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Variation</a:t>
            </a:r>
          </a:p>
        </p:txBody>
      </p:sp>
      <p:pic>
        <p:nvPicPr>
          <p:cNvPr id="1029" name="Picture 5" descr="N:\Schools Editorial\Core Subjects\SCIENCE\Current projects\A Level\Dynamic Learning\Biology DL\AQA\Year 1 release\Resources\PowerPoints\Re-use artwork\11_02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643" y="3673487"/>
            <a:ext cx="3189321" cy="235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11 Genetic diversity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27154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Loss of genetic diversity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0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N:\Schools Editorial\Core Subjects\SCIENCE\Current projects\A Level\Dynamic Learning\Biology DL\AQA\Year 1 release\Resources\PowerPoints\Re-use artwork\11_03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7"/>
            <a:ext cx="6624736" cy="420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5402373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11 Genetic diversity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21018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Artificial selection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0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20874" y="2012763"/>
            <a:ext cx="7917292" cy="4584589"/>
            <a:chOff x="820874" y="2012763"/>
            <a:chExt cx="7917292" cy="4584589"/>
          </a:xfrm>
        </p:grpSpPr>
        <p:grpSp>
          <p:nvGrpSpPr>
            <p:cNvPr id="7" name="Group 6"/>
            <p:cNvGrpSpPr/>
            <p:nvPr/>
          </p:nvGrpSpPr>
          <p:grpSpPr>
            <a:xfrm>
              <a:off x="820874" y="2219589"/>
              <a:ext cx="2248904" cy="3361849"/>
              <a:chOff x="296574" y="2564904"/>
              <a:chExt cx="2248904" cy="3361849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1115616" y="2564904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835696" y="3286233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028950" y="458112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8123" y="4917096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743476" y="3695754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047122" y="3898495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96574" y="4310035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706095" y="532661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135957" y="458112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412579" y="3889049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403113" y="2987323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88871" y="3188570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506421" y="5517232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" name="Right Arrow 5"/>
            <p:cNvSpPr/>
            <p:nvPr/>
          </p:nvSpPr>
          <p:spPr>
            <a:xfrm>
              <a:off x="3434172" y="3241464"/>
              <a:ext cx="792088" cy="576063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5364088" y="3241464"/>
              <a:ext cx="792088" cy="576063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489262" y="2012763"/>
              <a:ext cx="2248904" cy="3361849"/>
              <a:chOff x="6489262" y="2564903"/>
              <a:chExt cx="2248904" cy="3361849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7308304" y="2564903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8028384" y="3286232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221638" y="458112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830811" y="4917095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6936164" y="3695753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8239810" y="3898494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6489262" y="4310034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6898783" y="5326616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8328645" y="4581126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605267" y="388904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7595801" y="2987322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6581559" y="3188569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7699109" y="5517231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0" name="Oval 39"/>
            <p:cNvSpPr/>
            <p:nvPr/>
          </p:nvSpPr>
          <p:spPr>
            <a:xfrm>
              <a:off x="4614835" y="3324734"/>
              <a:ext cx="409521" cy="4095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71875" y="6412686"/>
              <a:ext cx="1804581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/>
                <a:t>© Hodder &amp; Stoughton 2015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7182677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11 Genetic diversity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17120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Founder effect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0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40000" y="2054093"/>
            <a:ext cx="8185502" cy="3956159"/>
            <a:chOff x="540000" y="2054093"/>
            <a:chExt cx="8185502" cy="3956159"/>
          </a:xfrm>
        </p:grpSpPr>
        <p:sp>
          <p:nvSpPr>
            <p:cNvPr id="41" name="Freeform 40"/>
            <p:cNvSpPr/>
            <p:nvPr/>
          </p:nvSpPr>
          <p:spPr>
            <a:xfrm>
              <a:off x="3315965" y="3140968"/>
              <a:ext cx="2015356" cy="2243843"/>
            </a:xfrm>
            <a:custGeom>
              <a:avLst/>
              <a:gdLst>
                <a:gd name="connsiteX0" fmla="*/ 606056 w 2349796"/>
                <a:gd name="connsiteY0" fmla="*/ 0 h 2551814"/>
                <a:gd name="connsiteX1" fmla="*/ 0 w 2349796"/>
                <a:gd name="connsiteY1" fmla="*/ 1265275 h 2551814"/>
                <a:gd name="connsiteX2" fmla="*/ 765545 w 2349796"/>
                <a:gd name="connsiteY2" fmla="*/ 2551814 h 2551814"/>
                <a:gd name="connsiteX3" fmla="*/ 1924493 w 2349796"/>
                <a:gd name="connsiteY3" fmla="*/ 2275368 h 2551814"/>
                <a:gd name="connsiteX4" fmla="*/ 2349796 w 2349796"/>
                <a:gd name="connsiteY4" fmla="*/ 893135 h 2551814"/>
                <a:gd name="connsiteX5" fmla="*/ 1531089 w 2349796"/>
                <a:gd name="connsiteY5" fmla="*/ 63796 h 2551814"/>
                <a:gd name="connsiteX6" fmla="*/ 606056 w 2349796"/>
                <a:gd name="connsiteY6" fmla="*/ 0 h 2551814"/>
                <a:gd name="connsiteX0" fmla="*/ 606056 w 2349796"/>
                <a:gd name="connsiteY0" fmla="*/ 60848 h 2612662"/>
                <a:gd name="connsiteX1" fmla="*/ 0 w 2349796"/>
                <a:gd name="connsiteY1" fmla="*/ 1326123 h 2612662"/>
                <a:gd name="connsiteX2" fmla="*/ 765545 w 2349796"/>
                <a:gd name="connsiteY2" fmla="*/ 2612662 h 2612662"/>
                <a:gd name="connsiteX3" fmla="*/ 1924493 w 2349796"/>
                <a:gd name="connsiteY3" fmla="*/ 2336216 h 2612662"/>
                <a:gd name="connsiteX4" fmla="*/ 2349796 w 2349796"/>
                <a:gd name="connsiteY4" fmla="*/ 953983 h 2612662"/>
                <a:gd name="connsiteX5" fmla="*/ 1531089 w 2349796"/>
                <a:gd name="connsiteY5" fmla="*/ 124644 h 2612662"/>
                <a:gd name="connsiteX6" fmla="*/ 606056 w 2349796"/>
                <a:gd name="connsiteY6" fmla="*/ 60848 h 2612662"/>
                <a:gd name="connsiteX0" fmla="*/ 606056 w 2349796"/>
                <a:gd name="connsiteY0" fmla="*/ 60848 h 2612662"/>
                <a:gd name="connsiteX1" fmla="*/ 0 w 2349796"/>
                <a:gd name="connsiteY1" fmla="*/ 1326123 h 2612662"/>
                <a:gd name="connsiteX2" fmla="*/ 765545 w 2349796"/>
                <a:gd name="connsiteY2" fmla="*/ 2612662 h 2612662"/>
                <a:gd name="connsiteX3" fmla="*/ 1924493 w 2349796"/>
                <a:gd name="connsiteY3" fmla="*/ 2336216 h 2612662"/>
                <a:gd name="connsiteX4" fmla="*/ 2349796 w 2349796"/>
                <a:gd name="connsiteY4" fmla="*/ 953983 h 2612662"/>
                <a:gd name="connsiteX5" fmla="*/ 1531089 w 2349796"/>
                <a:gd name="connsiteY5" fmla="*/ 124644 h 2612662"/>
                <a:gd name="connsiteX6" fmla="*/ 606056 w 2349796"/>
                <a:gd name="connsiteY6" fmla="*/ 60848 h 2612662"/>
                <a:gd name="connsiteX0" fmla="*/ 634356 w 2378096"/>
                <a:gd name="connsiteY0" fmla="*/ 60848 h 2612662"/>
                <a:gd name="connsiteX1" fmla="*/ 28300 w 2378096"/>
                <a:gd name="connsiteY1" fmla="*/ 1326123 h 2612662"/>
                <a:gd name="connsiteX2" fmla="*/ 793845 w 2378096"/>
                <a:gd name="connsiteY2" fmla="*/ 2612662 h 2612662"/>
                <a:gd name="connsiteX3" fmla="*/ 1952793 w 2378096"/>
                <a:gd name="connsiteY3" fmla="*/ 2336216 h 2612662"/>
                <a:gd name="connsiteX4" fmla="*/ 2378096 w 2378096"/>
                <a:gd name="connsiteY4" fmla="*/ 953983 h 2612662"/>
                <a:gd name="connsiteX5" fmla="*/ 1559389 w 2378096"/>
                <a:gd name="connsiteY5" fmla="*/ 124644 h 2612662"/>
                <a:gd name="connsiteX6" fmla="*/ 634356 w 2378096"/>
                <a:gd name="connsiteY6" fmla="*/ 60848 h 2612662"/>
                <a:gd name="connsiteX0" fmla="*/ 634356 w 2378096"/>
                <a:gd name="connsiteY0" fmla="*/ 60848 h 2612662"/>
                <a:gd name="connsiteX1" fmla="*/ 28300 w 2378096"/>
                <a:gd name="connsiteY1" fmla="*/ 1326123 h 2612662"/>
                <a:gd name="connsiteX2" fmla="*/ 793845 w 2378096"/>
                <a:gd name="connsiteY2" fmla="*/ 2612662 h 2612662"/>
                <a:gd name="connsiteX3" fmla="*/ 1952793 w 2378096"/>
                <a:gd name="connsiteY3" fmla="*/ 2336216 h 2612662"/>
                <a:gd name="connsiteX4" fmla="*/ 2378096 w 2378096"/>
                <a:gd name="connsiteY4" fmla="*/ 953983 h 2612662"/>
                <a:gd name="connsiteX5" fmla="*/ 1559389 w 2378096"/>
                <a:gd name="connsiteY5" fmla="*/ 124644 h 2612662"/>
                <a:gd name="connsiteX6" fmla="*/ 634356 w 2378096"/>
                <a:gd name="connsiteY6" fmla="*/ 60848 h 2612662"/>
                <a:gd name="connsiteX0" fmla="*/ 634356 w 2378096"/>
                <a:gd name="connsiteY0" fmla="*/ 60848 h 2667611"/>
                <a:gd name="connsiteX1" fmla="*/ 28300 w 2378096"/>
                <a:gd name="connsiteY1" fmla="*/ 1326123 h 2667611"/>
                <a:gd name="connsiteX2" fmla="*/ 793845 w 2378096"/>
                <a:gd name="connsiteY2" fmla="*/ 2612662 h 2667611"/>
                <a:gd name="connsiteX3" fmla="*/ 1952793 w 2378096"/>
                <a:gd name="connsiteY3" fmla="*/ 2336216 h 2667611"/>
                <a:gd name="connsiteX4" fmla="*/ 2378096 w 2378096"/>
                <a:gd name="connsiteY4" fmla="*/ 953983 h 2667611"/>
                <a:gd name="connsiteX5" fmla="*/ 1559389 w 2378096"/>
                <a:gd name="connsiteY5" fmla="*/ 124644 h 2667611"/>
                <a:gd name="connsiteX6" fmla="*/ 634356 w 2378096"/>
                <a:gd name="connsiteY6" fmla="*/ 60848 h 2667611"/>
                <a:gd name="connsiteX0" fmla="*/ 634356 w 2378096"/>
                <a:gd name="connsiteY0" fmla="*/ 60848 h 2412175"/>
                <a:gd name="connsiteX1" fmla="*/ 28300 w 2378096"/>
                <a:gd name="connsiteY1" fmla="*/ 1326123 h 2412175"/>
                <a:gd name="connsiteX2" fmla="*/ 985231 w 2378096"/>
                <a:gd name="connsiteY2" fmla="*/ 2272420 h 2412175"/>
                <a:gd name="connsiteX3" fmla="*/ 1952793 w 2378096"/>
                <a:gd name="connsiteY3" fmla="*/ 2336216 h 2412175"/>
                <a:gd name="connsiteX4" fmla="*/ 2378096 w 2378096"/>
                <a:gd name="connsiteY4" fmla="*/ 953983 h 2412175"/>
                <a:gd name="connsiteX5" fmla="*/ 1559389 w 2378096"/>
                <a:gd name="connsiteY5" fmla="*/ 124644 h 2412175"/>
                <a:gd name="connsiteX6" fmla="*/ 634356 w 2378096"/>
                <a:gd name="connsiteY6" fmla="*/ 60848 h 2412175"/>
                <a:gd name="connsiteX0" fmla="*/ 634356 w 2378096"/>
                <a:gd name="connsiteY0" fmla="*/ 60848 h 2412175"/>
                <a:gd name="connsiteX1" fmla="*/ 28300 w 2378096"/>
                <a:gd name="connsiteY1" fmla="*/ 1326123 h 2412175"/>
                <a:gd name="connsiteX2" fmla="*/ 985231 w 2378096"/>
                <a:gd name="connsiteY2" fmla="*/ 2272420 h 2412175"/>
                <a:gd name="connsiteX3" fmla="*/ 1952793 w 2378096"/>
                <a:gd name="connsiteY3" fmla="*/ 2336216 h 2412175"/>
                <a:gd name="connsiteX4" fmla="*/ 2378096 w 2378096"/>
                <a:gd name="connsiteY4" fmla="*/ 953983 h 2412175"/>
                <a:gd name="connsiteX5" fmla="*/ 1559389 w 2378096"/>
                <a:gd name="connsiteY5" fmla="*/ 124644 h 2412175"/>
                <a:gd name="connsiteX6" fmla="*/ 634356 w 2378096"/>
                <a:gd name="connsiteY6" fmla="*/ 60848 h 2412175"/>
                <a:gd name="connsiteX0" fmla="*/ 634356 w 2378096"/>
                <a:gd name="connsiteY0" fmla="*/ 60848 h 2412175"/>
                <a:gd name="connsiteX1" fmla="*/ 28300 w 2378096"/>
                <a:gd name="connsiteY1" fmla="*/ 1326123 h 2412175"/>
                <a:gd name="connsiteX2" fmla="*/ 985231 w 2378096"/>
                <a:gd name="connsiteY2" fmla="*/ 2272420 h 2412175"/>
                <a:gd name="connsiteX3" fmla="*/ 1952793 w 2378096"/>
                <a:gd name="connsiteY3" fmla="*/ 2336216 h 2412175"/>
                <a:gd name="connsiteX4" fmla="*/ 2378096 w 2378096"/>
                <a:gd name="connsiteY4" fmla="*/ 953983 h 2412175"/>
                <a:gd name="connsiteX5" fmla="*/ 1559389 w 2378096"/>
                <a:gd name="connsiteY5" fmla="*/ 124644 h 2412175"/>
                <a:gd name="connsiteX6" fmla="*/ 634356 w 2378096"/>
                <a:gd name="connsiteY6" fmla="*/ 60848 h 2412175"/>
                <a:gd name="connsiteX0" fmla="*/ 634356 w 2378096"/>
                <a:gd name="connsiteY0" fmla="*/ 60848 h 2387789"/>
                <a:gd name="connsiteX1" fmla="*/ 28300 w 2378096"/>
                <a:gd name="connsiteY1" fmla="*/ 1326123 h 2387789"/>
                <a:gd name="connsiteX2" fmla="*/ 1070291 w 2378096"/>
                <a:gd name="connsiteY2" fmla="*/ 2208625 h 2387789"/>
                <a:gd name="connsiteX3" fmla="*/ 1952793 w 2378096"/>
                <a:gd name="connsiteY3" fmla="*/ 2336216 h 2387789"/>
                <a:gd name="connsiteX4" fmla="*/ 2378096 w 2378096"/>
                <a:gd name="connsiteY4" fmla="*/ 953983 h 2387789"/>
                <a:gd name="connsiteX5" fmla="*/ 1559389 w 2378096"/>
                <a:gd name="connsiteY5" fmla="*/ 124644 h 2387789"/>
                <a:gd name="connsiteX6" fmla="*/ 634356 w 2378096"/>
                <a:gd name="connsiteY6" fmla="*/ 60848 h 2387789"/>
                <a:gd name="connsiteX0" fmla="*/ 634356 w 2378096"/>
                <a:gd name="connsiteY0" fmla="*/ 60848 h 2387789"/>
                <a:gd name="connsiteX1" fmla="*/ 28300 w 2378096"/>
                <a:gd name="connsiteY1" fmla="*/ 1326123 h 2387789"/>
                <a:gd name="connsiteX2" fmla="*/ 1070291 w 2378096"/>
                <a:gd name="connsiteY2" fmla="*/ 2208625 h 2387789"/>
                <a:gd name="connsiteX3" fmla="*/ 1952793 w 2378096"/>
                <a:gd name="connsiteY3" fmla="*/ 2336216 h 2387789"/>
                <a:gd name="connsiteX4" fmla="*/ 2378096 w 2378096"/>
                <a:gd name="connsiteY4" fmla="*/ 953983 h 2387789"/>
                <a:gd name="connsiteX5" fmla="*/ 1559389 w 2378096"/>
                <a:gd name="connsiteY5" fmla="*/ 124644 h 2387789"/>
                <a:gd name="connsiteX6" fmla="*/ 634356 w 2378096"/>
                <a:gd name="connsiteY6" fmla="*/ 60848 h 2387789"/>
                <a:gd name="connsiteX0" fmla="*/ 634356 w 2378096"/>
                <a:gd name="connsiteY0" fmla="*/ 60848 h 2351339"/>
                <a:gd name="connsiteX1" fmla="*/ 28300 w 2378096"/>
                <a:gd name="connsiteY1" fmla="*/ 1326123 h 2351339"/>
                <a:gd name="connsiteX2" fmla="*/ 1070291 w 2378096"/>
                <a:gd name="connsiteY2" fmla="*/ 2208625 h 2351339"/>
                <a:gd name="connsiteX3" fmla="*/ 1952793 w 2378096"/>
                <a:gd name="connsiteY3" fmla="*/ 2336216 h 2351339"/>
                <a:gd name="connsiteX4" fmla="*/ 2378096 w 2378096"/>
                <a:gd name="connsiteY4" fmla="*/ 953983 h 2351339"/>
                <a:gd name="connsiteX5" fmla="*/ 1559389 w 2378096"/>
                <a:gd name="connsiteY5" fmla="*/ 124644 h 2351339"/>
                <a:gd name="connsiteX6" fmla="*/ 634356 w 2378096"/>
                <a:gd name="connsiteY6" fmla="*/ 60848 h 2351339"/>
                <a:gd name="connsiteX0" fmla="*/ 634356 w 2378096"/>
                <a:gd name="connsiteY0" fmla="*/ 60848 h 2336216"/>
                <a:gd name="connsiteX1" fmla="*/ 28300 w 2378096"/>
                <a:gd name="connsiteY1" fmla="*/ 1326123 h 2336216"/>
                <a:gd name="connsiteX2" fmla="*/ 1070291 w 2378096"/>
                <a:gd name="connsiteY2" fmla="*/ 2208625 h 2336216"/>
                <a:gd name="connsiteX3" fmla="*/ 1952793 w 2378096"/>
                <a:gd name="connsiteY3" fmla="*/ 2336216 h 2336216"/>
                <a:gd name="connsiteX4" fmla="*/ 2378096 w 2378096"/>
                <a:gd name="connsiteY4" fmla="*/ 953983 h 2336216"/>
                <a:gd name="connsiteX5" fmla="*/ 1559389 w 2378096"/>
                <a:gd name="connsiteY5" fmla="*/ 124644 h 2336216"/>
                <a:gd name="connsiteX6" fmla="*/ 634356 w 2378096"/>
                <a:gd name="connsiteY6" fmla="*/ 60848 h 2336216"/>
                <a:gd name="connsiteX0" fmla="*/ 634356 w 2378096"/>
                <a:gd name="connsiteY0" fmla="*/ 60848 h 2213015"/>
                <a:gd name="connsiteX1" fmla="*/ 28300 w 2378096"/>
                <a:gd name="connsiteY1" fmla="*/ 1326123 h 2213015"/>
                <a:gd name="connsiteX2" fmla="*/ 1070291 w 2378096"/>
                <a:gd name="connsiteY2" fmla="*/ 2208625 h 2213015"/>
                <a:gd name="connsiteX3" fmla="*/ 1750774 w 2378096"/>
                <a:gd name="connsiteY3" fmla="*/ 2059769 h 2213015"/>
                <a:gd name="connsiteX4" fmla="*/ 2378096 w 2378096"/>
                <a:gd name="connsiteY4" fmla="*/ 953983 h 2213015"/>
                <a:gd name="connsiteX5" fmla="*/ 1559389 w 2378096"/>
                <a:gd name="connsiteY5" fmla="*/ 124644 h 2213015"/>
                <a:gd name="connsiteX6" fmla="*/ 634356 w 2378096"/>
                <a:gd name="connsiteY6" fmla="*/ 60848 h 2213015"/>
                <a:gd name="connsiteX0" fmla="*/ 634356 w 2378096"/>
                <a:gd name="connsiteY0" fmla="*/ 60848 h 2213015"/>
                <a:gd name="connsiteX1" fmla="*/ 28300 w 2378096"/>
                <a:gd name="connsiteY1" fmla="*/ 1326123 h 2213015"/>
                <a:gd name="connsiteX2" fmla="*/ 1070291 w 2378096"/>
                <a:gd name="connsiteY2" fmla="*/ 2208625 h 2213015"/>
                <a:gd name="connsiteX3" fmla="*/ 1750774 w 2378096"/>
                <a:gd name="connsiteY3" fmla="*/ 2059769 h 2213015"/>
                <a:gd name="connsiteX4" fmla="*/ 2378096 w 2378096"/>
                <a:gd name="connsiteY4" fmla="*/ 953983 h 2213015"/>
                <a:gd name="connsiteX5" fmla="*/ 1559389 w 2378096"/>
                <a:gd name="connsiteY5" fmla="*/ 124644 h 2213015"/>
                <a:gd name="connsiteX6" fmla="*/ 634356 w 2378096"/>
                <a:gd name="connsiteY6" fmla="*/ 60848 h 2213015"/>
                <a:gd name="connsiteX0" fmla="*/ 634356 w 2378096"/>
                <a:gd name="connsiteY0" fmla="*/ 60848 h 2213015"/>
                <a:gd name="connsiteX1" fmla="*/ 28300 w 2378096"/>
                <a:gd name="connsiteY1" fmla="*/ 1326123 h 2213015"/>
                <a:gd name="connsiteX2" fmla="*/ 1070291 w 2378096"/>
                <a:gd name="connsiteY2" fmla="*/ 2208625 h 2213015"/>
                <a:gd name="connsiteX3" fmla="*/ 1750774 w 2378096"/>
                <a:gd name="connsiteY3" fmla="*/ 2059769 h 2213015"/>
                <a:gd name="connsiteX4" fmla="*/ 2378096 w 2378096"/>
                <a:gd name="connsiteY4" fmla="*/ 953983 h 2213015"/>
                <a:gd name="connsiteX5" fmla="*/ 1559389 w 2378096"/>
                <a:gd name="connsiteY5" fmla="*/ 124644 h 2213015"/>
                <a:gd name="connsiteX6" fmla="*/ 634356 w 2378096"/>
                <a:gd name="connsiteY6" fmla="*/ 60848 h 2213015"/>
                <a:gd name="connsiteX0" fmla="*/ 634356 w 1793305"/>
                <a:gd name="connsiteY0" fmla="*/ 60848 h 2213015"/>
                <a:gd name="connsiteX1" fmla="*/ 28300 w 1793305"/>
                <a:gd name="connsiteY1" fmla="*/ 1326123 h 2213015"/>
                <a:gd name="connsiteX2" fmla="*/ 1070291 w 1793305"/>
                <a:gd name="connsiteY2" fmla="*/ 2208625 h 2213015"/>
                <a:gd name="connsiteX3" fmla="*/ 1750774 w 1793305"/>
                <a:gd name="connsiteY3" fmla="*/ 2059769 h 2213015"/>
                <a:gd name="connsiteX4" fmla="*/ 1793305 w 1793305"/>
                <a:gd name="connsiteY4" fmla="*/ 953983 h 2213015"/>
                <a:gd name="connsiteX5" fmla="*/ 1559389 w 1793305"/>
                <a:gd name="connsiteY5" fmla="*/ 124644 h 2213015"/>
                <a:gd name="connsiteX6" fmla="*/ 634356 w 1793305"/>
                <a:gd name="connsiteY6" fmla="*/ 60848 h 2213015"/>
                <a:gd name="connsiteX0" fmla="*/ 634356 w 1847943"/>
                <a:gd name="connsiteY0" fmla="*/ 60848 h 2213015"/>
                <a:gd name="connsiteX1" fmla="*/ 28300 w 1847943"/>
                <a:gd name="connsiteY1" fmla="*/ 1326123 h 2213015"/>
                <a:gd name="connsiteX2" fmla="*/ 1070291 w 1847943"/>
                <a:gd name="connsiteY2" fmla="*/ 2208625 h 2213015"/>
                <a:gd name="connsiteX3" fmla="*/ 1750774 w 1847943"/>
                <a:gd name="connsiteY3" fmla="*/ 2059769 h 2213015"/>
                <a:gd name="connsiteX4" fmla="*/ 1793305 w 1847943"/>
                <a:gd name="connsiteY4" fmla="*/ 953983 h 2213015"/>
                <a:gd name="connsiteX5" fmla="*/ 1559389 w 1847943"/>
                <a:gd name="connsiteY5" fmla="*/ 124644 h 2213015"/>
                <a:gd name="connsiteX6" fmla="*/ 634356 w 1847943"/>
                <a:gd name="connsiteY6" fmla="*/ 60848 h 2213015"/>
                <a:gd name="connsiteX0" fmla="*/ 634356 w 1847943"/>
                <a:gd name="connsiteY0" fmla="*/ 60848 h 2213015"/>
                <a:gd name="connsiteX1" fmla="*/ 28300 w 1847943"/>
                <a:gd name="connsiteY1" fmla="*/ 1326123 h 2213015"/>
                <a:gd name="connsiteX2" fmla="*/ 1070291 w 1847943"/>
                <a:gd name="connsiteY2" fmla="*/ 2208625 h 2213015"/>
                <a:gd name="connsiteX3" fmla="*/ 1750774 w 1847943"/>
                <a:gd name="connsiteY3" fmla="*/ 2059769 h 2213015"/>
                <a:gd name="connsiteX4" fmla="*/ 1793305 w 1847943"/>
                <a:gd name="connsiteY4" fmla="*/ 953983 h 2213015"/>
                <a:gd name="connsiteX5" fmla="*/ 1559389 w 1847943"/>
                <a:gd name="connsiteY5" fmla="*/ 124644 h 2213015"/>
                <a:gd name="connsiteX6" fmla="*/ 634356 w 1847943"/>
                <a:gd name="connsiteY6" fmla="*/ 60848 h 2213015"/>
                <a:gd name="connsiteX0" fmla="*/ 634356 w 1847943"/>
                <a:gd name="connsiteY0" fmla="*/ 60848 h 2213015"/>
                <a:gd name="connsiteX1" fmla="*/ 28300 w 1847943"/>
                <a:gd name="connsiteY1" fmla="*/ 1326123 h 2213015"/>
                <a:gd name="connsiteX2" fmla="*/ 1070291 w 1847943"/>
                <a:gd name="connsiteY2" fmla="*/ 2208625 h 2213015"/>
                <a:gd name="connsiteX3" fmla="*/ 1750774 w 1847943"/>
                <a:gd name="connsiteY3" fmla="*/ 2059769 h 2213015"/>
                <a:gd name="connsiteX4" fmla="*/ 1793305 w 1847943"/>
                <a:gd name="connsiteY4" fmla="*/ 953983 h 2213015"/>
                <a:gd name="connsiteX5" fmla="*/ 1559389 w 1847943"/>
                <a:gd name="connsiteY5" fmla="*/ 124644 h 2213015"/>
                <a:gd name="connsiteX6" fmla="*/ 634356 w 1847943"/>
                <a:gd name="connsiteY6" fmla="*/ 60848 h 2213015"/>
                <a:gd name="connsiteX0" fmla="*/ 634356 w 1847943"/>
                <a:gd name="connsiteY0" fmla="*/ 89333 h 2241500"/>
                <a:gd name="connsiteX1" fmla="*/ 28300 w 1847943"/>
                <a:gd name="connsiteY1" fmla="*/ 1354608 h 2241500"/>
                <a:gd name="connsiteX2" fmla="*/ 1070291 w 1847943"/>
                <a:gd name="connsiteY2" fmla="*/ 2237110 h 2241500"/>
                <a:gd name="connsiteX3" fmla="*/ 1750774 w 1847943"/>
                <a:gd name="connsiteY3" fmla="*/ 2088254 h 2241500"/>
                <a:gd name="connsiteX4" fmla="*/ 1793305 w 1847943"/>
                <a:gd name="connsiteY4" fmla="*/ 982468 h 2241500"/>
                <a:gd name="connsiteX5" fmla="*/ 1559389 w 1847943"/>
                <a:gd name="connsiteY5" fmla="*/ 153129 h 2241500"/>
                <a:gd name="connsiteX6" fmla="*/ 634356 w 1847943"/>
                <a:gd name="connsiteY6" fmla="*/ 89333 h 2241500"/>
                <a:gd name="connsiteX0" fmla="*/ 634356 w 1847943"/>
                <a:gd name="connsiteY0" fmla="*/ 64168 h 2216335"/>
                <a:gd name="connsiteX1" fmla="*/ 28300 w 1847943"/>
                <a:gd name="connsiteY1" fmla="*/ 1329443 h 2216335"/>
                <a:gd name="connsiteX2" fmla="*/ 1070291 w 1847943"/>
                <a:gd name="connsiteY2" fmla="*/ 2211945 h 2216335"/>
                <a:gd name="connsiteX3" fmla="*/ 1750774 w 1847943"/>
                <a:gd name="connsiteY3" fmla="*/ 2063089 h 2216335"/>
                <a:gd name="connsiteX4" fmla="*/ 1793305 w 1847943"/>
                <a:gd name="connsiteY4" fmla="*/ 957303 h 2216335"/>
                <a:gd name="connsiteX5" fmla="*/ 1527491 w 1847943"/>
                <a:gd name="connsiteY5" fmla="*/ 223657 h 2216335"/>
                <a:gd name="connsiteX6" fmla="*/ 634356 w 1847943"/>
                <a:gd name="connsiteY6" fmla="*/ 64168 h 2216335"/>
                <a:gd name="connsiteX0" fmla="*/ 634356 w 1847943"/>
                <a:gd name="connsiteY0" fmla="*/ 64168 h 2243843"/>
                <a:gd name="connsiteX1" fmla="*/ 28300 w 1847943"/>
                <a:gd name="connsiteY1" fmla="*/ 1329443 h 2243843"/>
                <a:gd name="connsiteX2" fmla="*/ 1109289 w 1847943"/>
                <a:gd name="connsiteY2" fmla="*/ 2243843 h 2243843"/>
                <a:gd name="connsiteX3" fmla="*/ 1750774 w 1847943"/>
                <a:gd name="connsiteY3" fmla="*/ 2063089 h 2243843"/>
                <a:gd name="connsiteX4" fmla="*/ 1793305 w 1847943"/>
                <a:gd name="connsiteY4" fmla="*/ 957303 h 2243843"/>
                <a:gd name="connsiteX5" fmla="*/ 1527491 w 1847943"/>
                <a:gd name="connsiteY5" fmla="*/ 223657 h 2243843"/>
                <a:gd name="connsiteX6" fmla="*/ 634356 w 1847943"/>
                <a:gd name="connsiteY6" fmla="*/ 64168 h 2243843"/>
                <a:gd name="connsiteX0" fmla="*/ 634356 w 1847943"/>
                <a:gd name="connsiteY0" fmla="*/ 64168 h 2243843"/>
                <a:gd name="connsiteX1" fmla="*/ 28300 w 1847943"/>
                <a:gd name="connsiteY1" fmla="*/ 1329443 h 2243843"/>
                <a:gd name="connsiteX2" fmla="*/ 1109289 w 1847943"/>
                <a:gd name="connsiteY2" fmla="*/ 2243843 h 2243843"/>
                <a:gd name="connsiteX3" fmla="*/ 1750774 w 1847943"/>
                <a:gd name="connsiteY3" fmla="*/ 2063089 h 2243843"/>
                <a:gd name="connsiteX4" fmla="*/ 1793305 w 1847943"/>
                <a:gd name="connsiteY4" fmla="*/ 957303 h 2243843"/>
                <a:gd name="connsiteX5" fmla="*/ 1527491 w 1847943"/>
                <a:gd name="connsiteY5" fmla="*/ 223657 h 2243843"/>
                <a:gd name="connsiteX6" fmla="*/ 634356 w 1847943"/>
                <a:gd name="connsiteY6" fmla="*/ 64168 h 2243843"/>
                <a:gd name="connsiteX0" fmla="*/ 634356 w 1847943"/>
                <a:gd name="connsiteY0" fmla="*/ 64168 h 2243843"/>
                <a:gd name="connsiteX1" fmla="*/ 28300 w 1847943"/>
                <a:gd name="connsiteY1" fmla="*/ 1329443 h 2243843"/>
                <a:gd name="connsiteX2" fmla="*/ 1109289 w 1847943"/>
                <a:gd name="connsiteY2" fmla="*/ 2243843 h 2243843"/>
                <a:gd name="connsiteX3" fmla="*/ 1750774 w 1847943"/>
                <a:gd name="connsiteY3" fmla="*/ 2063089 h 2243843"/>
                <a:gd name="connsiteX4" fmla="*/ 1793305 w 1847943"/>
                <a:gd name="connsiteY4" fmla="*/ 957303 h 2243843"/>
                <a:gd name="connsiteX5" fmla="*/ 1527491 w 1847943"/>
                <a:gd name="connsiteY5" fmla="*/ 223657 h 2243843"/>
                <a:gd name="connsiteX6" fmla="*/ 634356 w 1847943"/>
                <a:gd name="connsiteY6" fmla="*/ 64168 h 2243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47943" h="2243843">
                  <a:moveTo>
                    <a:pt x="634356" y="64168"/>
                  </a:moveTo>
                  <a:cubicBezTo>
                    <a:pt x="113361" y="528456"/>
                    <a:pt x="-78025" y="971481"/>
                    <a:pt x="28300" y="1329443"/>
                  </a:cubicBezTo>
                  <a:cubicBezTo>
                    <a:pt x="719416" y="2587629"/>
                    <a:pt x="390520" y="2080810"/>
                    <a:pt x="1109289" y="2243843"/>
                  </a:cubicBezTo>
                  <a:cubicBezTo>
                    <a:pt x="1614363" y="2226122"/>
                    <a:pt x="1406988" y="2272195"/>
                    <a:pt x="1750774" y="2063089"/>
                  </a:cubicBezTo>
                  <a:cubicBezTo>
                    <a:pt x="1885453" y="1588169"/>
                    <a:pt x="1860644" y="1368428"/>
                    <a:pt x="1793305" y="957303"/>
                  </a:cubicBezTo>
                  <a:cubicBezTo>
                    <a:pt x="1757863" y="659591"/>
                    <a:pt x="1796850" y="521368"/>
                    <a:pt x="1527491" y="223657"/>
                  </a:cubicBezTo>
                  <a:cubicBezTo>
                    <a:pt x="1155352" y="74802"/>
                    <a:pt x="995863" y="-95321"/>
                    <a:pt x="634356" y="64168"/>
                  </a:cubicBez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40000" y="2054093"/>
              <a:ext cx="2485084" cy="3956159"/>
              <a:chOff x="179511" y="2275367"/>
              <a:chExt cx="2485084" cy="3956159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179511" y="2275367"/>
                <a:ext cx="2485084" cy="3956159"/>
              </a:xfrm>
              <a:custGeom>
                <a:avLst/>
                <a:gdLst>
                  <a:gd name="connsiteX0" fmla="*/ 1254642 w 2838893"/>
                  <a:gd name="connsiteY0" fmla="*/ 0 h 3891517"/>
                  <a:gd name="connsiteX1" fmla="*/ 2456121 w 2838893"/>
                  <a:gd name="connsiteY1" fmla="*/ 659219 h 3891517"/>
                  <a:gd name="connsiteX2" fmla="*/ 2838893 w 2838893"/>
                  <a:gd name="connsiteY2" fmla="*/ 3062177 h 3891517"/>
                  <a:gd name="connsiteX3" fmla="*/ 2052084 w 2838893"/>
                  <a:gd name="connsiteY3" fmla="*/ 3891517 h 3891517"/>
                  <a:gd name="connsiteX4" fmla="*/ 308345 w 2838893"/>
                  <a:gd name="connsiteY4" fmla="*/ 3753293 h 3891517"/>
                  <a:gd name="connsiteX5" fmla="*/ 0 w 2838893"/>
                  <a:gd name="connsiteY5" fmla="*/ 2604977 h 3891517"/>
                  <a:gd name="connsiteX6" fmla="*/ 31898 w 2838893"/>
                  <a:gd name="connsiteY6" fmla="*/ 1201480 h 3891517"/>
                  <a:gd name="connsiteX7" fmla="*/ 457200 w 2838893"/>
                  <a:gd name="connsiteY7" fmla="*/ 202019 h 3891517"/>
                  <a:gd name="connsiteX8" fmla="*/ 1254642 w 2838893"/>
                  <a:gd name="connsiteY8" fmla="*/ 0 h 3891517"/>
                  <a:gd name="connsiteX0" fmla="*/ 1254642 w 2838893"/>
                  <a:gd name="connsiteY0" fmla="*/ 0 h 3891517"/>
                  <a:gd name="connsiteX1" fmla="*/ 2456121 w 2838893"/>
                  <a:gd name="connsiteY1" fmla="*/ 659219 h 3891517"/>
                  <a:gd name="connsiteX2" fmla="*/ 2838893 w 2838893"/>
                  <a:gd name="connsiteY2" fmla="*/ 3062177 h 3891517"/>
                  <a:gd name="connsiteX3" fmla="*/ 2052084 w 2838893"/>
                  <a:gd name="connsiteY3" fmla="*/ 3891517 h 3891517"/>
                  <a:gd name="connsiteX4" fmla="*/ 308345 w 2838893"/>
                  <a:gd name="connsiteY4" fmla="*/ 3753293 h 3891517"/>
                  <a:gd name="connsiteX5" fmla="*/ 0 w 2838893"/>
                  <a:gd name="connsiteY5" fmla="*/ 2604977 h 3891517"/>
                  <a:gd name="connsiteX6" fmla="*/ 31898 w 2838893"/>
                  <a:gd name="connsiteY6" fmla="*/ 1201480 h 3891517"/>
                  <a:gd name="connsiteX7" fmla="*/ 457200 w 2838893"/>
                  <a:gd name="connsiteY7" fmla="*/ 202019 h 3891517"/>
                  <a:gd name="connsiteX8" fmla="*/ 1254642 w 2838893"/>
                  <a:gd name="connsiteY8" fmla="*/ 0 h 3891517"/>
                  <a:gd name="connsiteX0" fmla="*/ 1254642 w 2838893"/>
                  <a:gd name="connsiteY0" fmla="*/ 0 h 3891517"/>
                  <a:gd name="connsiteX1" fmla="*/ 2456121 w 2838893"/>
                  <a:gd name="connsiteY1" fmla="*/ 659219 h 3891517"/>
                  <a:gd name="connsiteX2" fmla="*/ 2838893 w 2838893"/>
                  <a:gd name="connsiteY2" fmla="*/ 3062177 h 3891517"/>
                  <a:gd name="connsiteX3" fmla="*/ 2052084 w 2838893"/>
                  <a:gd name="connsiteY3" fmla="*/ 3891517 h 3891517"/>
                  <a:gd name="connsiteX4" fmla="*/ 308345 w 2838893"/>
                  <a:gd name="connsiteY4" fmla="*/ 3753293 h 3891517"/>
                  <a:gd name="connsiteX5" fmla="*/ 0 w 2838893"/>
                  <a:gd name="connsiteY5" fmla="*/ 2604977 h 3891517"/>
                  <a:gd name="connsiteX6" fmla="*/ 31898 w 2838893"/>
                  <a:gd name="connsiteY6" fmla="*/ 1201480 h 3891517"/>
                  <a:gd name="connsiteX7" fmla="*/ 457200 w 2838893"/>
                  <a:gd name="connsiteY7" fmla="*/ 202019 h 3891517"/>
                  <a:gd name="connsiteX8" fmla="*/ 1254642 w 2838893"/>
                  <a:gd name="connsiteY8" fmla="*/ 0 h 3891517"/>
                  <a:gd name="connsiteX0" fmla="*/ 1254642 w 2838893"/>
                  <a:gd name="connsiteY0" fmla="*/ 0 h 3891517"/>
                  <a:gd name="connsiteX1" fmla="*/ 2456121 w 2838893"/>
                  <a:gd name="connsiteY1" fmla="*/ 659219 h 3891517"/>
                  <a:gd name="connsiteX2" fmla="*/ 2838893 w 2838893"/>
                  <a:gd name="connsiteY2" fmla="*/ 3062177 h 3891517"/>
                  <a:gd name="connsiteX3" fmla="*/ 2052084 w 2838893"/>
                  <a:gd name="connsiteY3" fmla="*/ 3891517 h 3891517"/>
                  <a:gd name="connsiteX4" fmla="*/ 308345 w 2838893"/>
                  <a:gd name="connsiteY4" fmla="*/ 3753293 h 3891517"/>
                  <a:gd name="connsiteX5" fmla="*/ 0 w 2838893"/>
                  <a:gd name="connsiteY5" fmla="*/ 2604977 h 3891517"/>
                  <a:gd name="connsiteX6" fmla="*/ 31898 w 2838893"/>
                  <a:gd name="connsiteY6" fmla="*/ 1201480 h 3891517"/>
                  <a:gd name="connsiteX7" fmla="*/ 457200 w 2838893"/>
                  <a:gd name="connsiteY7" fmla="*/ 202019 h 3891517"/>
                  <a:gd name="connsiteX8" fmla="*/ 1254642 w 2838893"/>
                  <a:gd name="connsiteY8" fmla="*/ 0 h 3891517"/>
                  <a:gd name="connsiteX0" fmla="*/ 1254642 w 2838893"/>
                  <a:gd name="connsiteY0" fmla="*/ 0 h 3891517"/>
                  <a:gd name="connsiteX1" fmla="*/ 2456121 w 2838893"/>
                  <a:gd name="connsiteY1" fmla="*/ 659219 h 3891517"/>
                  <a:gd name="connsiteX2" fmla="*/ 2838893 w 2838893"/>
                  <a:gd name="connsiteY2" fmla="*/ 3062177 h 3891517"/>
                  <a:gd name="connsiteX3" fmla="*/ 2052084 w 2838893"/>
                  <a:gd name="connsiteY3" fmla="*/ 3891517 h 3891517"/>
                  <a:gd name="connsiteX4" fmla="*/ 308345 w 2838893"/>
                  <a:gd name="connsiteY4" fmla="*/ 3753293 h 3891517"/>
                  <a:gd name="connsiteX5" fmla="*/ 0 w 2838893"/>
                  <a:gd name="connsiteY5" fmla="*/ 2604977 h 3891517"/>
                  <a:gd name="connsiteX6" fmla="*/ 31898 w 2838893"/>
                  <a:gd name="connsiteY6" fmla="*/ 1201480 h 3891517"/>
                  <a:gd name="connsiteX7" fmla="*/ 457200 w 2838893"/>
                  <a:gd name="connsiteY7" fmla="*/ 202019 h 3891517"/>
                  <a:gd name="connsiteX8" fmla="*/ 1254642 w 2838893"/>
                  <a:gd name="connsiteY8" fmla="*/ 0 h 3891517"/>
                  <a:gd name="connsiteX0" fmla="*/ 1254642 w 2846451"/>
                  <a:gd name="connsiteY0" fmla="*/ 0 h 3891517"/>
                  <a:gd name="connsiteX1" fmla="*/ 2456121 w 2846451"/>
                  <a:gd name="connsiteY1" fmla="*/ 659219 h 3891517"/>
                  <a:gd name="connsiteX2" fmla="*/ 2838893 w 2846451"/>
                  <a:gd name="connsiteY2" fmla="*/ 3062177 h 3891517"/>
                  <a:gd name="connsiteX3" fmla="*/ 2052084 w 2846451"/>
                  <a:gd name="connsiteY3" fmla="*/ 3891517 h 3891517"/>
                  <a:gd name="connsiteX4" fmla="*/ 308345 w 2846451"/>
                  <a:gd name="connsiteY4" fmla="*/ 3753293 h 3891517"/>
                  <a:gd name="connsiteX5" fmla="*/ 0 w 2846451"/>
                  <a:gd name="connsiteY5" fmla="*/ 2604977 h 3891517"/>
                  <a:gd name="connsiteX6" fmla="*/ 31898 w 2846451"/>
                  <a:gd name="connsiteY6" fmla="*/ 1201480 h 3891517"/>
                  <a:gd name="connsiteX7" fmla="*/ 457200 w 2846451"/>
                  <a:gd name="connsiteY7" fmla="*/ 202019 h 3891517"/>
                  <a:gd name="connsiteX8" fmla="*/ 1254642 w 2846451"/>
                  <a:gd name="connsiteY8" fmla="*/ 0 h 3891517"/>
                  <a:gd name="connsiteX0" fmla="*/ 1254642 w 2846451"/>
                  <a:gd name="connsiteY0" fmla="*/ 0 h 3891517"/>
                  <a:gd name="connsiteX1" fmla="*/ 2456121 w 2846451"/>
                  <a:gd name="connsiteY1" fmla="*/ 659219 h 3891517"/>
                  <a:gd name="connsiteX2" fmla="*/ 2838893 w 2846451"/>
                  <a:gd name="connsiteY2" fmla="*/ 3062177 h 3891517"/>
                  <a:gd name="connsiteX3" fmla="*/ 2052084 w 2846451"/>
                  <a:gd name="connsiteY3" fmla="*/ 3891517 h 3891517"/>
                  <a:gd name="connsiteX4" fmla="*/ 308345 w 2846451"/>
                  <a:gd name="connsiteY4" fmla="*/ 3753293 h 3891517"/>
                  <a:gd name="connsiteX5" fmla="*/ 0 w 2846451"/>
                  <a:gd name="connsiteY5" fmla="*/ 2604977 h 3891517"/>
                  <a:gd name="connsiteX6" fmla="*/ 31898 w 2846451"/>
                  <a:gd name="connsiteY6" fmla="*/ 1201480 h 3891517"/>
                  <a:gd name="connsiteX7" fmla="*/ 457200 w 2846451"/>
                  <a:gd name="connsiteY7" fmla="*/ 202019 h 3891517"/>
                  <a:gd name="connsiteX8" fmla="*/ 1254642 w 2846451"/>
                  <a:gd name="connsiteY8" fmla="*/ 0 h 3891517"/>
                  <a:gd name="connsiteX0" fmla="*/ 1254642 w 2846451"/>
                  <a:gd name="connsiteY0" fmla="*/ 0 h 3891517"/>
                  <a:gd name="connsiteX1" fmla="*/ 2456121 w 2846451"/>
                  <a:gd name="connsiteY1" fmla="*/ 659219 h 3891517"/>
                  <a:gd name="connsiteX2" fmla="*/ 2838893 w 2846451"/>
                  <a:gd name="connsiteY2" fmla="*/ 3062177 h 3891517"/>
                  <a:gd name="connsiteX3" fmla="*/ 2052084 w 2846451"/>
                  <a:gd name="connsiteY3" fmla="*/ 3891517 h 3891517"/>
                  <a:gd name="connsiteX4" fmla="*/ 308345 w 2846451"/>
                  <a:gd name="connsiteY4" fmla="*/ 3753293 h 3891517"/>
                  <a:gd name="connsiteX5" fmla="*/ 0 w 2846451"/>
                  <a:gd name="connsiteY5" fmla="*/ 2604977 h 3891517"/>
                  <a:gd name="connsiteX6" fmla="*/ 31898 w 2846451"/>
                  <a:gd name="connsiteY6" fmla="*/ 1201480 h 3891517"/>
                  <a:gd name="connsiteX7" fmla="*/ 457200 w 2846451"/>
                  <a:gd name="connsiteY7" fmla="*/ 202019 h 3891517"/>
                  <a:gd name="connsiteX8" fmla="*/ 1254642 w 2846451"/>
                  <a:gd name="connsiteY8" fmla="*/ 0 h 3891517"/>
                  <a:gd name="connsiteX0" fmla="*/ 1254642 w 2846451"/>
                  <a:gd name="connsiteY0" fmla="*/ 0 h 3912981"/>
                  <a:gd name="connsiteX1" fmla="*/ 2456121 w 2846451"/>
                  <a:gd name="connsiteY1" fmla="*/ 659219 h 3912981"/>
                  <a:gd name="connsiteX2" fmla="*/ 2838893 w 2846451"/>
                  <a:gd name="connsiteY2" fmla="*/ 3062177 h 3912981"/>
                  <a:gd name="connsiteX3" fmla="*/ 2052084 w 2846451"/>
                  <a:gd name="connsiteY3" fmla="*/ 3891517 h 3912981"/>
                  <a:gd name="connsiteX4" fmla="*/ 308345 w 2846451"/>
                  <a:gd name="connsiteY4" fmla="*/ 3753293 h 3912981"/>
                  <a:gd name="connsiteX5" fmla="*/ 0 w 2846451"/>
                  <a:gd name="connsiteY5" fmla="*/ 2604977 h 3912981"/>
                  <a:gd name="connsiteX6" fmla="*/ 31898 w 2846451"/>
                  <a:gd name="connsiteY6" fmla="*/ 1201480 h 3912981"/>
                  <a:gd name="connsiteX7" fmla="*/ 457200 w 2846451"/>
                  <a:gd name="connsiteY7" fmla="*/ 202019 h 3912981"/>
                  <a:gd name="connsiteX8" fmla="*/ 1254642 w 2846451"/>
                  <a:gd name="connsiteY8" fmla="*/ 0 h 3912981"/>
                  <a:gd name="connsiteX0" fmla="*/ 1254642 w 2846451"/>
                  <a:gd name="connsiteY0" fmla="*/ 0 h 3956159"/>
                  <a:gd name="connsiteX1" fmla="*/ 2456121 w 2846451"/>
                  <a:gd name="connsiteY1" fmla="*/ 659219 h 3956159"/>
                  <a:gd name="connsiteX2" fmla="*/ 2838893 w 2846451"/>
                  <a:gd name="connsiteY2" fmla="*/ 3062177 h 3956159"/>
                  <a:gd name="connsiteX3" fmla="*/ 2052084 w 2846451"/>
                  <a:gd name="connsiteY3" fmla="*/ 3891517 h 3956159"/>
                  <a:gd name="connsiteX4" fmla="*/ 308345 w 2846451"/>
                  <a:gd name="connsiteY4" fmla="*/ 3753293 h 3956159"/>
                  <a:gd name="connsiteX5" fmla="*/ 0 w 2846451"/>
                  <a:gd name="connsiteY5" fmla="*/ 2604977 h 3956159"/>
                  <a:gd name="connsiteX6" fmla="*/ 31898 w 2846451"/>
                  <a:gd name="connsiteY6" fmla="*/ 1201480 h 3956159"/>
                  <a:gd name="connsiteX7" fmla="*/ 457200 w 2846451"/>
                  <a:gd name="connsiteY7" fmla="*/ 202019 h 3956159"/>
                  <a:gd name="connsiteX8" fmla="*/ 1254642 w 2846451"/>
                  <a:gd name="connsiteY8" fmla="*/ 0 h 3956159"/>
                  <a:gd name="connsiteX0" fmla="*/ 1254642 w 2846451"/>
                  <a:gd name="connsiteY0" fmla="*/ 0 h 3956159"/>
                  <a:gd name="connsiteX1" fmla="*/ 2456121 w 2846451"/>
                  <a:gd name="connsiteY1" fmla="*/ 659219 h 3956159"/>
                  <a:gd name="connsiteX2" fmla="*/ 2838893 w 2846451"/>
                  <a:gd name="connsiteY2" fmla="*/ 3062177 h 3956159"/>
                  <a:gd name="connsiteX3" fmla="*/ 2052084 w 2846451"/>
                  <a:gd name="connsiteY3" fmla="*/ 3891517 h 3956159"/>
                  <a:gd name="connsiteX4" fmla="*/ 308345 w 2846451"/>
                  <a:gd name="connsiteY4" fmla="*/ 3753293 h 3956159"/>
                  <a:gd name="connsiteX5" fmla="*/ 0 w 2846451"/>
                  <a:gd name="connsiteY5" fmla="*/ 2604977 h 3956159"/>
                  <a:gd name="connsiteX6" fmla="*/ 31898 w 2846451"/>
                  <a:gd name="connsiteY6" fmla="*/ 1201480 h 3956159"/>
                  <a:gd name="connsiteX7" fmla="*/ 457200 w 2846451"/>
                  <a:gd name="connsiteY7" fmla="*/ 202019 h 3956159"/>
                  <a:gd name="connsiteX8" fmla="*/ 1254642 w 2846451"/>
                  <a:gd name="connsiteY8" fmla="*/ 0 h 3956159"/>
                  <a:gd name="connsiteX0" fmla="*/ 1276767 w 2868576"/>
                  <a:gd name="connsiteY0" fmla="*/ 0 h 3956159"/>
                  <a:gd name="connsiteX1" fmla="*/ 2478246 w 2868576"/>
                  <a:gd name="connsiteY1" fmla="*/ 659219 h 3956159"/>
                  <a:gd name="connsiteX2" fmla="*/ 2861018 w 2868576"/>
                  <a:gd name="connsiteY2" fmla="*/ 3062177 h 3956159"/>
                  <a:gd name="connsiteX3" fmla="*/ 2074209 w 2868576"/>
                  <a:gd name="connsiteY3" fmla="*/ 3891517 h 3956159"/>
                  <a:gd name="connsiteX4" fmla="*/ 330470 w 2868576"/>
                  <a:gd name="connsiteY4" fmla="*/ 3753293 h 3956159"/>
                  <a:gd name="connsiteX5" fmla="*/ 22125 w 2868576"/>
                  <a:gd name="connsiteY5" fmla="*/ 2604977 h 3956159"/>
                  <a:gd name="connsiteX6" fmla="*/ 54023 w 2868576"/>
                  <a:gd name="connsiteY6" fmla="*/ 1201480 h 3956159"/>
                  <a:gd name="connsiteX7" fmla="*/ 479325 w 2868576"/>
                  <a:gd name="connsiteY7" fmla="*/ 202019 h 3956159"/>
                  <a:gd name="connsiteX8" fmla="*/ 1276767 w 2868576"/>
                  <a:gd name="connsiteY8" fmla="*/ 0 h 3956159"/>
                  <a:gd name="connsiteX0" fmla="*/ 1286119 w 2877928"/>
                  <a:gd name="connsiteY0" fmla="*/ 0 h 3956159"/>
                  <a:gd name="connsiteX1" fmla="*/ 2487598 w 2877928"/>
                  <a:gd name="connsiteY1" fmla="*/ 659219 h 3956159"/>
                  <a:gd name="connsiteX2" fmla="*/ 2870370 w 2877928"/>
                  <a:gd name="connsiteY2" fmla="*/ 3062177 h 3956159"/>
                  <a:gd name="connsiteX3" fmla="*/ 2083561 w 2877928"/>
                  <a:gd name="connsiteY3" fmla="*/ 3891517 h 3956159"/>
                  <a:gd name="connsiteX4" fmla="*/ 339822 w 2877928"/>
                  <a:gd name="connsiteY4" fmla="*/ 3753293 h 3956159"/>
                  <a:gd name="connsiteX5" fmla="*/ 31477 w 2877928"/>
                  <a:gd name="connsiteY5" fmla="*/ 2604977 h 3956159"/>
                  <a:gd name="connsiteX6" fmla="*/ 63375 w 2877928"/>
                  <a:gd name="connsiteY6" fmla="*/ 1201480 h 3956159"/>
                  <a:gd name="connsiteX7" fmla="*/ 488677 w 2877928"/>
                  <a:gd name="connsiteY7" fmla="*/ 202019 h 3956159"/>
                  <a:gd name="connsiteX8" fmla="*/ 1286119 w 2877928"/>
                  <a:gd name="connsiteY8" fmla="*/ 0 h 3956159"/>
                  <a:gd name="connsiteX0" fmla="*/ 1286119 w 2877928"/>
                  <a:gd name="connsiteY0" fmla="*/ 0 h 3956159"/>
                  <a:gd name="connsiteX1" fmla="*/ 2487598 w 2877928"/>
                  <a:gd name="connsiteY1" fmla="*/ 659219 h 3956159"/>
                  <a:gd name="connsiteX2" fmla="*/ 2870370 w 2877928"/>
                  <a:gd name="connsiteY2" fmla="*/ 3062177 h 3956159"/>
                  <a:gd name="connsiteX3" fmla="*/ 2083561 w 2877928"/>
                  <a:gd name="connsiteY3" fmla="*/ 3891517 h 3956159"/>
                  <a:gd name="connsiteX4" fmla="*/ 339822 w 2877928"/>
                  <a:gd name="connsiteY4" fmla="*/ 3753293 h 3956159"/>
                  <a:gd name="connsiteX5" fmla="*/ 31477 w 2877928"/>
                  <a:gd name="connsiteY5" fmla="*/ 2604977 h 3956159"/>
                  <a:gd name="connsiteX6" fmla="*/ 63375 w 2877928"/>
                  <a:gd name="connsiteY6" fmla="*/ 1201480 h 3956159"/>
                  <a:gd name="connsiteX7" fmla="*/ 488677 w 2877928"/>
                  <a:gd name="connsiteY7" fmla="*/ 202019 h 3956159"/>
                  <a:gd name="connsiteX8" fmla="*/ 1286119 w 2877928"/>
                  <a:gd name="connsiteY8" fmla="*/ 0 h 3956159"/>
                  <a:gd name="connsiteX0" fmla="*/ 1286119 w 2877928"/>
                  <a:gd name="connsiteY0" fmla="*/ 0 h 3956159"/>
                  <a:gd name="connsiteX1" fmla="*/ 2487598 w 2877928"/>
                  <a:gd name="connsiteY1" fmla="*/ 659219 h 3956159"/>
                  <a:gd name="connsiteX2" fmla="*/ 2870370 w 2877928"/>
                  <a:gd name="connsiteY2" fmla="*/ 3062177 h 3956159"/>
                  <a:gd name="connsiteX3" fmla="*/ 2083561 w 2877928"/>
                  <a:gd name="connsiteY3" fmla="*/ 3891517 h 3956159"/>
                  <a:gd name="connsiteX4" fmla="*/ 339822 w 2877928"/>
                  <a:gd name="connsiteY4" fmla="*/ 3753293 h 3956159"/>
                  <a:gd name="connsiteX5" fmla="*/ 31477 w 2877928"/>
                  <a:gd name="connsiteY5" fmla="*/ 2604977 h 3956159"/>
                  <a:gd name="connsiteX6" fmla="*/ 63375 w 2877928"/>
                  <a:gd name="connsiteY6" fmla="*/ 1201480 h 3956159"/>
                  <a:gd name="connsiteX7" fmla="*/ 488677 w 2877928"/>
                  <a:gd name="connsiteY7" fmla="*/ 202019 h 3956159"/>
                  <a:gd name="connsiteX8" fmla="*/ 1286119 w 2877928"/>
                  <a:gd name="connsiteY8" fmla="*/ 0 h 3956159"/>
                  <a:gd name="connsiteX0" fmla="*/ 1286119 w 2877928"/>
                  <a:gd name="connsiteY0" fmla="*/ 0 h 3956159"/>
                  <a:gd name="connsiteX1" fmla="*/ 2487598 w 2877928"/>
                  <a:gd name="connsiteY1" fmla="*/ 659219 h 3956159"/>
                  <a:gd name="connsiteX2" fmla="*/ 2870370 w 2877928"/>
                  <a:gd name="connsiteY2" fmla="*/ 3062177 h 3956159"/>
                  <a:gd name="connsiteX3" fmla="*/ 2083561 w 2877928"/>
                  <a:gd name="connsiteY3" fmla="*/ 3891517 h 3956159"/>
                  <a:gd name="connsiteX4" fmla="*/ 339822 w 2877928"/>
                  <a:gd name="connsiteY4" fmla="*/ 3753293 h 3956159"/>
                  <a:gd name="connsiteX5" fmla="*/ 31477 w 2877928"/>
                  <a:gd name="connsiteY5" fmla="*/ 2604977 h 3956159"/>
                  <a:gd name="connsiteX6" fmla="*/ 63375 w 2877928"/>
                  <a:gd name="connsiteY6" fmla="*/ 1201480 h 3956159"/>
                  <a:gd name="connsiteX7" fmla="*/ 488677 w 2877928"/>
                  <a:gd name="connsiteY7" fmla="*/ 202019 h 3956159"/>
                  <a:gd name="connsiteX8" fmla="*/ 1286119 w 2877928"/>
                  <a:gd name="connsiteY8" fmla="*/ 0 h 3956159"/>
                  <a:gd name="connsiteX0" fmla="*/ 1286119 w 2875433"/>
                  <a:gd name="connsiteY0" fmla="*/ 0 h 3956159"/>
                  <a:gd name="connsiteX1" fmla="*/ 2487598 w 2875433"/>
                  <a:gd name="connsiteY1" fmla="*/ 659219 h 3956159"/>
                  <a:gd name="connsiteX2" fmla="*/ 2870370 w 2875433"/>
                  <a:gd name="connsiteY2" fmla="*/ 3062177 h 3956159"/>
                  <a:gd name="connsiteX3" fmla="*/ 2083561 w 2875433"/>
                  <a:gd name="connsiteY3" fmla="*/ 3891517 h 3956159"/>
                  <a:gd name="connsiteX4" fmla="*/ 339822 w 2875433"/>
                  <a:gd name="connsiteY4" fmla="*/ 3753293 h 3956159"/>
                  <a:gd name="connsiteX5" fmla="*/ 31477 w 2875433"/>
                  <a:gd name="connsiteY5" fmla="*/ 2604977 h 3956159"/>
                  <a:gd name="connsiteX6" fmla="*/ 63375 w 2875433"/>
                  <a:gd name="connsiteY6" fmla="*/ 1201480 h 3956159"/>
                  <a:gd name="connsiteX7" fmla="*/ 488677 w 2875433"/>
                  <a:gd name="connsiteY7" fmla="*/ 202019 h 3956159"/>
                  <a:gd name="connsiteX8" fmla="*/ 1286119 w 2875433"/>
                  <a:gd name="connsiteY8" fmla="*/ 0 h 3956159"/>
                  <a:gd name="connsiteX0" fmla="*/ 1286119 w 2875433"/>
                  <a:gd name="connsiteY0" fmla="*/ 0 h 3956159"/>
                  <a:gd name="connsiteX1" fmla="*/ 2487598 w 2875433"/>
                  <a:gd name="connsiteY1" fmla="*/ 659219 h 3956159"/>
                  <a:gd name="connsiteX2" fmla="*/ 2870370 w 2875433"/>
                  <a:gd name="connsiteY2" fmla="*/ 3062177 h 3956159"/>
                  <a:gd name="connsiteX3" fmla="*/ 2083561 w 2875433"/>
                  <a:gd name="connsiteY3" fmla="*/ 3891517 h 3956159"/>
                  <a:gd name="connsiteX4" fmla="*/ 339822 w 2875433"/>
                  <a:gd name="connsiteY4" fmla="*/ 3753293 h 3956159"/>
                  <a:gd name="connsiteX5" fmla="*/ 31477 w 2875433"/>
                  <a:gd name="connsiteY5" fmla="*/ 2604977 h 3956159"/>
                  <a:gd name="connsiteX6" fmla="*/ 63375 w 2875433"/>
                  <a:gd name="connsiteY6" fmla="*/ 1201480 h 3956159"/>
                  <a:gd name="connsiteX7" fmla="*/ 488677 w 2875433"/>
                  <a:gd name="connsiteY7" fmla="*/ 202019 h 3956159"/>
                  <a:gd name="connsiteX8" fmla="*/ 1286119 w 2875433"/>
                  <a:gd name="connsiteY8" fmla="*/ 0 h 3956159"/>
                  <a:gd name="connsiteX0" fmla="*/ 1286119 w 2735288"/>
                  <a:gd name="connsiteY0" fmla="*/ 0 h 3956159"/>
                  <a:gd name="connsiteX1" fmla="*/ 2487598 w 2735288"/>
                  <a:gd name="connsiteY1" fmla="*/ 659219 h 3956159"/>
                  <a:gd name="connsiteX2" fmla="*/ 2724800 w 2735288"/>
                  <a:gd name="connsiteY2" fmla="*/ 3019646 h 3956159"/>
                  <a:gd name="connsiteX3" fmla="*/ 2083561 w 2735288"/>
                  <a:gd name="connsiteY3" fmla="*/ 3891517 h 3956159"/>
                  <a:gd name="connsiteX4" fmla="*/ 339822 w 2735288"/>
                  <a:gd name="connsiteY4" fmla="*/ 3753293 h 3956159"/>
                  <a:gd name="connsiteX5" fmla="*/ 31477 w 2735288"/>
                  <a:gd name="connsiteY5" fmla="*/ 2604977 h 3956159"/>
                  <a:gd name="connsiteX6" fmla="*/ 63375 w 2735288"/>
                  <a:gd name="connsiteY6" fmla="*/ 1201480 h 3956159"/>
                  <a:gd name="connsiteX7" fmla="*/ 488677 w 2735288"/>
                  <a:gd name="connsiteY7" fmla="*/ 202019 h 3956159"/>
                  <a:gd name="connsiteX8" fmla="*/ 1286119 w 2735288"/>
                  <a:gd name="connsiteY8" fmla="*/ 0 h 3956159"/>
                  <a:gd name="connsiteX0" fmla="*/ 1286119 w 2781107"/>
                  <a:gd name="connsiteY0" fmla="*/ 0 h 3956159"/>
                  <a:gd name="connsiteX1" fmla="*/ 2487598 w 2781107"/>
                  <a:gd name="connsiteY1" fmla="*/ 659219 h 3956159"/>
                  <a:gd name="connsiteX2" fmla="*/ 2773324 w 2781107"/>
                  <a:gd name="connsiteY2" fmla="*/ 3030279 h 3956159"/>
                  <a:gd name="connsiteX3" fmla="*/ 2083561 w 2781107"/>
                  <a:gd name="connsiteY3" fmla="*/ 3891517 h 3956159"/>
                  <a:gd name="connsiteX4" fmla="*/ 339822 w 2781107"/>
                  <a:gd name="connsiteY4" fmla="*/ 3753293 h 3956159"/>
                  <a:gd name="connsiteX5" fmla="*/ 31477 w 2781107"/>
                  <a:gd name="connsiteY5" fmla="*/ 2604977 h 3956159"/>
                  <a:gd name="connsiteX6" fmla="*/ 63375 w 2781107"/>
                  <a:gd name="connsiteY6" fmla="*/ 1201480 h 3956159"/>
                  <a:gd name="connsiteX7" fmla="*/ 488677 w 2781107"/>
                  <a:gd name="connsiteY7" fmla="*/ 202019 h 3956159"/>
                  <a:gd name="connsiteX8" fmla="*/ 1286119 w 2781107"/>
                  <a:gd name="connsiteY8" fmla="*/ 0 h 3956159"/>
                  <a:gd name="connsiteX0" fmla="*/ 1286119 w 2835275"/>
                  <a:gd name="connsiteY0" fmla="*/ 0 h 3956159"/>
                  <a:gd name="connsiteX1" fmla="*/ 2487598 w 2835275"/>
                  <a:gd name="connsiteY1" fmla="*/ 659219 h 3956159"/>
                  <a:gd name="connsiteX2" fmla="*/ 2773324 w 2835275"/>
                  <a:gd name="connsiteY2" fmla="*/ 3030279 h 3956159"/>
                  <a:gd name="connsiteX3" fmla="*/ 2083561 w 2835275"/>
                  <a:gd name="connsiteY3" fmla="*/ 3891517 h 3956159"/>
                  <a:gd name="connsiteX4" fmla="*/ 339822 w 2835275"/>
                  <a:gd name="connsiteY4" fmla="*/ 3753293 h 3956159"/>
                  <a:gd name="connsiteX5" fmla="*/ 31477 w 2835275"/>
                  <a:gd name="connsiteY5" fmla="*/ 2604977 h 3956159"/>
                  <a:gd name="connsiteX6" fmla="*/ 63375 w 2835275"/>
                  <a:gd name="connsiteY6" fmla="*/ 1201480 h 3956159"/>
                  <a:gd name="connsiteX7" fmla="*/ 488677 w 2835275"/>
                  <a:gd name="connsiteY7" fmla="*/ 202019 h 3956159"/>
                  <a:gd name="connsiteX8" fmla="*/ 1286119 w 2835275"/>
                  <a:gd name="connsiteY8" fmla="*/ 0 h 3956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35275" h="3956159">
                    <a:moveTo>
                      <a:pt x="1286119" y="0"/>
                    </a:moveTo>
                    <a:cubicBezTo>
                      <a:pt x="1803570" y="155945"/>
                      <a:pt x="2204063" y="269358"/>
                      <a:pt x="2487598" y="659219"/>
                    </a:cubicBezTo>
                    <a:cubicBezTo>
                      <a:pt x="2678984" y="1428307"/>
                      <a:pt x="2961424" y="2154866"/>
                      <a:pt x="2773324" y="3030279"/>
                    </a:cubicBezTo>
                    <a:cubicBezTo>
                      <a:pt x="2521686" y="3519377"/>
                      <a:pt x="2526585" y="3795823"/>
                      <a:pt x="2083561" y="3891517"/>
                    </a:cubicBezTo>
                    <a:cubicBezTo>
                      <a:pt x="1406622" y="3973033"/>
                      <a:pt x="857273" y="4022652"/>
                      <a:pt x="339822" y="3753293"/>
                    </a:cubicBezTo>
                    <a:cubicBezTo>
                      <a:pt x="-124467" y="3413051"/>
                      <a:pt x="38566" y="3051544"/>
                      <a:pt x="31477" y="2604977"/>
                    </a:cubicBezTo>
                    <a:cubicBezTo>
                      <a:pt x="42110" y="2137145"/>
                      <a:pt x="-64216" y="1679945"/>
                      <a:pt x="63375" y="1201480"/>
                    </a:cubicBezTo>
                    <a:cubicBezTo>
                      <a:pt x="120081" y="847060"/>
                      <a:pt x="261850" y="503276"/>
                      <a:pt x="488677" y="202019"/>
                    </a:cubicBezTo>
                    <a:cubicBezTo>
                      <a:pt x="733226" y="38986"/>
                      <a:pt x="882082" y="14177"/>
                      <a:pt x="1286119" y="0"/>
                    </a:cubicBezTo>
                    <a:close/>
                  </a:path>
                </a:pathLst>
              </a:cu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1115616" y="2564904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835696" y="3286233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028950" y="458112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8123" y="4917096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743476" y="3695754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047122" y="3898495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96574" y="4310035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706095" y="532661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135957" y="458112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412579" y="3889049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403113" y="2987323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88871" y="3188570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506421" y="5517232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6" name="Right Arrow 25"/>
            <p:cNvSpPr/>
            <p:nvPr/>
          </p:nvSpPr>
          <p:spPr>
            <a:xfrm>
              <a:off x="5608203" y="4086742"/>
              <a:ext cx="936104" cy="576063"/>
            </a:xfrm>
            <a:prstGeom prst="rightArrow">
              <a:avLst>
                <a:gd name="adj1" fmla="val 30159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710146" y="3175570"/>
              <a:ext cx="2015356" cy="2243843"/>
              <a:chOff x="6589092" y="2720521"/>
              <a:chExt cx="2015356" cy="2243843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6589092" y="2720521"/>
                <a:ext cx="2015356" cy="2243843"/>
              </a:xfrm>
              <a:custGeom>
                <a:avLst/>
                <a:gdLst>
                  <a:gd name="connsiteX0" fmla="*/ 606056 w 2349796"/>
                  <a:gd name="connsiteY0" fmla="*/ 0 h 2551814"/>
                  <a:gd name="connsiteX1" fmla="*/ 0 w 2349796"/>
                  <a:gd name="connsiteY1" fmla="*/ 1265275 h 2551814"/>
                  <a:gd name="connsiteX2" fmla="*/ 765545 w 2349796"/>
                  <a:gd name="connsiteY2" fmla="*/ 2551814 h 2551814"/>
                  <a:gd name="connsiteX3" fmla="*/ 1924493 w 2349796"/>
                  <a:gd name="connsiteY3" fmla="*/ 2275368 h 2551814"/>
                  <a:gd name="connsiteX4" fmla="*/ 2349796 w 2349796"/>
                  <a:gd name="connsiteY4" fmla="*/ 893135 h 2551814"/>
                  <a:gd name="connsiteX5" fmla="*/ 1531089 w 2349796"/>
                  <a:gd name="connsiteY5" fmla="*/ 63796 h 2551814"/>
                  <a:gd name="connsiteX6" fmla="*/ 606056 w 2349796"/>
                  <a:gd name="connsiteY6" fmla="*/ 0 h 2551814"/>
                  <a:gd name="connsiteX0" fmla="*/ 606056 w 2349796"/>
                  <a:gd name="connsiteY0" fmla="*/ 60848 h 2612662"/>
                  <a:gd name="connsiteX1" fmla="*/ 0 w 2349796"/>
                  <a:gd name="connsiteY1" fmla="*/ 1326123 h 2612662"/>
                  <a:gd name="connsiteX2" fmla="*/ 765545 w 2349796"/>
                  <a:gd name="connsiteY2" fmla="*/ 2612662 h 2612662"/>
                  <a:gd name="connsiteX3" fmla="*/ 1924493 w 2349796"/>
                  <a:gd name="connsiteY3" fmla="*/ 2336216 h 2612662"/>
                  <a:gd name="connsiteX4" fmla="*/ 2349796 w 2349796"/>
                  <a:gd name="connsiteY4" fmla="*/ 953983 h 2612662"/>
                  <a:gd name="connsiteX5" fmla="*/ 1531089 w 2349796"/>
                  <a:gd name="connsiteY5" fmla="*/ 124644 h 2612662"/>
                  <a:gd name="connsiteX6" fmla="*/ 606056 w 2349796"/>
                  <a:gd name="connsiteY6" fmla="*/ 60848 h 2612662"/>
                  <a:gd name="connsiteX0" fmla="*/ 606056 w 2349796"/>
                  <a:gd name="connsiteY0" fmla="*/ 60848 h 2612662"/>
                  <a:gd name="connsiteX1" fmla="*/ 0 w 2349796"/>
                  <a:gd name="connsiteY1" fmla="*/ 1326123 h 2612662"/>
                  <a:gd name="connsiteX2" fmla="*/ 765545 w 2349796"/>
                  <a:gd name="connsiteY2" fmla="*/ 2612662 h 2612662"/>
                  <a:gd name="connsiteX3" fmla="*/ 1924493 w 2349796"/>
                  <a:gd name="connsiteY3" fmla="*/ 2336216 h 2612662"/>
                  <a:gd name="connsiteX4" fmla="*/ 2349796 w 2349796"/>
                  <a:gd name="connsiteY4" fmla="*/ 953983 h 2612662"/>
                  <a:gd name="connsiteX5" fmla="*/ 1531089 w 2349796"/>
                  <a:gd name="connsiteY5" fmla="*/ 124644 h 2612662"/>
                  <a:gd name="connsiteX6" fmla="*/ 606056 w 2349796"/>
                  <a:gd name="connsiteY6" fmla="*/ 60848 h 2612662"/>
                  <a:gd name="connsiteX0" fmla="*/ 634356 w 2378096"/>
                  <a:gd name="connsiteY0" fmla="*/ 60848 h 2612662"/>
                  <a:gd name="connsiteX1" fmla="*/ 28300 w 2378096"/>
                  <a:gd name="connsiteY1" fmla="*/ 1326123 h 2612662"/>
                  <a:gd name="connsiteX2" fmla="*/ 793845 w 2378096"/>
                  <a:gd name="connsiteY2" fmla="*/ 2612662 h 2612662"/>
                  <a:gd name="connsiteX3" fmla="*/ 1952793 w 2378096"/>
                  <a:gd name="connsiteY3" fmla="*/ 2336216 h 2612662"/>
                  <a:gd name="connsiteX4" fmla="*/ 2378096 w 2378096"/>
                  <a:gd name="connsiteY4" fmla="*/ 953983 h 2612662"/>
                  <a:gd name="connsiteX5" fmla="*/ 1559389 w 2378096"/>
                  <a:gd name="connsiteY5" fmla="*/ 124644 h 2612662"/>
                  <a:gd name="connsiteX6" fmla="*/ 634356 w 2378096"/>
                  <a:gd name="connsiteY6" fmla="*/ 60848 h 2612662"/>
                  <a:gd name="connsiteX0" fmla="*/ 634356 w 2378096"/>
                  <a:gd name="connsiteY0" fmla="*/ 60848 h 2612662"/>
                  <a:gd name="connsiteX1" fmla="*/ 28300 w 2378096"/>
                  <a:gd name="connsiteY1" fmla="*/ 1326123 h 2612662"/>
                  <a:gd name="connsiteX2" fmla="*/ 793845 w 2378096"/>
                  <a:gd name="connsiteY2" fmla="*/ 2612662 h 2612662"/>
                  <a:gd name="connsiteX3" fmla="*/ 1952793 w 2378096"/>
                  <a:gd name="connsiteY3" fmla="*/ 2336216 h 2612662"/>
                  <a:gd name="connsiteX4" fmla="*/ 2378096 w 2378096"/>
                  <a:gd name="connsiteY4" fmla="*/ 953983 h 2612662"/>
                  <a:gd name="connsiteX5" fmla="*/ 1559389 w 2378096"/>
                  <a:gd name="connsiteY5" fmla="*/ 124644 h 2612662"/>
                  <a:gd name="connsiteX6" fmla="*/ 634356 w 2378096"/>
                  <a:gd name="connsiteY6" fmla="*/ 60848 h 2612662"/>
                  <a:gd name="connsiteX0" fmla="*/ 634356 w 2378096"/>
                  <a:gd name="connsiteY0" fmla="*/ 60848 h 2667611"/>
                  <a:gd name="connsiteX1" fmla="*/ 28300 w 2378096"/>
                  <a:gd name="connsiteY1" fmla="*/ 1326123 h 2667611"/>
                  <a:gd name="connsiteX2" fmla="*/ 793845 w 2378096"/>
                  <a:gd name="connsiteY2" fmla="*/ 2612662 h 2667611"/>
                  <a:gd name="connsiteX3" fmla="*/ 1952793 w 2378096"/>
                  <a:gd name="connsiteY3" fmla="*/ 2336216 h 2667611"/>
                  <a:gd name="connsiteX4" fmla="*/ 2378096 w 2378096"/>
                  <a:gd name="connsiteY4" fmla="*/ 953983 h 2667611"/>
                  <a:gd name="connsiteX5" fmla="*/ 1559389 w 2378096"/>
                  <a:gd name="connsiteY5" fmla="*/ 124644 h 2667611"/>
                  <a:gd name="connsiteX6" fmla="*/ 634356 w 2378096"/>
                  <a:gd name="connsiteY6" fmla="*/ 60848 h 2667611"/>
                  <a:gd name="connsiteX0" fmla="*/ 634356 w 2378096"/>
                  <a:gd name="connsiteY0" fmla="*/ 60848 h 2412175"/>
                  <a:gd name="connsiteX1" fmla="*/ 28300 w 2378096"/>
                  <a:gd name="connsiteY1" fmla="*/ 1326123 h 2412175"/>
                  <a:gd name="connsiteX2" fmla="*/ 985231 w 2378096"/>
                  <a:gd name="connsiteY2" fmla="*/ 2272420 h 2412175"/>
                  <a:gd name="connsiteX3" fmla="*/ 1952793 w 2378096"/>
                  <a:gd name="connsiteY3" fmla="*/ 2336216 h 2412175"/>
                  <a:gd name="connsiteX4" fmla="*/ 2378096 w 2378096"/>
                  <a:gd name="connsiteY4" fmla="*/ 953983 h 2412175"/>
                  <a:gd name="connsiteX5" fmla="*/ 1559389 w 2378096"/>
                  <a:gd name="connsiteY5" fmla="*/ 124644 h 2412175"/>
                  <a:gd name="connsiteX6" fmla="*/ 634356 w 2378096"/>
                  <a:gd name="connsiteY6" fmla="*/ 60848 h 2412175"/>
                  <a:gd name="connsiteX0" fmla="*/ 634356 w 2378096"/>
                  <a:gd name="connsiteY0" fmla="*/ 60848 h 2412175"/>
                  <a:gd name="connsiteX1" fmla="*/ 28300 w 2378096"/>
                  <a:gd name="connsiteY1" fmla="*/ 1326123 h 2412175"/>
                  <a:gd name="connsiteX2" fmla="*/ 985231 w 2378096"/>
                  <a:gd name="connsiteY2" fmla="*/ 2272420 h 2412175"/>
                  <a:gd name="connsiteX3" fmla="*/ 1952793 w 2378096"/>
                  <a:gd name="connsiteY3" fmla="*/ 2336216 h 2412175"/>
                  <a:gd name="connsiteX4" fmla="*/ 2378096 w 2378096"/>
                  <a:gd name="connsiteY4" fmla="*/ 953983 h 2412175"/>
                  <a:gd name="connsiteX5" fmla="*/ 1559389 w 2378096"/>
                  <a:gd name="connsiteY5" fmla="*/ 124644 h 2412175"/>
                  <a:gd name="connsiteX6" fmla="*/ 634356 w 2378096"/>
                  <a:gd name="connsiteY6" fmla="*/ 60848 h 2412175"/>
                  <a:gd name="connsiteX0" fmla="*/ 634356 w 2378096"/>
                  <a:gd name="connsiteY0" fmla="*/ 60848 h 2412175"/>
                  <a:gd name="connsiteX1" fmla="*/ 28300 w 2378096"/>
                  <a:gd name="connsiteY1" fmla="*/ 1326123 h 2412175"/>
                  <a:gd name="connsiteX2" fmla="*/ 985231 w 2378096"/>
                  <a:gd name="connsiteY2" fmla="*/ 2272420 h 2412175"/>
                  <a:gd name="connsiteX3" fmla="*/ 1952793 w 2378096"/>
                  <a:gd name="connsiteY3" fmla="*/ 2336216 h 2412175"/>
                  <a:gd name="connsiteX4" fmla="*/ 2378096 w 2378096"/>
                  <a:gd name="connsiteY4" fmla="*/ 953983 h 2412175"/>
                  <a:gd name="connsiteX5" fmla="*/ 1559389 w 2378096"/>
                  <a:gd name="connsiteY5" fmla="*/ 124644 h 2412175"/>
                  <a:gd name="connsiteX6" fmla="*/ 634356 w 2378096"/>
                  <a:gd name="connsiteY6" fmla="*/ 60848 h 2412175"/>
                  <a:gd name="connsiteX0" fmla="*/ 634356 w 2378096"/>
                  <a:gd name="connsiteY0" fmla="*/ 60848 h 2387789"/>
                  <a:gd name="connsiteX1" fmla="*/ 28300 w 2378096"/>
                  <a:gd name="connsiteY1" fmla="*/ 1326123 h 2387789"/>
                  <a:gd name="connsiteX2" fmla="*/ 1070291 w 2378096"/>
                  <a:gd name="connsiteY2" fmla="*/ 2208625 h 2387789"/>
                  <a:gd name="connsiteX3" fmla="*/ 1952793 w 2378096"/>
                  <a:gd name="connsiteY3" fmla="*/ 2336216 h 2387789"/>
                  <a:gd name="connsiteX4" fmla="*/ 2378096 w 2378096"/>
                  <a:gd name="connsiteY4" fmla="*/ 953983 h 2387789"/>
                  <a:gd name="connsiteX5" fmla="*/ 1559389 w 2378096"/>
                  <a:gd name="connsiteY5" fmla="*/ 124644 h 2387789"/>
                  <a:gd name="connsiteX6" fmla="*/ 634356 w 2378096"/>
                  <a:gd name="connsiteY6" fmla="*/ 60848 h 2387789"/>
                  <a:gd name="connsiteX0" fmla="*/ 634356 w 2378096"/>
                  <a:gd name="connsiteY0" fmla="*/ 60848 h 2387789"/>
                  <a:gd name="connsiteX1" fmla="*/ 28300 w 2378096"/>
                  <a:gd name="connsiteY1" fmla="*/ 1326123 h 2387789"/>
                  <a:gd name="connsiteX2" fmla="*/ 1070291 w 2378096"/>
                  <a:gd name="connsiteY2" fmla="*/ 2208625 h 2387789"/>
                  <a:gd name="connsiteX3" fmla="*/ 1952793 w 2378096"/>
                  <a:gd name="connsiteY3" fmla="*/ 2336216 h 2387789"/>
                  <a:gd name="connsiteX4" fmla="*/ 2378096 w 2378096"/>
                  <a:gd name="connsiteY4" fmla="*/ 953983 h 2387789"/>
                  <a:gd name="connsiteX5" fmla="*/ 1559389 w 2378096"/>
                  <a:gd name="connsiteY5" fmla="*/ 124644 h 2387789"/>
                  <a:gd name="connsiteX6" fmla="*/ 634356 w 2378096"/>
                  <a:gd name="connsiteY6" fmla="*/ 60848 h 2387789"/>
                  <a:gd name="connsiteX0" fmla="*/ 634356 w 2378096"/>
                  <a:gd name="connsiteY0" fmla="*/ 60848 h 2351339"/>
                  <a:gd name="connsiteX1" fmla="*/ 28300 w 2378096"/>
                  <a:gd name="connsiteY1" fmla="*/ 1326123 h 2351339"/>
                  <a:gd name="connsiteX2" fmla="*/ 1070291 w 2378096"/>
                  <a:gd name="connsiteY2" fmla="*/ 2208625 h 2351339"/>
                  <a:gd name="connsiteX3" fmla="*/ 1952793 w 2378096"/>
                  <a:gd name="connsiteY3" fmla="*/ 2336216 h 2351339"/>
                  <a:gd name="connsiteX4" fmla="*/ 2378096 w 2378096"/>
                  <a:gd name="connsiteY4" fmla="*/ 953983 h 2351339"/>
                  <a:gd name="connsiteX5" fmla="*/ 1559389 w 2378096"/>
                  <a:gd name="connsiteY5" fmla="*/ 124644 h 2351339"/>
                  <a:gd name="connsiteX6" fmla="*/ 634356 w 2378096"/>
                  <a:gd name="connsiteY6" fmla="*/ 60848 h 2351339"/>
                  <a:gd name="connsiteX0" fmla="*/ 634356 w 2378096"/>
                  <a:gd name="connsiteY0" fmla="*/ 60848 h 2336216"/>
                  <a:gd name="connsiteX1" fmla="*/ 28300 w 2378096"/>
                  <a:gd name="connsiteY1" fmla="*/ 1326123 h 2336216"/>
                  <a:gd name="connsiteX2" fmla="*/ 1070291 w 2378096"/>
                  <a:gd name="connsiteY2" fmla="*/ 2208625 h 2336216"/>
                  <a:gd name="connsiteX3" fmla="*/ 1952793 w 2378096"/>
                  <a:gd name="connsiteY3" fmla="*/ 2336216 h 2336216"/>
                  <a:gd name="connsiteX4" fmla="*/ 2378096 w 2378096"/>
                  <a:gd name="connsiteY4" fmla="*/ 953983 h 2336216"/>
                  <a:gd name="connsiteX5" fmla="*/ 1559389 w 2378096"/>
                  <a:gd name="connsiteY5" fmla="*/ 124644 h 2336216"/>
                  <a:gd name="connsiteX6" fmla="*/ 634356 w 2378096"/>
                  <a:gd name="connsiteY6" fmla="*/ 60848 h 2336216"/>
                  <a:gd name="connsiteX0" fmla="*/ 634356 w 2378096"/>
                  <a:gd name="connsiteY0" fmla="*/ 60848 h 2213015"/>
                  <a:gd name="connsiteX1" fmla="*/ 28300 w 2378096"/>
                  <a:gd name="connsiteY1" fmla="*/ 1326123 h 2213015"/>
                  <a:gd name="connsiteX2" fmla="*/ 1070291 w 2378096"/>
                  <a:gd name="connsiteY2" fmla="*/ 2208625 h 2213015"/>
                  <a:gd name="connsiteX3" fmla="*/ 1750774 w 2378096"/>
                  <a:gd name="connsiteY3" fmla="*/ 2059769 h 2213015"/>
                  <a:gd name="connsiteX4" fmla="*/ 2378096 w 2378096"/>
                  <a:gd name="connsiteY4" fmla="*/ 953983 h 2213015"/>
                  <a:gd name="connsiteX5" fmla="*/ 1559389 w 2378096"/>
                  <a:gd name="connsiteY5" fmla="*/ 124644 h 2213015"/>
                  <a:gd name="connsiteX6" fmla="*/ 634356 w 2378096"/>
                  <a:gd name="connsiteY6" fmla="*/ 60848 h 2213015"/>
                  <a:gd name="connsiteX0" fmla="*/ 634356 w 2378096"/>
                  <a:gd name="connsiteY0" fmla="*/ 60848 h 2213015"/>
                  <a:gd name="connsiteX1" fmla="*/ 28300 w 2378096"/>
                  <a:gd name="connsiteY1" fmla="*/ 1326123 h 2213015"/>
                  <a:gd name="connsiteX2" fmla="*/ 1070291 w 2378096"/>
                  <a:gd name="connsiteY2" fmla="*/ 2208625 h 2213015"/>
                  <a:gd name="connsiteX3" fmla="*/ 1750774 w 2378096"/>
                  <a:gd name="connsiteY3" fmla="*/ 2059769 h 2213015"/>
                  <a:gd name="connsiteX4" fmla="*/ 2378096 w 2378096"/>
                  <a:gd name="connsiteY4" fmla="*/ 953983 h 2213015"/>
                  <a:gd name="connsiteX5" fmla="*/ 1559389 w 2378096"/>
                  <a:gd name="connsiteY5" fmla="*/ 124644 h 2213015"/>
                  <a:gd name="connsiteX6" fmla="*/ 634356 w 2378096"/>
                  <a:gd name="connsiteY6" fmla="*/ 60848 h 2213015"/>
                  <a:gd name="connsiteX0" fmla="*/ 634356 w 2378096"/>
                  <a:gd name="connsiteY0" fmla="*/ 60848 h 2213015"/>
                  <a:gd name="connsiteX1" fmla="*/ 28300 w 2378096"/>
                  <a:gd name="connsiteY1" fmla="*/ 1326123 h 2213015"/>
                  <a:gd name="connsiteX2" fmla="*/ 1070291 w 2378096"/>
                  <a:gd name="connsiteY2" fmla="*/ 2208625 h 2213015"/>
                  <a:gd name="connsiteX3" fmla="*/ 1750774 w 2378096"/>
                  <a:gd name="connsiteY3" fmla="*/ 2059769 h 2213015"/>
                  <a:gd name="connsiteX4" fmla="*/ 2378096 w 2378096"/>
                  <a:gd name="connsiteY4" fmla="*/ 953983 h 2213015"/>
                  <a:gd name="connsiteX5" fmla="*/ 1559389 w 2378096"/>
                  <a:gd name="connsiteY5" fmla="*/ 124644 h 2213015"/>
                  <a:gd name="connsiteX6" fmla="*/ 634356 w 2378096"/>
                  <a:gd name="connsiteY6" fmla="*/ 60848 h 2213015"/>
                  <a:gd name="connsiteX0" fmla="*/ 634356 w 1793305"/>
                  <a:gd name="connsiteY0" fmla="*/ 60848 h 2213015"/>
                  <a:gd name="connsiteX1" fmla="*/ 28300 w 1793305"/>
                  <a:gd name="connsiteY1" fmla="*/ 1326123 h 2213015"/>
                  <a:gd name="connsiteX2" fmla="*/ 1070291 w 1793305"/>
                  <a:gd name="connsiteY2" fmla="*/ 2208625 h 2213015"/>
                  <a:gd name="connsiteX3" fmla="*/ 1750774 w 1793305"/>
                  <a:gd name="connsiteY3" fmla="*/ 2059769 h 2213015"/>
                  <a:gd name="connsiteX4" fmla="*/ 1793305 w 1793305"/>
                  <a:gd name="connsiteY4" fmla="*/ 953983 h 2213015"/>
                  <a:gd name="connsiteX5" fmla="*/ 1559389 w 1793305"/>
                  <a:gd name="connsiteY5" fmla="*/ 124644 h 2213015"/>
                  <a:gd name="connsiteX6" fmla="*/ 634356 w 1793305"/>
                  <a:gd name="connsiteY6" fmla="*/ 60848 h 2213015"/>
                  <a:gd name="connsiteX0" fmla="*/ 634356 w 1847943"/>
                  <a:gd name="connsiteY0" fmla="*/ 60848 h 2213015"/>
                  <a:gd name="connsiteX1" fmla="*/ 28300 w 1847943"/>
                  <a:gd name="connsiteY1" fmla="*/ 1326123 h 2213015"/>
                  <a:gd name="connsiteX2" fmla="*/ 1070291 w 1847943"/>
                  <a:gd name="connsiteY2" fmla="*/ 2208625 h 2213015"/>
                  <a:gd name="connsiteX3" fmla="*/ 1750774 w 1847943"/>
                  <a:gd name="connsiteY3" fmla="*/ 2059769 h 2213015"/>
                  <a:gd name="connsiteX4" fmla="*/ 1793305 w 1847943"/>
                  <a:gd name="connsiteY4" fmla="*/ 953983 h 2213015"/>
                  <a:gd name="connsiteX5" fmla="*/ 1559389 w 1847943"/>
                  <a:gd name="connsiteY5" fmla="*/ 124644 h 2213015"/>
                  <a:gd name="connsiteX6" fmla="*/ 634356 w 1847943"/>
                  <a:gd name="connsiteY6" fmla="*/ 60848 h 2213015"/>
                  <a:gd name="connsiteX0" fmla="*/ 634356 w 1847943"/>
                  <a:gd name="connsiteY0" fmla="*/ 60848 h 2213015"/>
                  <a:gd name="connsiteX1" fmla="*/ 28300 w 1847943"/>
                  <a:gd name="connsiteY1" fmla="*/ 1326123 h 2213015"/>
                  <a:gd name="connsiteX2" fmla="*/ 1070291 w 1847943"/>
                  <a:gd name="connsiteY2" fmla="*/ 2208625 h 2213015"/>
                  <a:gd name="connsiteX3" fmla="*/ 1750774 w 1847943"/>
                  <a:gd name="connsiteY3" fmla="*/ 2059769 h 2213015"/>
                  <a:gd name="connsiteX4" fmla="*/ 1793305 w 1847943"/>
                  <a:gd name="connsiteY4" fmla="*/ 953983 h 2213015"/>
                  <a:gd name="connsiteX5" fmla="*/ 1559389 w 1847943"/>
                  <a:gd name="connsiteY5" fmla="*/ 124644 h 2213015"/>
                  <a:gd name="connsiteX6" fmla="*/ 634356 w 1847943"/>
                  <a:gd name="connsiteY6" fmla="*/ 60848 h 2213015"/>
                  <a:gd name="connsiteX0" fmla="*/ 634356 w 1847943"/>
                  <a:gd name="connsiteY0" fmla="*/ 60848 h 2213015"/>
                  <a:gd name="connsiteX1" fmla="*/ 28300 w 1847943"/>
                  <a:gd name="connsiteY1" fmla="*/ 1326123 h 2213015"/>
                  <a:gd name="connsiteX2" fmla="*/ 1070291 w 1847943"/>
                  <a:gd name="connsiteY2" fmla="*/ 2208625 h 2213015"/>
                  <a:gd name="connsiteX3" fmla="*/ 1750774 w 1847943"/>
                  <a:gd name="connsiteY3" fmla="*/ 2059769 h 2213015"/>
                  <a:gd name="connsiteX4" fmla="*/ 1793305 w 1847943"/>
                  <a:gd name="connsiteY4" fmla="*/ 953983 h 2213015"/>
                  <a:gd name="connsiteX5" fmla="*/ 1559389 w 1847943"/>
                  <a:gd name="connsiteY5" fmla="*/ 124644 h 2213015"/>
                  <a:gd name="connsiteX6" fmla="*/ 634356 w 1847943"/>
                  <a:gd name="connsiteY6" fmla="*/ 60848 h 2213015"/>
                  <a:gd name="connsiteX0" fmla="*/ 634356 w 1847943"/>
                  <a:gd name="connsiteY0" fmla="*/ 89333 h 2241500"/>
                  <a:gd name="connsiteX1" fmla="*/ 28300 w 1847943"/>
                  <a:gd name="connsiteY1" fmla="*/ 1354608 h 2241500"/>
                  <a:gd name="connsiteX2" fmla="*/ 1070291 w 1847943"/>
                  <a:gd name="connsiteY2" fmla="*/ 2237110 h 2241500"/>
                  <a:gd name="connsiteX3" fmla="*/ 1750774 w 1847943"/>
                  <a:gd name="connsiteY3" fmla="*/ 2088254 h 2241500"/>
                  <a:gd name="connsiteX4" fmla="*/ 1793305 w 1847943"/>
                  <a:gd name="connsiteY4" fmla="*/ 982468 h 2241500"/>
                  <a:gd name="connsiteX5" fmla="*/ 1559389 w 1847943"/>
                  <a:gd name="connsiteY5" fmla="*/ 153129 h 2241500"/>
                  <a:gd name="connsiteX6" fmla="*/ 634356 w 1847943"/>
                  <a:gd name="connsiteY6" fmla="*/ 89333 h 2241500"/>
                  <a:gd name="connsiteX0" fmla="*/ 634356 w 1847943"/>
                  <a:gd name="connsiteY0" fmla="*/ 64168 h 2216335"/>
                  <a:gd name="connsiteX1" fmla="*/ 28300 w 1847943"/>
                  <a:gd name="connsiteY1" fmla="*/ 1329443 h 2216335"/>
                  <a:gd name="connsiteX2" fmla="*/ 1070291 w 1847943"/>
                  <a:gd name="connsiteY2" fmla="*/ 2211945 h 2216335"/>
                  <a:gd name="connsiteX3" fmla="*/ 1750774 w 1847943"/>
                  <a:gd name="connsiteY3" fmla="*/ 2063089 h 2216335"/>
                  <a:gd name="connsiteX4" fmla="*/ 1793305 w 1847943"/>
                  <a:gd name="connsiteY4" fmla="*/ 957303 h 2216335"/>
                  <a:gd name="connsiteX5" fmla="*/ 1527491 w 1847943"/>
                  <a:gd name="connsiteY5" fmla="*/ 223657 h 2216335"/>
                  <a:gd name="connsiteX6" fmla="*/ 634356 w 1847943"/>
                  <a:gd name="connsiteY6" fmla="*/ 64168 h 2216335"/>
                  <a:gd name="connsiteX0" fmla="*/ 634356 w 1847943"/>
                  <a:gd name="connsiteY0" fmla="*/ 64168 h 2243843"/>
                  <a:gd name="connsiteX1" fmla="*/ 28300 w 1847943"/>
                  <a:gd name="connsiteY1" fmla="*/ 1329443 h 2243843"/>
                  <a:gd name="connsiteX2" fmla="*/ 1109289 w 1847943"/>
                  <a:gd name="connsiteY2" fmla="*/ 2243843 h 2243843"/>
                  <a:gd name="connsiteX3" fmla="*/ 1750774 w 1847943"/>
                  <a:gd name="connsiteY3" fmla="*/ 2063089 h 2243843"/>
                  <a:gd name="connsiteX4" fmla="*/ 1793305 w 1847943"/>
                  <a:gd name="connsiteY4" fmla="*/ 957303 h 2243843"/>
                  <a:gd name="connsiteX5" fmla="*/ 1527491 w 1847943"/>
                  <a:gd name="connsiteY5" fmla="*/ 223657 h 2243843"/>
                  <a:gd name="connsiteX6" fmla="*/ 634356 w 1847943"/>
                  <a:gd name="connsiteY6" fmla="*/ 64168 h 2243843"/>
                  <a:gd name="connsiteX0" fmla="*/ 634356 w 1847943"/>
                  <a:gd name="connsiteY0" fmla="*/ 64168 h 2243843"/>
                  <a:gd name="connsiteX1" fmla="*/ 28300 w 1847943"/>
                  <a:gd name="connsiteY1" fmla="*/ 1329443 h 2243843"/>
                  <a:gd name="connsiteX2" fmla="*/ 1109289 w 1847943"/>
                  <a:gd name="connsiteY2" fmla="*/ 2243843 h 2243843"/>
                  <a:gd name="connsiteX3" fmla="*/ 1750774 w 1847943"/>
                  <a:gd name="connsiteY3" fmla="*/ 2063089 h 2243843"/>
                  <a:gd name="connsiteX4" fmla="*/ 1793305 w 1847943"/>
                  <a:gd name="connsiteY4" fmla="*/ 957303 h 2243843"/>
                  <a:gd name="connsiteX5" fmla="*/ 1527491 w 1847943"/>
                  <a:gd name="connsiteY5" fmla="*/ 223657 h 2243843"/>
                  <a:gd name="connsiteX6" fmla="*/ 634356 w 1847943"/>
                  <a:gd name="connsiteY6" fmla="*/ 64168 h 2243843"/>
                  <a:gd name="connsiteX0" fmla="*/ 634356 w 1847943"/>
                  <a:gd name="connsiteY0" fmla="*/ 64168 h 2243843"/>
                  <a:gd name="connsiteX1" fmla="*/ 28300 w 1847943"/>
                  <a:gd name="connsiteY1" fmla="*/ 1329443 h 2243843"/>
                  <a:gd name="connsiteX2" fmla="*/ 1109289 w 1847943"/>
                  <a:gd name="connsiteY2" fmla="*/ 2243843 h 2243843"/>
                  <a:gd name="connsiteX3" fmla="*/ 1750774 w 1847943"/>
                  <a:gd name="connsiteY3" fmla="*/ 2063089 h 2243843"/>
                  <a:gd name="connsiteX4" fmla="*/ 1793305 w 1847943"/>
                  <a:gd name="connsiteY4" fmla="*/ 957303 h 2243843"/>
                  <a:gd name="connsiteX5" fmla="*/ 1527491 w 1847943"/>
                  <a:gd name="connsiteY5" fmla="*/ 223657 h 2243843"/>
                  <a:gd name="connsiteX6" fmla="*/ 634356 w 1847943"/>
                  <a:gd name="connsiteY6" fmla="*/ 64168 h 2243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47943" h="2243843">
                    <a:moveTo>
                      <a:pt x="634356" y="64168"/>
                    </a:moveTo>
                    <a:cubicBezTo>
                      <a:pt x="113361" y="528456"/>
                      <a:pt x="-78025" y="971481"/>
                      <a:pt x="28300" y="1329443"/>
                    </a:cubicBezTo>
                    <a:cubicBezTo>
                      <a:pt x="719416" y="2587629"/>
                      <a:pt x="390520" y="2080810"/>
                      <a:pt x="1109289" y="2243843"/>
                    </a:cubicBezTo>
                    <a:cubicBezTo>
                      <a:pt x="1614363" y="2226122"/>
                      <a:pt x="1406988" y="2272195"/>
                      <a:pt x="1750774" y="2063089"/>
                    </a:cubicBezTo>
                    <a:cubicBezTo>
                      <a:pt x="1885453" y="1588169"/>
                      <a:pt x="1860644" y="1368428"/>
                      <a:pt x="1793305" y="957303"/>
                    </a:cubicBezTo>
                    <a:cubicBezTo>
                      <a:pt x="1757863" y="659591"/>
                      <a:pt x="1796850" y="521368"/>
                      <a:pt x="1527491" y="223657"/>
                    </a:cubicBezTo>
                    <a:cubicBezTo>
                      <a:pt x="1155352" y="74802"/>
                      <a:pt x="995863" y="-95321"/>
                      <a:pt x="634356" y="64168"/>
                    </a:cubicBezTo>
                    <a:close/>
                  </a:path>
                </a:pathLst>
              </a:cu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7340646" y="3789041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8028384" y="3286232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6768395" y="3700096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7749057" y="437636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7239141" y="4420851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913282" y="3827413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7513064" y="3092876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6970791" y="314096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0" name="Oval 39"/>
            <p:cNvSpPr/>
            <p:nvPr/>
          </p:nvSpPr>
          <p:spPr>
            <a:xfrm>
              <a:off x="4118882" y="3432921"/>
              <a:ext cx="409521" cy="4095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rved Down Arrow 8"/>
            <p:cNvSpPr/>
            <p:nvPr/>
          </p:nvSpPr>
          <p:spPr>
            <a:xfrm>
              <a:off x="2331583" y="2125662"/>
              <a:ext cx="2099495" cy="939297"/>
            </a:xfrm>
            <a:prstGeom prst="curvedDownArrow">
              <a:avLst>
                <a:gd name="adj1" fmla="val 13022"/>
                <a:gd name="adj2" fmla="val 50000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268498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11 Genetic diversity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21641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Genetic bottleneck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10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334791" y="2245227"/>
            <a:ext cx="8557689" cy="3566881"/>
            <a:chOff x="334791" y="2245227"/>
            <a:chExt cx="8557689" cy="3566881"/>
          </a:xfrm>
        </p:grpSpPr>
        <p:grpSp>
          <p:nvGrpSpPr>
            <p:cNvPr id="10" name="Group 9"/>
            <p:cNvGrpSpPr/>
            <p:nvPr/>
          </p:nvGrpSpPr>
          <p:grpSpPr>
            <a:xfrm>
              <a:off x="334791" y="2312105"/>
              <a:ext cx="1827154" cy="3361849"/>
              <a:chOff x="296574" y="2659439"/>
              <a:chExt cx="1827154" cy="3361849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693866" y="2659439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413946" y="338076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607200" y="4675663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216373" y="5011631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743476" y="3695754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625372" y="3993030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96574" y="4310035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706095" y="532661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714207" y="4675662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043608" y="422108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981363" y="308185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88871" y="3188570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084671" y="561176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6" name="Right Arrow 25"/>
            <p:cNvSpPr/>
            <p:nvPr/>
          </p:nvSpPr>
          <p:spPr>
            <a:xfrm>
              <a:off x="4932040" y="3560397"/>
              <a:ext cx="792088" cy="576063"/>
            </a:xfrm>
            <a:prstGeom prst="rightArrow">
              <a:avLst>
                <a:gd name="adj1" fmla="val 26851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7365409" y="2245227"/>
              <a:ext cx="1527071" cy="2939430"/>
              <a:chOff x="7365409" y="2987322"/>
              <a:chExt cx="1527071" cy="29394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8379650" y="3510182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7720014" y="361131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365409" y="4133301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8129535" y="3932683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7825450" y="4458541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8328644" y="505147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834887" y="5013176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8328645" y="4581126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8379651" y="2987322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604706" y="3097432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8482959" y="5517231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953254" y="2367843"/>
              <a:ext cx="1856384" cy="3444265"/>
              <a:chOff x="2883315" y="2482487"/>
              <a:chExt cx="1856384" cy="3444265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3230973" y="2538719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951053" y="326004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280583" y="3575034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162479" y="3872310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925978" y="3067850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&quot;No&quot; Symbol 6"/>
              <p:cNvSpPr/>
              <p:nvPr/>
            </p:nvSpPr>
            <p:spPr>
              <a:xfrm>
                <a:off x="3224351" y="2482487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&quot;No&quot; Symbol 66"/>
              <p:cNvSpPr/>
              <p:nvPr/>
            </p:nvSpPr>
            <p:spPr>
              <a:xfrm>
                <a:off x="2883315" y="3011618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&quot;No&quot; Symbol 67"/>
              <p:cNvSpPr/>
              <p:nvPr/>
            </p:nvSpPr>
            <p:spPr>
              <a:xfrm>
                <a:off x="3894821" y="3173770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&quot;No&quot; Symbol 68"/>
              <p:cNvSpPr/>
              <p:nvPr/>
            </p:nvSpPr>
            <p:spPr>
              <a:xfrm>
                <a:off x="4110870" y="3816078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2982210" y="4386855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&quot;No&quot; Symbol 72"/>
              <p:cNvSpPr/>
              <p:nvPr/>
            </p:nvSpPr>
            <p:spPr>
              <a:xfrm>
                <a:off x="2925978" y="4320135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4124176" y="470192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514772" y="5471488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" name="&quot;No&quot; Symbol 77"/>
              <p:cNvSpPr/>
              <p:nvPr/>
            </p:nvSpPr>
            <p:spPr>
              <a:xfrm>
                <a:off x="3458540" y="5404768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676686" y="4253781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" name="&quot;No&quot; Symbol 79"/>
              <p:cNvSpPr/>
              <p:nvPr/>
            </p:nvSpPr>
            <p:spPr>
              <a:xfrm>
                <a:off x="3625077" y="4197549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937678" y="2659439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" name="&quot;No&quot; Symbol 81"/>
              <p:cNvSpPr/>
              <p:nvPr/>
            </p:nvSpPr>
            <p:spPr>
              <a:xfrm>
                <a:off x="3886069" y="2603207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4269324" y="5312471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" name="&quot;No&quot; Symbol 83"/>
              <p:cNvSpPr/>
              <p:nvPr/>
            </p:nvSpPr>
            <p:spPr>
              <a:xfrm>
                <a:off x="4217715" y="5256239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3332192" y="4815497"/>
                <a:ext cx="409521" cy="4095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" name="&quot;No&quot; Symbol 85"/>
              <p:cNvSpPr/>
              <p:nvPr/>
            </p:nvSpPr>
            <p:spPr>
              <a:xfrm>
                <a:off x="3280583" y="4759265"/>
                <a:ext cx="521984" cy="521984"/>
              </a:xfrm>
              <a:prstGeom prst="noSmoking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7" name="Oval 86"/>
            <p:cNvSpPr/>
            <p:nvPr/>
          </p:nvSpPr>
          <p:spPr>
            <a:xfrm>
              <a:off x="5933226" y="3643667"/>
              <a:ext cx="409521" cy="4095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ight Arrow 61"/>
            <p:cNvSpPr/>
            <p:nvPr/>
          </p:nvSpPr>
          <p:spPr>
            <a:xfrm>
              <a:off x="6475831" y="3577621"/>
              <a:ext cx="792088" cy="576063"/>
            </a:xfrm>
            <a:prstGeom prst="rightArrow">
              <a:avLst>
                <a:gd name="adj1" fmla="val 26851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ight Arrow 62"/>
            <p:cNvSpPr/>
            <p:nvPr/>
          </p:nvSpPr>
          <p:spPr>
            <a:xfrm>
              <a:off x="2260061" y="3502257"/>
              <a:ext cx="792088" cy="576063"/>
            </a:xfrm>
            <a:prstGeom prst="rightArrow">
              <a:avLst>
                <a:gd name="adj1" fmla="val 26851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538642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11 Genetic diversity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93632" y="1484784"/>
            <a:ext cx="6354632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/>
              <a:t> </a:t>
            </a:r>
            <a:endParaRPr lang="en-GB" sz="1050" b="1" dirty="0" smtClean="0"/>
          </a:p>
          <a:p>
            <a:endParaRPr lang="en-GB" sz="1050" dirty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how a change in a single DNA base could bring about an altered protein.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why some mutations have little or no effect.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how selection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could bring about antibiotic resistance in bacteria.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an example of an environmental change that could cause selection to take place.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Give an example of the founder effect.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39a9fb6e2808213cf22ec6079349f23d15b65d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110</Words>
  <Application>Microsoft Office PowerPoint</Application>
  <PresentationFormat>On-screen Show (4:3)</PresentationFormat>
  <Paragraphs>33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67</cp:revision>
  <dcterms:created xsi:type="dcterms:W3CDTF">2014-09-05T07:23:33Z</dcterms:created>
  <dcterms:modified xsi:type="dcterms:W3CDTF">2015-03-25T18:55:09Z</dcterms:modified>
</cp:coreProperties>
</file>