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571" r:id="rId2"/>
    <p:sldId id="761" r:id="rId3"/>
    <p:sldId id="264" r:id="rId4"/>
    <p:sldId id="285" r:id="rId5"/>
    <p:sldId id="652" r:id="rId6"/>
    <p:sldId id="1144" r:id="rId7"/>
    <p:sldId id="1180" r:id="rId8"/>
    <p:sldId id="1181" r:id="rId9"/>
    <p:sldId id="1182" r:id="rId10"/>
    <p:sldId id="1183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008000"/>
    <a:srgbClr val="0000FF"/>
    <a:srgbClr val="FFCC99"/>
    <a:srgbClr val="66FF33"/>
    <a:srgbClr val="FF6600"/>
    <a:srgbClr val="CC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4" autoAdjust="0"/>
    <p:restoredTop sz="94658" autoAdjust="0"/>
  </p:normalViewPr>
  <p:slideViewPr>
    <p:cSldViewPr>
      <p:cViewPr varScale="1">
        <p:scale>
          <a:sx n="64" d="100"/>
          <a:sy n="64" d="100"/>
        </p:scale>
        <p:origin x="48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728882F3-BF8A-4205-95F6-DFECD64ECD5C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C4C3771A-AB26-4892-9CBB-2670F3487F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535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5C4AB3C5-98D1-4EAC-ABF3-C277989CA092}" type="datetimeFigureOut">
              <a:rPr lang="en-US" smtClean="0"/>
              <a:pPr/>
              <a:t>11/4/2019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48" tIns="46374" rIns="92748" bIns="46374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748" tIns="46374" rIns="92748" bIns="463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BCC19929-FA7A-4393-BABF-41702D127E3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6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777623" y="9480116"/>
            <a:ext cx="2889951" cy="49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748" tIns="46374" rIns="92748" bIns="46374" anchor="b"/>
          <a:lstStyle/>
          <a:p>
            <a:pPr algn="r"/>
            <a:fld id="{83976816-DA1F-4D43-B7FE-BE46B0106962}" type="slidenum">
              <a:rPr lang="en-GB" sz="1200"/>
              <a:pPr algn="r"/>
              <a:t>2</a:t>
            </a:fld>
            <a:endParaRPr lang="en-GB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a-ES"/>
              <a:t>Être – to the tune of “heigh ho”</a:t>
            </a:r>
          </a:p>
          <a:p>
            <a:pPr eaLnBrk="1" hangingPunct="1"/>
            <a:r>
              <a:rPr lang="ca-ES"/>
              <a:t>Avoir – to the tune of “the pink panther”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65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DCD89-F78F-4FAF-A0C6-8AEEEEFEE333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375B8-3D7E-44F1-8ED8-87A1E36763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5CC77-1A08-4FD3-8EDE-AB5A4121A3BE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D4B1-A014-4B17-985B-2D2B7A93E58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FD96D-6E15-45D4-B14E-D72159D60B8C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4E723-FB75-4F21-8395-A2525E23AD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427E61-B5E8-4EA8-A3AD-6EE087C99CCF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E14F63-F9DF-46A9-A31B-6FDE6E688E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8FDEA-943A-4A31-89E1-8703E2FE9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7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64E-75C9-4716-AD99-16B88C57BF9B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11A52-E981-4042-A866-82E3A660A79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359C-79FC-4434-80C2-41862FE3BDEA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E9965-ED40-40DD-AFAD-0E9D04A38A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E2317-1753-440B-8A1E-3305F3A60256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80A13-62D9-4032-9661-AC0D35CA99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DAE9-1FAF-4645-95C8-9202FE6A4AF0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A65F-E3E6-44A7-9378-D1072A0394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32DEE-8F44-4A79-BA25-751123DC5250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A806-A349-4D95-B5D1-DDF02840B98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4B3C8-F608-4924-9FDA-6663A26E6F80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2598-F4FC-4561-8696-80AC039E66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E2E7-2317-44C1-A44F-F27BCAFD53C9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31AB-FE3D-47A5-94DF-8CB44D1CE72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BFD6C-3649-4F76-81B5-10E015748A08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37DC-5E95-40D7-B56B-FAAD163299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205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F0F1FE-996A-49CC-8253-8594A8AD0C52}" type="datetimeFigureOut">
              <a:rPr lang="fr-FR"/>
              <a:pPr>
                <a:defRPr/>
              </a:pPr>
              <a:t>04/11/2019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F29C6-AB96-4772-ACA7-A0454A87D4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2057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7" r:id="rId2"/>
    <p:sldLayoutId id="214748379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8" r:id="rId9"/>
    <p:sldLayoutId id="2147483793" r:id="rId10"/>
    <p:sldLayoutId id="2147483794" r:id="rId11"/>
    <p:sldLayoutId id="2147483795" r:id="rId12"/>
    <p:sldLayoutId id="214748379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5" Type="http://schemas.openxmlformats.org/officeDocument/2006/relationships/image" Target="../media/image26.jpg"/><Relationship Id="rId10" Type="http://schemas.openxmlformats.org/officeDocument/2006/relationships/image" Target="../media/image31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jp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jpeg"/><Relationship Id="rId5" Type="http://schemas.openxmlformats.org/officeDocument/2006/relationships/image" Target="../media/image26.jpg"/><Relationship Id="rId10" Type="http://schemas.openxmlformats.org/officeDocument/2006/relationships/image" Target="../media/image31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jp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sz="4000" dirty="0">
                <a:latin typeface="Comic Sans MS" pitchFamily="66" charset="0"/>
              </a:rPr>
              <a:t>Bonjour_________</a:t>
            </a:r>
            <a:br>
              <a:rPr lang="en-GB" sz="4000" dirty="0">
                <a:latin typeface="Comic Sans MS" pitchFamily="66" charset="0"/>
              </a:rPr>
            </a:br>
            <a:r>
              <a:rPr lang="en-GB" sz="4000" dirty="0">
                <a:latin typeface="Comic Sans MS" pitchFamily="66" charset="0"/>
              </a:rPr>
              <a:t>Comment </a:t>
            </a:r>
            <a:r>
              <a:rPr lang="en-US" sz="4000" dirty="0" err="1">
                <a:latin typeface="Comic Sans MS" pitchFamily="66" charset="0"/>
              </a:rPr>
              <a:t>ça</a:t>
            </a:r>
            <a:r>
              <a:rPr lang="en-US" sz="4000" dirty="0">
                <a:latin typeface="Comic Sans MS" pitchFamily="66" charset="0"/>
              </a:rPr>
              <a:t> </a:t>
            </a:r>
            <a:r>
              <a:rPr lang="en-US" sz="4000" dirty="0" err="1">
                <a:latin typeface="Comic Sans MS" pitchFamily="66" charset="0"/>
              </a:rPr>
              <a:t>va</a:t>
            </a:r>
            <a:r>
              <a:rPr lang="en-US" sz="4000" dirty="0">
                <a:latin typeface="Comic Sans MS" pitchFamily="66" charset="0"/>
              </a:rPr>
              <a:t>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2776"/>
            <a:ext cx="91440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>
                <a:latin typeface="Comic Sans MS" pitchFamily="66" charset="0"/>
              </a:rPr>
              <a:t>ça va très bien merci /super /excellent /fantastique /génial!!</a:t>
            </a:r>
          </a:p>
          <a:p>
            <a:pPr eaLnBrk="1" hangingPunct="1">
              <a:lnSpc>
                <a:spcPct val="90000"/>
              </a:lnSpc>
            </a:pPr>
            <a:endParaRPr lang="fr-FR" sz="1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>
                <a:latin typeface="Comic Sans MS" pitchFamily="66" charset="0"/>
              </a:rPr>
              <a:t>ça va comme-ci, comme-ça! / moyen /bof</a:t>
            </a:r>
          </a:p>
          <a:p>
            <a:pPr eaLnBrk="1" hangingPunct="1">
              <a:lnSpc>
                <a:spcPct val="90000"/>
              </a:lnSpc>
            </a:pPr>
            <a:endParaRPr lang="fr-FR" sz="1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ça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pas </a:t>
            </a:r>
            <a:r>
              <a:rPr lang="fr-FR" sz="2400" dirty="0">
                <a:latin typeface="Comic Sans MS" pitchFamily="66" charset="0"/>
              </a:rPr>
              <a:t>bien</a:t>
            </a:r>
            <a:r>
              <a:rPr lang="en-US" sz="2400" dirty="0">
                <a:latin typeface="Comic Sans MS" pitchFamily="66" charset="0"/>
              </a:rPr>
              <a:t>!! / mal!</a:t>
            </a:r>
            <a:endParaRPr lang="en-GB" sz="24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fr-FR" dirty="0">
              <a:latin typeface="Comic Sans MS" pitchFamily="66" charset="0"/>
            </a:endParaRPr>
          </a:p>
        </p:txBody>
      </p:sp>
      <p:pic>
        <p:nvPicPr>
          <p:cNvPr id="12293" name="Picture 5" descr="MCj042445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92896"/>
            <a:ext cx="508186" cy="52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MCj04244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936" y="908720"/>
            <a:ext cx="576064" cy="539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MCj042448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916832"/>
            <a:ext cx="467236" cy="50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51720" y="45811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987824" y="3068960"/>
            <a:ext cx="3097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latin typeface="Comic Sans MS" pitchFamily="66" charset="0"/>
              </a:rPr>
              <a:t>Pourquoi?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3573016"/>
            <a:ext cx="835818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c’est</a:t>
            </a:r>
            <a:r>
              <a:rPr lang="fr-FR" sz="2400" dirty="0">
                <a:latin typeface="Comic Sans MS" pitchFamily="66" charset="0"/>
              </a:rPr>
              <a:t> bientôt le week-end</a:t>
            </a: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j’ai</a:t>
            </a:r>
            <a:r>
              <a:rPr lang="fr-FR" sz="2400" dirty="0">
                <a:latin typeface="Comic Sans MS" pitchFamily="66" charset="0"/>
              </a:rPr>
              <a:t> faim</a:t>
            </a:r>
            <a:endParaRPr lang="fr-FR" sz="2400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je suis </a:t>
            </a:r>
            <a:r>
              <a:rPr lang="fr-FR" sz="2400" dirty="0">
                <a:latin typeface="Comic Sans MS" pitchFamily="66" charset="0"/>
              </a:rPr>
              <a:t>malade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c’est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70C0"/>
                </a:solidFill>
                <a:latin typeface="Comic Sans MS" pitchFamily="66" charset="0"/>
              </a:rPr>
              <a:t>le cours </a:t>
            </a:r>
            <a:r>
              <a:rPr lang="fr-FR" sz="2400" dirty="0">
                <a:latin typeface="Comic Sans MS" pitchFamily="66" charset="0"/>
              </a:rPr>
              <a:t>de français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qu’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il fait</a:t>
            </a:r>
            <a:r>
              <a:rPr lang="fr-FR" sz="2400" dirty="0">
                <a:latin typeface="Comic Sans MS" pitchFamily="66" charset="0"/>
              </a:rPr>
              <a:t> beau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qu’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il pleut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1" name="Picture 3" descr="C:\Documents and Settings\ademongeot\Local Settings\Temporary Internet Files\Content.IE5\QDG6SCXD\MCj042381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348880"/>
            <a:ext cx="504056" cy="58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C:\Documents and Settings\ademongeot\Local Settings\Temporary Internet Files\Content.IE5\WM95D4TZ\MCj0438227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348880"/>
            <a:ext cx="595571" cy="56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C:\Documents and Settings\ademongeot\Local Settings\Temporary Internet Files\Content.IE5\BGETIUXV\MCj0428087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1555" y="4065090"/>
            <a:ext cx="90646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Documents and Settings\ademongeot\Local Settings\Temporary Internet Files\Content.IE5\6FHTCZT4\MCj0440456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3429000"/>
            <a:ext cx="874532" cy="81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5" descr="C:\Documents and Settings\ademongeot\Local Settings\Temporary Internet Files\Content.IE5\JJ52W91N\MCj0424442000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57367" y="4565153"/>
            <a:ext cx="592138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MCFL00128_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305" y="5042990"/>
            <a:ext cx="9366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 descr="MCj0432589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5661248"/>
            <a:ext cx="705830" cy="705830"/>
          </a:xfrm>
          <a:prstGeom prst="rect">
            <a:avLst/>
          </a:prstGeom>
          <a:noFill/>
        </p:spPr>
      </p:pic>
      <p:pic>
        <p:nvPicPr>
          <p:cNvPr id="18" name="Picture 12" descr="MCj0438251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52120" y="6280337"/>
            <a:ext cx="871530" cy="577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800" y="129396"/>
            <a:ext cx="902451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3500" b="1" u="sng" dirty="0" err="1">
                <a:latin typeface="Comic Sans MS"/>
                <a:cs typeface="Arial"/>
              </a:rPr>
              <a:t>Qu’est-ce</a:t>
            </a:r>
            <a:r>
              <a:rPr lang="en-GB" sz="3500" b="1" u="sng" dirty="0">
                <a:latin typeface="Comic Sans MS"/>
                <a:cs typeface="Arial"/>
              </a:rPr>
              <a:t> que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tu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regardes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>
                <a:solidFill>
                  <a:srgbClr val="FF0000"/>
                </a:solidFill>
                <a:latin typeface="Comic Sans MS"/>
                <a:cs typeface="Arial"/>
              </a:rPr>
              <a:t>à la </a:t>
            </a:r>
            <a:r>
              <a:rPr lang="en-GB" sz="3500" b="1" u="sng" dirty="0" err="1">
                <a:solidFill>
                  <a:srgbClr val="FF0000"/>
                </a:solidFill>
                <a:latin typeface="Comic Sans MS"/>
                <a:cs typeface="Arial"/>
              </a:rPr>
              <a:t>maison</a:t>
            </a:r>
            <a:r>
              <a:rPr lang="en-GB" sz="3500" b="1" u="sng" dirty="0">
                <a:latin typeface="Comic Sans MS"/>
                <a:cs typeface="Arial"/>
              </a:rPr>
              <a:t>?</a:t>
            </a:r>
            <a:endParaRPr lang="fr-FR" sz="35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DA803C62-55FD-4116-9B0A-D79C4089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" y="833886"/>
            <a:ext cx="902451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regarde</a:t>
            </a: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err="1">
                <a:latin typeface="Comic Sans MS" panose="030F0702030302020204" pitchFamily="66" charset="0"/>
              </a:rPr>
              <a:t>vidéo</a:t>
            </a:r>
            <a:r>
              <a:rPr lang="en-GB" sz="28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800" dirty="0">
                <a:latin typeface="Comic Sans MS" panose="030F0702030302020204" pitchFamily="66" charset="0"/>
              </a:rPr>
              <a:t> sur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800" dirty="0">
                <a:latin typeface="Comic Sans MS" panose="030F0702030302020204" pitchFamily="66" charset="0"/>
              </a:rPr>
              <a:t> smartphone</a:t>
            </a:r>
          </a:p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2800" b="1" dirty="0">
                <a:latin typeface="Comic Sans MS"/>
                <a:cs typeface="Arial"/>
              </a:rPr>
              <a:t>						</a:t>
            </a:r>
            <a:endParaRPr lang="en-GB" sz="2800" b="1" dirty="0">
              <a:latin typeface="Comic Sans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500437-19E1-4578-B931-A416709F08E2}"/>
              </a:ext>
            </a:extLst>
          </p:cNvPr>
          <p:cNvSpPr txBox="1"/>
          <p:nvPr/>
        </p:nvSpPr>
        <p:spPr>
          <a:xfrm>
            <a:off x="850722" y="2214661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omic Sans MS" panose="030F0702030302020204" pitchFamily="66" charset="0"/>
              </a:rPr>
              <a:t>avant</a:t>
            </a:r>
            <a:r>
              <a:rPr lang="en-GB" sz="2400" dirty="0">
                <a:latin typeface="Comic Sans MS" panose="030F0702030302020204" pitchFamily="66" charset="0"/>
              </a:rPr>
              <a:t>/après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les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cour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42E330-49D3-45E6-B8A1-E8DB846C5FEC}"/>
              </a:ext>
            </a:extLst>
          </p:cNvPr>
          <p:cNvSpPr txBox="1"/>
          <p:nvPr/>
        </p:nvSpPr>
        <p:spPr>
          <a:xfrm>
            <a:off x="845665" y="2983601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omic Sans MS" panose="030F0702030302020204" pitchFamily="66" charset="0"/>
              </a:rPr>
              <a:t>tous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les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soir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5524737-8F66-49F0-996A-E956993C8828}"/>
              </a:ext>
            </a:extLst>
          </p:cNvPr>
          <p:cNvSpPr txBox="1"/>
          <p:nvPr/>
        </p:nvSpPr>
        <p:spPr>
          <a:xfrm>
            <a:off x="845665" y="379850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le week-end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BE50D-9F56-40E3-906A-4E73CBE5E7E0}"/>
              </a:ext>
            </a:extLst>
          </p:cNvPr>
          <p:cNvSpPr/>
          <p:nvPr/>
        </p:nvSpPr>
        <p:spPr>
          <a:xfrm>
            <a:off x="5596168" y="2655207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err="1">
                <a:latin typeface="Comic Sans MS"/>
                <a:cs typeface="Arial"/>
              </a:rPr>
              <a:t>où</a:t>
            </a:r>
            <a:r>
              <a:rPr lang="en-GB" sz="2800" b="1" dirty="0">
                <a:latin typeface="Comic Sans MS"/>
                <a:cs typeface="Arial"/>
              </a:rPr>
              <a:t>?</a:t>
            </a:r>
            <a:endParaRPr lang="en-US" sz="28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290CCE-A4BA-4BFD-A7ED-48B8A930D119}"/>
              </a:ext>
            </a:extLst>
          </p:cNvPr>
          <p:cNvSpPr txBox="1"/>
          <p:nvPr/>
        </p:nvSpPr>
        <p:spPr>
          <a:xfrm>
            <a:off x="4776223" y="345252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dans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le</a:t>
            </a:r>
            <a:r>
              <a:rPr lang="en-GB" sz="2400" dirty="0">
                <a:latin typeface="Comic Sans MS" panose="030F0702030302020204" pitchFamily="66" charset="0"/>
              </a:rPr>
              <a:t> salon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7FBE262-46F3-46C6-8613-FBCBE8FD5ED3}"/>
              </a:ext>
            </a:extLst>
          </p:cNvPr>
          <p:cNvSpPr txBox="1"/>
          <p:nvPr/>
        </p:nvSpPr>
        <p:spPr>
          <a:xfrm>
            <a:off x="4039279" y="426925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dans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le</a:t>
            </a:r>
            <a:r>
              <a:rPr lang="en-GB" sz="2400" dirty="0">
                <a:latin typeface="Comic Sans MS" panose="030F0702030302020204" pitchFamily="66" charset="0"/>
              </a:rPr>
              <a:t> bus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AAD4BEC-1893-4C8B-BED8-EF15AEF4C367}"/>
              </a:ext>
            </a:extLst>
          </p:cNvPr>
          <p:cNvSpPr txBox="1"/>
          <p:nvPr/>
        </p:nvSpPr>
        <p:spPr>
          <a:xfrm>
            <a:off x="5151303" y="522670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dans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chambre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14913-A49D-4BC1-9CD9-EFAA502671A7}"/>
              </a:ext>
            </a:extLst>
          </p:cNvPr>
          <p:cNvSpPr/>
          <p:nvPr/>
        </p:nvSpPr>
        <p:spPr>
          <a:xfrm>
            <a:off x="59966" y="1473267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err="1">
                <a:latin typeface="Comic Sans MS"/>
                <a:cs typeface="Arial"/>
              </a:rPr>
              <a:t>quand</a:t>
            </a:r>
            <a:r>
              <a:rPr lang="en-GB" sz="2800" b="1" dirty="0">
                <a:latin typeface="Comic Sans MS"/>
                <a:cs typeface="Arial"/>
              </a:rPr>
              <a:t>?</a:t>
            </a:r>
            <a:endParaRPr lang="en-US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B30A71-B45E-4F77-AE5A-092997C99533}"/>
              </a:ext>
            </a:extLst>
          </p:cNvPr>
          <p:cNvSpPr/>
          <p:nvPr/>
        </p:nvSpPr>
        <p:spPr>
          <a:xfrm>
            <a:off x="0" y="4455887"/>
            <a:ext cx="1774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/>
                <a:cs typeface="Arial"/>
              </a:rPr>
              <a:t>avec qui?</a:t>
            </a:r>
            <a:endParaRPr lang="en-US" sz="2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4DD821-7430-4FAA-8454-80FA2B7AEE5C}"/>
              </a:ext>
            </a:extLst>
          </p:cNvPr>
          <p:cNvSpPr txBox="1"/>
          <p:nvPr/>
        </p:nvSpPr>
        <p:spPr>
          <a:xfrm>
            <a:off x="-1093306" y="520158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err="1">
                <a:latin typeface="Comic Sans MS" panose="030F0702030302020204" pitchFamily="66" charset="0"/>
              </a:rPr>
              <a:t>seul</a:t>
            </a:r>
            <a:r>
              <a:rPr lang="en-GB" sz="2400" dirty="0">
                <a:latin typeface="Comic Sans MS" panose="030F0702030302020204" pitchFamily="66" charset="0"/>
              </a:rPr>
              <a:t> (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2400" dirty="0">
                <a:latin typeface="Comic Sans MS" panose="030F0702030302020204" pitchFamily="66" charset="0"/>
              </a:rPr>
              <a:t>)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E69627-03E5-4FBB-8F69-BCF51817AF99}"/>
              </a:ext>
            </a:extLst>
          </p:cNvPr>
          <p:cNvSpPr txBox="1"/>
          <p:nvPr/>
        </p:nvSpPr>
        <p:spPr>
          <a:xfrm>
            <a:off x="119281" y="5840902"/>
            <a:ext cx="3092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avec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famille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4" descr="Image result for watching video iphone">
            <a:extLst>
              <a:ext uri="{FF2B5EF4-FFF2-40B4-BE49-F238E27FC236}">
                <a16:creationId xmlns:a16="http://schemas.microsoft.com/office/drawing/2014/main" id="{5B4C9DD9-0C1F-4F68-B364-6AD146174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87" y="833886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lesson clipart">
            <a:extLst>
              <a:ext uri="{FF2B5EF4-FFF2-40B4-BE49-F238E27FC236}">
                <a16:creationId xmlns:a16="http://schemas.microsoft.com/office/drawing/2014/main" id="{D78DEEB6-4EA9-4503-8BD0-8EA87655B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5" y="2017508"/>
            <a:ext cx="655888" cy="65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evening clipart">
            <a:extLst>
              <a:ext uri="{FF2B5EF4-FFF2-40B4-BE49-F238E27FC236}">
                <a16:creationId xmlns:a16="http://schemas.microsoft.com/office/drawing/2014/main" id="{5B05EDDF-0348-4F35-8369-D753A8E51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71" y="2847877"/>
            <a:ext cx="569721" cy="57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Image result for weekend clipart">
            <a:extLst>
              <a:ext uri="{FF2B5EF4-FFF2-40B4-BE49-F238E27FC236}">
                <a16:creationId xmlns:a16="http://schemas.microsoft.com/office/drawing/2014/main" id="{9C62DAC9-C00D-4EA2-B19E-C72245F56F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45181" y="306648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0A2B77BB-DED3-45FA-9004-30C33AF8E4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" y="3584173"/>
            <a:ext cx="825843" cy="675993"/>
          </a:xfrm>
          <a:prstGeom prst="rect">
            <a:avLst/>
          </a:prstGeom>
        </p:spPr>
      </p:pic>
      <p:pic>
        <p:nvPicPr>
          <p:cNvPr id="3080" name="Picture 8" descr="Image result for livingroom clipart">
            <a:extLst>
              <a:ext uri="{FF2B5EF4-FFF2-40B4-BE49-F238E27FC236}">
                <a16:creationId xmlns:a16="http://schemas.microsoft.com/office/drawing/2014/main" id="{F5FA1D77-1877-427D-8694-0D6CE18B51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5"/>
          <a:stretch/>
        </p:blipFill>
        <p:spPr bwMode="auto">
          <a:xfrm>
            <a:off x="5220072" y="3465627"/>
            <a:ext cx="825843" cy="54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bus clipart">
            <a:extLst>
              <a:ext uri="{FF2B5EF4-FFF2-40B4-BE49-F238E27FC236}">
                <a16:creationId xmlns:a16="http://schemas.microsoft.com/office/drawing/2014/main" id="{ADA5A706-A058-44AC-A5B4-3FEF3C5C1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359" y="4151053"/>
            <a:ext cx="1390122" cy="66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bedroom clipart">
            <a:extLst>
              <a:ext uri="{FF2B5EF4-FFF2-40B4-BE49-F238E27FC236}">
                <a16:creationId xmlns:a16="http://schemas.microsoft.com/office/drawing/2014/main" id="{66BE2867-3E21-465C-B69D-F01FD46AF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142" y="5119050"/>
            <a:ext cx="825843" cy="61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Image result for alone clipart">
            <a:extLst>
              <a:ext uri="{FF2B5EF4-FFF2-40B4-BE49-F238E27FC236}">
                <a16:creationId xmlns:a16="http://schemas.microsoft.com/office/drawing/2014/main" id="{65B00BA9-4F7E-4365-BCCB-6888A5B03C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446" b="10452"/>
          <a:stretch/>
        </p:blipFill>
        <p:spPr bwMode="auto">
          <a:xfrm>
            <a:off x="119281" y="4925550"/>
            <a:ext cx="812499" cy="73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Image result for family clipart">
            <a:extLst>
              <a:ext uri="{FF2B5EF4-FFF2-40B4-BE49-F238E27FC236}">
                <a16:creationId xmlns:a16="http://schemas.microsoft.com/office/drawing/2014/main" id="{34312046-77A4-440B-91D9-70CD53F64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05" y="5776359"/>
            <a:ext cx="730862" cy="67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00B38F-A0DC-4307-8703-B7F50362A835}"/>
              </a:ext>
            </a:extLst>
          </p:cNvPr>
          <p:cNvCxnSpPr>
            <a:cxnSpLocks/>
          </p:cNvCxnSpPr>
          <p:nvPr/>
        </p:nvCxnSpPr>
        <p:spPr>
          <a:xfrm>
            <a:off x="1560987" y="1844824"/>
            <a:ext cx="24530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1B04961-ED97-4890-8FD9-1E739B02F05F}"/>
              </a:ext>
            </a:extLst>
          </p:cNvPr>
          <p:cNvCxnSpPr>
            <a:cxnSpLocks/>
          </p:cNvCxnSpPr>
          <p:nvPr/>
        </p:nvCxnSpPr>
        <p:spPr>
          <a:xfrm>
            <a:off x="4245181" y="2462349"/>
            <a:ext cx="2701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1592900-1096-43AC-A70D-487399233EBA}"/>
              </a:ext>
            </a:extLst>
          </p:cNvPr>
          <p:cNvCxnSpPr>
            <a:cxnSpLocks/>
          </p:cNvCxnSpPr>
          <p:nvPr/>
        </p:nvCxnSpPr>
        <p:spPr>
          <a:xfrm>
            <a:off x="2942363" y="3371284"/>
            <a:ext cx="22777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E8E3944-31FF-4482-A273-01962CDD6998}"/>
              </a:ext>
            </a:extLst>
          </p:cNvPr>
          <p:cNvCxnSpPr>
            <a:cxnSpLocks/>
          </p:cNvCxnSpPr>
          <p:nvPr/>
        </p:nvCxnSpPr>
        <p:spPr>
          <a:xfrm>
            <a:off x="2838447" y="4077072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A4C1D5F-29B6-490A-A280-1F7FA362691F}"/>
              </a:ext>
            </a:extLst>
          </p:cNvPr>
          <p:cNvCxnSpPr>
            <a:cxnSpLocks/>
          </p:cNvCxnSpPr>
          <p:nvPr/>
        </p:nvCxnSpPr>
        <p:spPr>
          <a:xfrm>
            <a:off x="1823558" y="4925550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A60500-3AE5-4E6A-A4A3-D7C8A3C90B2A}"/>
              </a:ext>
            </a:extLst>
          </p:cNvPr>
          <p:cNvCxnSpPr>
            <a:cxnSpLocks/>
          </p:cNvCxnSpPr>
          <p:nvPr/>
        </p:nvCxnSpPr>
        <p:spPr>
          <a:xfrm>
            <a:off x="2208456" y="5605532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F558820-157C-4520-8568-94F743803951}"/>
              </a:ext>
            </a:extLst>
          </p:cNvPr>
          <p:cNvCxnSpPr>
            <a:cxnSpLocks/>
          </p:cNvCxnSpPr>
          <p:nvPr/>
        </p:nvCxnSpPr>
        <p:spPr>
          <a:xfrm>
            <a:off x="3327260" y="6165304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0E19A04-2C92-4A06-A354-2360B48FFCBC}"/>
              </a:ext>
            </a:extLst>
          </p:cNvPr>
          <p:cNvCxnSpPr>
            <a:cxnSpLocks/>
          </p:cNvCxnSpPr>
          <p:nvPr/>
        </p:nvCxnSpPr>
        <p:spPr>
          <a:xfrm>
            <a:off x="6813369" y="1953762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781FD53-B054-4AB8-BF39-9794FA4A2311}"/>
              </a:ext>
            </a:extLst>
          </p:cNvPr>
          <p:cNvCxnSpPr>
            <a:cxnSpLocks/>
          </p:cNvCxnSpPr>
          <p:nvPr/>
        </p:nvCxnSpPr>
        <p:spPr>
          <a:xfrm>
            <a:off x="6414182" y="3078854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CFAF6CA-6BC8-4856-B3E0-ED84537EEB06}"/>
              </a:ext>
            </a:extLst>
          </p:cNvPr>
          <p:cNvCxnSpPr>
            <a:cxnSpLocks/>
          </p:cNvCxnSpPr>
          <p:nvPr/>
        </p:nvCxnSpPr>
        <p:spPr>
          <a:xfrm>
            <a:off x="6735479" y="4138309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7F19A33-18E4-467E-947F-2567B28E12DD}"/>
              </a:ext>
            </a:extLst>
          </p:cNvPr>
          <p:cNvCxnSpPr>
            <a:cxnSpLocks/>
          </p:cNvCxnSpPr>
          <p:nvPr/>
        </p:nvCxnSpPr>
        <p:spPr>
          <a:xfrm>
            <a:off x="6735479" y="4912806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1C6A52F-CDD1-4354-B6AC-186571BCBEA1}"/>
              </a:ext>
            </a:extLst>
          </p:cNvPr>
          <p:cNvCxnSpPr>
            <a:cxnSpLocks/>
          </p:cNvCxnSpPr>
          <p:nvPr/>
        </p:nvCxnSpPr>
        <p:spPr>
          <a:xfrm>
            <a:off x="6770745" y="6071734"/>
            <a:ext cx="22376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209661"/>
      </p:ext>
    </p:extLst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4" name="Picture 4" descr="MCj042980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88913"/>
            <a:ext cx="13684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Line 5"/>
          <p:cNvSpPr>
            <a:spLocks noChangeShapeType="1"/>
          </p:cNvSpPr>
          <p:nvPr/>
        </p:nvSpPr>
        <p:spPr bwMode="auto">
          <a:xfrm>
            <a:off x="4427538" y="0"/>
            <a:ext cx="0" cy="7029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63713" y="260350"/>
            <a:ext cx="2520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a-E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Bauhaus 93" pitchFamily="82" charset="0"/>
                <a:cs typeface="+mn-cs"/>
              </a:rPr>
              <a:t>La chanson d’</a:t>
            </a:r>
            <a:r>
              <a:rPr lang="ca-E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  <a:cs typeface="+mn-cs"/>
              </a:rPr>
              <a:t>être</a:t>
            </a:r>
            <a:endParaRPr lang="es-ES" sz="3600" b="1">
              <a:solidFill>
                <a:srgbClr val="CC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uhaus 93" pitchFamily="82" charset="0"/>
              <a:cs typeface="+mn-cs"/>
            </a:endParaRP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6623050" y="333375"/>
            <a:ext cx="2520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a-E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Bauhaus 93" pitchFamily="82" charset="0"/>
                <a:cs typeface="+mn-cs"/>
              </a:rPr>
              <a:t>La chanson d’</a:t>
            </a:r>
            <a:r>
              <a:rPr lang="ca-ES" sz="36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  <a:cs typeface="+mn-cs"/>
              </a:rPr>
              <a:t>avoir</a:t>
            </a:r>
            <a:endParaRPr lang="es-ES" sz="3600" b="1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uhaus 93" pitchFamily="82" charset="0"/>
              <a:cs typeface="+mn-cs"/>
            </a:endParaRP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859338" y="1557338"/>
            <a:ext cx="2447925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J’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ai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Tu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Il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Elle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</a:t>
            </a:r>
            <a:endParaRPr lang="ca-ES" sz="2800" b="1">
              <a:latin typeface="Century Gothic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On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</a:t>
            </a:r>
            <a:endParaRPr lang="ca-ES" sz="2800" b="1">
              <a:latin typeface="Century Gothic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Nous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avons</a:t>
            </a:r>
            <a:endParaRPr lang="ca-ES" sz="2800" b="1">
              <a:latin typeface="Century Gothic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Vous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avez</a:t>
            </a:r>
            <a:endParaRPr lang="ca-ES" sz="2800" b="1">
              <a:latin typeface="Century Gothic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Ils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ont</a:t>
            </a:r>
            <a:endParaRPr lang="ca-ES" sz="2800" b="1">
              <a:latin typeface="Century Gothic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Elles </a:t>
            </a:r>
            <a:r>
              <a:rPr lang="ca-ES" sz="2800" b="1">
                <a:solidFill>
                  <a:srgbClr val="FF3399"/>
                </a:solidFill>
                <a:latin typeface="Century Gothic" pitchFamily="34" charset="0"/>
              </a:rPr>
              <a:t>ont</a:t>
            </a:r>
            <a:endParaRPr lang="es-ES" sz="2800" b="1">
              <a:latin typeface="Century Gothic" pitchFamily="34" charset="0"/>
            </a:endParaRPr>
          </a:p>
        </p:txBody>
      </p:sp>
      <p:pic>
        <p:nvPicPr>
          <p:cNvPr id="117771" name="Picture 11" descr="sspnk22_450"/>
          <p:cNvPicPr>
            <a:picLocks noChangeAspect="1" noChangeArrowheads="1"/>
          </p:cNvPicPr>
          <p:nvPr/>
        </p:nvPicPr>
        <p:blipFill>
          <a:blip r:embed="rId4" cstate="print"/>
          <a:srcRect l="26482" r="28148"/>
          <a:stretch>
            <a:fillRect/>
          </a:stretch>
        </p:blipFill>
        <p:spPr bwMode="auto">
          <a:xfrm>
            <a:off x="7491413" y="3644900"/>
            <a:ext cx="1652587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72" name="Picture 12" descr="MCj042980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88913"/>
            <a:ext cx="1296988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75" name="Picture 15" descr="681~Dopey-Poster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775" y="3500438"/>
            <a:ext cx="180022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179388" y="1557338"/>
            <a:ext cx="2951162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Je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suis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Tu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es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Il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est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Elle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est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On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est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Nous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sommes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Vous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êtes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Ils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sont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a-ES" sz="2800" b="1">
                <a:latin typeface="Century Gothic" pitchFamily="34" charset="0"/>
              </a:rPr>
              <a:t>Elles </a:t>
            </a:r>
            <a:r>
              <a:rPr lang="ca-ES" sz="2800" b="1">
                <a:solidFill>
                  <a:srgbClr val="CC00FF"/>
                </a:solidFill>
                <a:latin typeface="Century Gothic" pitchFamily="34" charset="0"/>
              </a:rPr>
              <a:t>sont</a:t>
            </a:r>
            <a:endParaRPr lang="es-ES" sz="2800" b="1">
              <a:solidFill>
                <a:srgbClr val="CC00FF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5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17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7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7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7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17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17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17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17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17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17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17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17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17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17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17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17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117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117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117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17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17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17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17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17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17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80"/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80"/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80"/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117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117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117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117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117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117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117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117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117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80"/>
                                        <p:tgtEl>
                                          <p:spTgt spid="117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80"/>
                                        <p:tgtEl>
                                          <p:spTgt spid="117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80"/>
                                        <p:tgtEl>
                                          <p:spTgt spid="117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80"/>
                                        <p:tgtEl>
                                          <p:spTgt spid="117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80"/>
                                        <p:tgtEl>
                                          <p:spTgt spid="117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80"/>
                                        <p:tgtEl>
                                          <p:spTgt spid="117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9" dur="80"/>
                                        <p:tgtEl>
                                          <p:spTgt spid="117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0" dur="80"/>
                                        <p:tgtEl>
                                          <p:spTgt spid="117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80"/>
                                        <p:tgtEl>
                                          <p:spTgt spid="117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80"/>
                                        <p:tgtEl>
                                          <p:spTgt spid="117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80"/>
                                        <p:tgtEl>
                                          <p:spTgt spid="117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80"/>
                                        <p:tgtEl>
                                          <p:spTgt spid="117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/>
      <p:bldP spid="1177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27088" y="69215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Dites-moi c’est pas clair!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</p:txBody>
      </p:sp>
      <p:pic>
        <p:nvPicPr>
          <p:cNvPr id="11267" name="Picture 3" descr="MCj042382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4005263"/>
            <a:ext cx="12573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85800"/>
            <a:ext cx="5513388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095625" y="3124200"/>
            <a:ext cx="2924175" cy="2743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Qu’est-ce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on</a:t>
            </a:r>
            <a:r>
              <a:rPr lang="en-GB" sz="3600" dirty="0"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va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faire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aujourd’hui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52736"/>
            <a:ext cx="5513388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915816" y="3501008"/>
            <a:ext cx="2924175" cy="2743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Qu’est-ce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on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va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faire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aujourd’hui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?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915816" y="3501008"/>
            <a:ext cx="2952328" cy="27257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000" b="1" dirty="0" err="1">
                <a:solidFill>
                  <a:schemeClr val="bg1"/>
                </a:solidFill>
                <a:latin typeface="Comic Sans MS"/>
                <a:cs typeface="Arial"/>
              </a:rPr>
              <a:t>Qu’est-ce</a:t>
            </a:r>
            <a:r>
              <a:rPr lang="en-GB" sz="3000" b="1" dirty="0">
                <a:solidFill>
                  <a:schemeClr val="bg1"/>
                </a:solidFill>
                <a:latin typeface="Comic Sans MS"/>
                <a:cs typeface="Arial"/>
              </a:rPr>
              <a:t> que </a:t>
            </a:r>
          </a:p>
          <a:p>
            <a:pPr algn="ctr"/>
            <a:r>
              <a:rPr lang="en-GB" sz="3000" b="1" dirty="0" err="1">
                <a:solidFill>
                  <a:srgbClr val="008000"/>
                </a:solidFill>
                <a:latin typeface="Comic Sans MS"/>
                <a:cs typeface="Arial"/>
              </a:rPr>
              <a:t>tu</a:t>
            </a:r>
            <a:r>
              <a:rPr lang="en-GB" sz="30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000" b="1" dirty="0" err="1">
                <a:solidFill>
                  <a:srgbClr val="008000"/>
                </a:solidFill>
                <a:latin typeface="Comic Sans MS"/>
                <a:cs typeface="Arial"/>
              </a:rPr>
              <a:t>regardes</a:t>
            </a:r>
            <a:r>
              <a:rPr lang="en-GB" sz="30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</a:p>
          <a:p>
            <a:pPr algn="ctr"/>
            <a:r>
              <a:rPr lang="en-GB" sz="3000" b="1" dirty="0">
                <a:solidFill>
                  <a:srgbClr val="FF0000"/>
                </a:solidFill>
                <a:latin typeface="Comic Sans MS"/>
                <a:cs typeface="Arial"/>
              </a:rPr>
              <a:t>à la </a:t>
            </a:r>
            <a:r>
              <a:rPr lang="en-GB" sz="3000" b="1" dirty="0" err="1">
                <a:solidFill>
                  <a:srgbClr val="FF0000"/>
                </a:solidFill>
                <a:latin typeface="Comic Sans MS"/>
                <a:cs typeface="Arial"/>
              </a:rPr>
              <a:t>maison</a:t>
            </a:r>
            <a:r>
              <a:rPr lang="en-GB" sz="3000" b="1" dirty="0">
                <a:solidFill>
                  <a:schemeClr val="bg1"/>
                </a:solidFill>
                <a:latin typeface="Comic Sans MS"/>
                <a:cs typeface="Arial"/>
              </a:rPr>
              <a:t>?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44037" name="WordArt 5"/>
          <p:cNvSpPr>
            <a:spLocks noChangeArrowheads="1" noChangeShapeType="1" noTextEdit="1"/>
          </p:cNvSpPr>
          <p:nvPr/>
        </p:nvSpPr>
        <p:spPr bwMode="auto">
          <a:xfrm>
            <a:off x="2771775" y="188913"/>
            <a:ext cx="3600450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Comic Sans MS"/>
              </a:rPr>
              <a:t>L'objectif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6396335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Ma vie numérique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 autoUpdateAnimBg="0"/>
      <p:bldP spid="440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800" y="129396"/>
            <a:ext cx="902451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3500" b="1" u="sng" dirty="0" err="1">
                <a:latin typeface="Comic Sans MS"/>
                <a:cs typeface="Arial"/>
              </a:rPr>
              <a:t>Qu’est-ce</a:t>
            </a:r>
            <a:r>
              <a:rPr lang="en-GB" sz="3500" b="1" u="sng" dirty="0">
                <a:latin typeface="Comic Sans MS"/>
                <a:cs typeface="Arial"/>
              </a:rPr>
              <a:t> que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tu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regardes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>
                <a:solidFill>
                  <a:srgbClr val="FF0000"/>
                </a:solidFill>
                <a:latin typeface="Comic Sans MS"/>
                <a:cs typeface="Arial"/>
              </a:rPr>
              <a:t>à la </a:t>
            </a:r>
            <a:r>
              <a:rPr lang="en-GB" sz="3500" b="1" u="sng" dirty="0" err="1">
                <a:solidFill>
                  <a:srgbClr val="FF0000"/>
                </a:solidFill>
                <a:latin typeface="Comic Sans MS"/>
                <a:cs typeface="Arial"/>
              </a:rPr>
              <a:t>maison</a:t>
            </a:r>
            <a:r>
              <a:rPr lang="en-GB" sz="3500" b="1" u="sng" dirty="0">
                <a:latin typeface="Comic Sans MS"/>
                <a:cs typeface="Arial"/>
              </a:rPr>
              <a:t>?</a:t>
            </a:r>
            <a:endParaRPr lang="fr-FR" sz="35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DA803C62-55FD-4116-9B0A-D79C4089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" y="833886"/>
            <a:ext cx="902451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regarde</a:t>
            </a:r>
            <a:r>
              <a:rPr lang="en-GB" sz="2800" b="1" dirty="0">
                <a:latin typeface="Comic Sans MS"/>
                <a:cs typeface="Arial"/>
              </a:rPr>
              <a:t>…						</a:t>
            </a:r>
            <a:endParaRPr lang="en-US" sz="2800" b="1" dirty="0"/>
          </a:p>
          <a:p>
            <a:pPr>
              <a:spcBef>
                <a:spcPct val="50000"/>
              </a:spcBef>
            </a:pPr>
            <a:endParaRPr lang="en-GB" sz="2800" b="1" dirty="0">
              <a:latin typeface="Comic Sans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BEEC26-E082-497F-9E6D-2A81F4DB478F}"/>
              </a:ext>
            </a:extLst>
          </p:cNvPr>
          <p:cNvSpPr txBox="1"/>
          <p:nvPr/>
        </p:nvSpPr>
        <p:spPr>
          <a:xfrm>
            <a:off x="2267744" y="1615320"/>
            <a:ext cx="155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la </a:t>
            </a:r>
            <a:r>
              <a:rPr lang="en-GB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télé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1B40F7-CFF4-4403-A131-9961050C676E}"/>
              </a:ext>
            </a:extLst>
          </p:cNvPr>
          <p:cNvSpPr txBox="1"/>
          <p:nvPr/>
        </p:nvSpPr>
        <p:spPr>
          <a:xfrm>
            <a:off x="2233810" y="2375854"/>
            <a:ext cx="3196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la </a:t>
            </a:r>
            <a:r>
              <a:rPr lang="en-GB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télé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à la </a:t>
            </a:r>
            <a:r>
              <a:rPr lang="en-GB" sz="2400" dirty="0" err="1">
                <a:latin typeface="Comic Sans MS" panose="030F0702030302020204" pitchFamily="66" charset="0"/>
              </a:rPr>
              <a:t>demande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ADEC32-0927-40D1-B542-E985D1A7CF8D}"/>
              </a:ext>
            </a:extLst>
          </p:cNvPr>
          <p:cNvSpPr txBox="1"/>
          <p:nvPr/>
        </p:nvSpPr>
        <p:spPr>
          <a:xfrm>
            <a:off x="2233810" y="3224192"/>
            <a:ext cx="3469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les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série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Netflix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21F48C-57A9-4367-888C-FFB0764F2B02}"/>
              </a:ext>
            </a:extLst>
          </p:cNvPr>
          <p:cNvSpPr txBox="1"/>
          <p:nvPr/>
        </p:nvSpPr>
        <p:spPr>
          <a:xfrm>
            <a:off x="2233810" y="4904366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400" dirty="0">
                <a:latin typeface="Comic Sans MS" panose="030F0702030302020204" pitchFamily="66" charset="0"/>
              </a:rPr>
              <a:t> smartphone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64D546-A24F-4CAE-A02F-F28746E4D0E6}"/>
              </a:ext>
            </a:extLst>
          </p:cNvPr>
          <p:cNvSpPr txBox="1"/>
          <p:nvPr/>
        </p:nvSpPr>
        <p:spPr>
          <a:xfrm>
            <a:off x="2278781" y="4042852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tablette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97F1D9-DA01-43D5-A259-697154604ABD}"/>
              </a:ext>
            </a:extLst>
          </p:cNvPr>
          <p:cNvSpPr txBox="1"/>
          <p:nvPr/>
        </p:nvSpPr>
        <p:spPr>
          <a:xfrm>
            <a:off x="2195075" y="5743062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ordinateur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TV clipart">
            <a:extLst>
              <a:ext uri="{FF2B5EF4-FFF2-40B4-BE49-F238E27FC236}">
                <a16:creationId xmlns:a16="http://schemas.microsoft.com/office/drawing/2014/main" id="{35193159-0876-4595-9EE1-563FC4F39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520" y="1367063"/>
            <a:ext cx="947782" cy="70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A picture containing photo, different, bunch, several&#10;&#10;Description automatically generated">
            <a:extLst>
              <a:ext uri="{FF2B5EF4-FFF2-40B4-BE49-F238E27FC236}">
                <a16:creationId xmlns:a16="http://schemas.microsoft.com/office/drawing/2014/main" id="{8CC05484-2F45-442A-A638-2BF042FADA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744" y="2273694"/>
            <a:ext cx="828558" cy="495193"/>
          </a:xfrm>
          <a:prstGeom prst="rect">
            <a:avLst/>
          </a:prstGeom>
        </p:spPr>
      </p:pic>
      <p:pic>
        <p:nvPicPr>
          <p:cNvPr id="2060" name="Picture 12" descr="Image result for netflix">
            <a:extLst>
              <a:ext uri="{FF2B5EF4-FFF2-40B4-BE49-F238E27FC236}">
                <a16:creationId xmlns:a16="http://schemas.microsoft.com/office/drawing/2014/main" id="{B59D9D52-3724-46D2-A0CA-5B3AE7B1E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744" y="2955198"/>
            <a:ext cx="975467" cy="73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video ipad">
            <a:extLst>
              <a:ext uri="{FF2B5EF4-FFF2-40B4-BE49-F238E27FC236}">
                <a16:creationId xmlns:a16="http://schemas.microsoft.com/office/drawing/2014/main" id="{4E69A438-C3EF-46D8-85C4-40DCCA48C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90" y="3811660"/>
            <a:ext cx="983579" cy="77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6" descr="A flat screen monitor&#10;&#10;Description automatically generated">
            <a:extLst>
              <a:ext uri="{FF2B5EF4-FFF2-40B4-BE49-F238E27FC236}">
                <a16:creationId xmlns:a16="http://schemas.microsoft.com/office/drawing/2014/main" id="{ADCD43F8-E567-4A2B-9BB6-3319A71454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11" y="5490937"/>
            <a:ext cx="1317895" cy="773645"/>
          </a:xfrm>
          <a:prstGeom prst="rect">
            <a:avLst/>
          </a:prstGeom>
        </p:spPr>
      </p:pic>
      <p:pic>
        <p:nvPicPr>
          <p:cNvPr id="2072" name="Picture 24" descr="Image result for watching video iphone">
            <a:extLst>
              <a:ext uri="{FF2B5EF4-FFF2-40B4-BE49-F238E27FC236}">
                <a16:creationId xmlns:a16="http://schemas.microsoft.com/office/drawing/2014/main" id="{A82A7093-633B-4BB6-9F70-7B702109C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36" y="4711108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031886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" grpId="0"/>
      <p:bldP spid="42" grpId="0"/>
      <p:bldP spid="44" grpId="0"/>
      <p:bldP spid="46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800" y="129396"/>
            <a:ext cx="902451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3500" b="1" u="sng" dirty="0" err="1">
                <a:latin typeface="Comic Sans MS"/>
                <a:cs typeface="Arial"/>
              </a:rPr>
              <a:t>Qu’est-ce</a:t>
            </a:r>
            <a:r>
              <a:rPr lang="en-GB" sz="3500" b="1" u="sng" dirty="0">
                <a:latin typeface="Comic Sans MS"/>
                <a:cs typeface="Arial"/>
              </a:rPr>
              <a:t> que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tu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regardes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>
                <a:solidFill>
                  <a:srgbClr val="FF0000"/>
                </a:solidFill>
                <a:latin typeface="Comic Sans MS"/>
                <a:cs typeface="Arial"/>
              </a:rPr>
              <a:t>à la </a:t>
            </a:r>
            <a:r>
              <a:rPr lang="en-GB" sz="3500" b="1" u="sng" dirty="0" err="1">
                <a:solidFill>
                  <a:srgbClr val="FF0000"/>
                </a:solidFill>
                <a:latin typeface="Comic Sans MS"/>
                <a:cs typeface="Arial"/>
              </a:rPr>
              <a:t>maison</a:t>
            </a:r>
            <a:r>
              <a:rPr lang="en-GB" sz="3500" b="1" u="sng" dirty="0">
                <a:latin typeface="Comic Sans MS"/>
                <a:cs typeface="Arial"/>
              </a:rPr>
              <a:t>?</a:t>
            </a:r>
            <a:endParaRPr lang="fr-FR" sz="35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DA803C62-55FD-4116-9B0A-D79C4089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" y="833886"/>
            <a:ext cx="902451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regarde</a:t>
            </a: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err="1">
                <a:latin typeface="Comic Sans MS" panose="030F0702030302020204" pitchFamily="66" charset="0"/>
              </a:rPr>
              <a:t>vidéo</a:t>
            </a:r>
            <a:r>
              <a:rPr lang="en-GB" sz="28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800" dirty="0">
                <a:latin typeface="Comic Sans MS" panose="030F0702030302020204" pitchFamily="66" charset="0"/>
              </a:rPr>
              <a:t> sur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800" dirty="0">
                <a:latin typeface="Comic Sans MS" panose="030F0702030302020204" pitchFamily="66" charset="0"/>
              </a:rPr>
              <a:t> smartphone</a:t>
            </a:r>
          </a:p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2800" b="1" dirty="0">
                <a:latin typeface="Comic Sans MS"/>
                <a:cs typeface="Arial"/>
              </a:rPr>
              <a:t>						</a:t>
            </a:r>
            <a:endParaRPr lang="en-GB" sz="2800" b="1" dirty="0">
              <a:latin typeface="Comic Sans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500437-19E1-4578-B931-A416709F08E2}"/>
              </a:ext>
            </a:extLst>
          </p:cNvPr>
          <p:cNvSpPr txBox="1"/>
          <p:nvPr/>
        </p:nvSpPr>
        <p:spPr>
          <a:xfrm>
            <a:off x="1025141" y="2424777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omic Sans MS" panose="030F0702030302020204" pitchFamily="66" charset="0"/>
              </a:rPr>
              <a:t>avant</a:t>
            </a:r>
            <a:r>
              <a:rPr lang="en-GB" sz="2400" dirty="0">
                <a:latin typeface="Comic Sans MS" panose="030F0702030302020204" pitchFamily="66" charset="0"/>
              </a:rPr>
              <a:t>/après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les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cour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42E330-49D3-45E6-B8A1-E8DB846C5FEC}"/>
              </a:ext>
            </a:extLst>
          </p:cNvPr>
          <p:cNvSpPr txBox="1"/>
          <p:nvPr/>
        </p:nvSpPr>
        <p:spPr>
          <a:xfrm>
            <a:off x="1020084" y="3193717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omic Sans MS" panose="030F0702030302020204" pitchFamily="66" charset="0"/>
              </a:rPr>
              <a:t>tous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les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soir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5524737-8F66-49F0-996A-E956993C8828}"/>
              </a:ext>
            </a:extLst>
          </p:cNvPr>
          <p:cNvSpPr txBox="1"/>
          <p:nvPr/>
        </p:nvSpPr>
        <p:spPr>
          <a:xfrm>
            <a:off x="1020084" y="4008617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le week-end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BE50D-9F56-40E3-906A-4E73CBE5E7E0}"/>
              </a:ext>
            </a:extLst>
          </p:cNvPr>
          <p:cNvSpPr/>
          <p:nvPr/>
        </p:nvSpPr>
        <p:spPr>
          <a:xfrm>
            <a:off x="6796473" y="1619836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err="1">
                <a:latin typeface="Comic Sans MS"/>
                <a:cs typeface="Arial"/>
              </a:rPr>
              <a:t>où</a:t>
            </a:r>
            <a:r>
              <a:rPr lang="en-GB" sz="2800" b="1" dirty="0">
                <a:latin typeface="Comic Sans MS"/>
                <a:cs typeface="Arial"/>
              </a:rPr>
              <a:t>?</a:t>
            </a:r>
            <a:endParaRPr lang="en-US" sz="28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290CCE-A4BA-4BFD-A7ED-48B8A930D119}"/>
              </a:ext>
            </a:extLst>
          </p:cNvPr>
          <p:cNvSpPr txBox="1"/>
          <p:nvPr/>
        </p:nvSpPr>
        <p:spPr>
          <a:xfrm>
            <a:off x="4627682" y="236989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dans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le</a:t>
            </a:r>
            <a:r>
              <a:rPr lang="en-GB" sz="2400" dirty="0">
                <a:latin typeface="Comic Sans MS" panose="030F0702030302020204" pitchFamily="66" charset="0"/>
              </a:rPr>
              <a:t> salon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7FBE262-46F3-46C6-8613-FBCBE8FD5ED3}"/>
              </a:ext>
            </a:extLst>
          </p:cNvPr>
          <p:cNvSpPr txBox="1"/>
          <p:nvPr/>
        </p:nvSpPr>
        <p:spPr>
          <a:xfrm>
            <a:off x="4625541" y="313867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dans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le</a:t>
            </a:r>
            <a:r>
              <a:rPr lang="en-GB" sz="2400" dirty="0">
                <a:latin typeface="Comic Sans MS" panose="030F0702030302020204" pitchFamily="66" charset="0"/>
              </a:rPr>
              <a:t> bus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AAD4BEC-1893-4C8B-BED8-EF15AEF4C367}"/>
              </a:ext>
            </a:extLst>
          </p:cNvPr>
          <p:cNvSpPr txBox="1"/>
          <p:nvPr/>
        </p:nvSpPr>
        <p:spPr>
          <a:xfrm>
            <a:off x="4627682" y="390744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dans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chambre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14913-A49D-4BC1-9CD9-EFAA502671A7}"/>
              </a:ext>
            </a:extLst>
          </p:cNvPr>
          <p:cNvSpPr/>
          <p:nvPr/>
        </p:nvSpPr>
        <p:spPr>
          <a:xfrm>
            <a:off x="679868" y="1625059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err="1">
                <a:latin typeface="Comic Sans MS"/>
                <a:cs typeface="Arial"/>
              </a:rPr>
              <a:t>quand</a:t>
            </a:r>
            <a:r>
              <a:rPr lang="en-GB" sz="2800" b="1" dirty="0">
                <a:latin typeface="Comic Sans MS"/>
                <a:cs typeface="Arial"/>
              </a:rPr>
              <a:t>?</a:t>
            </a:r>
            <a:endParaRPr lang="en-US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B30A71-B45E-4F77-AE5A-092997C99533}"/>
              </a:ext>
            </a:extLst>
          </p:cNvPr>
          <p:cNvSpPr/>
          <p:nvPr/>
        </p:nvSpPr>
        <p:spPr>
          <a:xfrm>
            <a:off x="3326707" y="4645606"/>
            <a:ext cx="1774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/>
                <a:cs typeface="Arial"/>
              </a:rPr>
              <a:t>avec qui?</a:t>
            </a:r>
            <a:endParaRPr lang="en-US" sz="2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4DD821-7430-4FAA-8454-80FA2B7AEE5C}"/>
              </a:ext>
            </a:extLst>
          </p:cNvPr>
          <p:cNvSpPr txBox="1"/>
          <p:nvPr/>
        </p:nvSpPr>
        <p:spPr>
          <a:xfrm>
            <a:off x="1045777" y="525423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err="1">
                <a:latin typeface="Comic Sans MS" panose="030F0702030302020204" pitchFamily="66" charset="0"/>
              </a:rPr>
              <a:t>seul</a:t>
            </a:r>
            <a:r>
              <a:rPr lang="en-GB" sz="2400" dirty="0">
                <a:latin typeface="Comic Sans MS" panose="030F0702030302020204" pitchFamily="66" charset="0"/>
              </a:rPr>
              <a:t> (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2400" dirty="0">
                <a:latin typeface="Comic Sans MS" panose="030F0702030302020204" pitchFamily="66" charset="0"/>
              </a:rPr>
              <a:t>)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E69627-03E5-4FBB-8F69-BCF51817AF99}"/>
              </a:ext>
            </a:extLst>
          </p:cNvPr>
          <p:cNvSpPr txBox="1"/>
          <p:nvPr/>
        </p:nvSpPr>
        <p:spPr>
          <a:xfrm>
            <a:off x="1457189" y="58666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Comic Sans MS" panose="030F0702030302020204" pitchFamily="66" charset="0"/>
              </a:rPr>
              <a:t>avec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famille</a:t>
            </a:r>
            <a:endParaRPr lang="en-GB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4" descr="Image result for watching video iphone">
            <a:extLst>
              <a:ext uri="{FF2B5EF4-FFF2-40B4-BE49-F238E27FC236}">
                <a16:creationId xmlns:a16="http://schemas.microsoft.com/office/drawing/2014/main" id="{5B4C9DD9-0C1F-4F68-B364-6AD146174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987" y="833886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lesson clipart">
            <a:extLst>
              <a:ext uri="{FF2B5EF4-FFF2-40B4-BE49-F238E27FC236}">
                <a16:creationId xmlns:a16="http://schemas.microsoft.com/office/drawing/2014/main" id="{D78DEEB6-4EA9-4503-8BD0-8EA87655B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04" y="2227624"/>
            <a:ext cx="655888" cy="65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evening clipart">
            <a:extLst>
              <a:ext uri="{FF2B5EF4-FFF2-40B4-BE49-F238E27FC236}">
                <a16:creationId xmlns:a16="http://schemas.microsoft.com/office/drawing/2014/main" id="{5B05EDDF-0348-4F35-8369-D753A8E51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90" y="3057993"/>
            <a:ext cx="569721" cy="57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Image result for weekend clipart">
            <a:extLst>
              <a:ext uri="{FF2B5EF4-FFF2-40B4-BE49-F238E27FC236}">
                <a16:creationId xmlns:a16="http://schemas.microsoft.com/office/drawing/2014/main" id="{9C62DAC9-C00D-4EA2-B19E-C72245F56F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0A2B77BB-DED3-45FA-9004-30C33AF8E4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81" y="3794289"/>
            <a:ext cx="825843" cy="675993"/>
          </a:xfrm>
          <a:prstGeom prst="rect">
            <a:avLst/>
          </a:prstGeom>
        </p:spPr>
      </p:pic>
      <p:pic>
        <p:nvPicPr>
          <p:cNvPr id="3080" name="Picture 8" descr="Image result for livingroom clipart">
            <a:extLst>
              <a:ext uri="{FF2B5EF4-FFF2-40B4-BE49-F238E27FC236}">
                <a16:creationId xmlns:a16="http://schemas.microsoft.com/office/drawing/2014/main" id="{F5FA1D77-1877-427D-8694-0D6CE18B51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5"/>
          <a:stretch/>
        </p:blipFill>
        <p:spPr bwMode="auto">
          <a:xfrm>
            <a:off x="7909696" y="2026700"/>
            <a:ext cx="990600" cy="65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bus clipart">
            <a:extLst>
              <a:ext uri="{FF2B5EF4-FFF2-40B4-BE49-F238E27FC236}">
                <a16:creationId xmlns:a16="http://schemas.microsoft.com/office/drawing/2014/main" id="{ADA5A706-A058-44AC-A5B4-3FEF3C5C1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893" y="2963907"/>
            <a:ext cx="1390122" cy="66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bedroom clipart">
            <a:extLst>
              <a:ext uri="{FF2B5EF4-FFF2-40B4-BE49-F238E27FC236}">
                <a16:creationId xmlns:a16="http://schemas.microsoft.com/office/drawing/2014/main" id="{66BE2867-3E21-465C-B69D-F01FD46AF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453" y="3765475"/>
            <a:ext cx="825843" cy="61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Image result for alone clipart">
            <a:extLst>
              <a:ext uri="{FF2B5EF4-FFF2-40B4-BE49-F238E27FC236}">
                <a16:creationId xmlns:a16="http://schemas.microsoft.com/office/drawing/2014/main" id="{65B00BA9-4F7E-4365-BCCB-6888A5B03C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446" b="10452"/>
          <a:stretch/>
        </p:blipFill>
        <p:spPr bwMode="auto">
          <a:xfrm>
            <a:off x="2258364" y="4978202"/>
            <a:ext cx="812499" cy="73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Image result for family clipart">
            <a:extLst>
              <a:ext uri="{FF2B5EF4-FFF2-40B4-BE49-F238E27FC236}">
                <a16:creationId xmlns:a16="http://schemas.microsoft.com/office/drawing/2014/main" id="{34312046-77A4-440B-91D9-70CD53F64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753" y="5760174"/>
            <a:ext cx="730862" cy="67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18918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8" grpId="0"/>
      <p:bldP spid="50" grpId="0"/>
      <p:bldP spid="51" grpId="0"/>
      <p:bldP spid="10" grpId="0"/>
      <p:bldP spid="52" grpId="0"/>
      <p:bldP spid="53" grpId="0"/>
      <p:bldP spid="54" grpId="0"/>
      <p:bldP spid="2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800" y="129396"/>
            <a:ext cx="902451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3500" b="1" u="sng" dirty="0" err="1">
                <a:latin typeface="Comic Sans MS"/>
                <a:cs typeface="Arial"/>
              </a:rPr>
              <a:t>Qu’est-ce</a:t>
            </a:r>
            <a:r>
              <a:rPr lang="en-GB" sz="3500" b="1" u="sng" dirty="0">
                <a:latin typeface="Comic Sans MS"/>
                <a:cs typeface="Arial"/>
              </a:rPr>
              <a:t> que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tu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regardes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>
                <a:solidFill>
                  <a:srgbClr val="FF0000"/>
                </a:solidFill>
                <a:latin typeface="Comic Sans MS"/>
                <a:cs typeface="Arial"/>
              </a:rPr>
              <a:t>à la </a:t>
            </a:r>
            <a:r>
              <a:rPr lang="en-GB" sz="3500" b="1" u="sng" dirty="0" err="1">
                <a:solidFill>
                  <a:srgbClr val="FF0000"/>
                </a:solidFill>
                <a:latin typeface="Comic Sans MS"/>
                <a:cs typeface="Arial"/>
              </a:rPr>
              <a:t>maison</a:t>
            </a:r>
            <a:r>
              <a:rPr lang="en-GB" sz="3500" b="1" u="sng" dirty="0">
                <a:latin typeface="Comic Sans MS"/>
                <a:cs typeface="Arial"/>
              </a:rPr>
              <a:t>?</a:t>
            </a:r>
            <a:endParaRPr lang="fr-FR" sz="35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DA803C62-55FD-4116-9B0A-D79C4089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73" y="969676"/>
            <a:ext cx="90245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regarde</a:t>
            </a:r>
            <a:r>
              <a:rPr lang="en-GB" sz="2800" b="1" dirty="0">
                <a:latin typeface="Comic Sans MS"/>
                <a:cs typeface="Arial"/>
              </a:rPr>
              <a:t>…		</a:t>
            </a:r>
            <a:endParaRPr lang="en-GB" sz="2800" b="1" dirty="0">
              <a:latin typeface="Comic Sans M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1B40F7-CFF4-4403-A131-9961050C676E}"/>
              </a:ext>
            </a:extLst>
          </p:cNvPr>
          <p:cNvSpPr txBox="1"/>
          <p:nvPr/>
        </p:nvSpPr>
        <p:spPr>
          <a:xfrm>
            <a:off x="24197" y="175161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1.la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télé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à la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demande</a:t>
            </a:r>
            <a:endParaRPr lang="en-GB" sz="2400" b="1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ADEC32-0927-40D1-B542-E985D1A7CF8D}"/>
              </a:ext>
            </a:extLst>
          </p:cNvPr>
          <p:cNvSpPr txBox="1"/>
          <p:nvPr/>
        </p:nvSpPr>
        <p:spPr>
          <a:xfrm>
            <a:off x="45531" y="2350295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2.les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séries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sur Netflix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21F48C-57A9-4367-888C-FFB0764F2B02}"/>
              </a:ext>
            </a:extLst>
          </p:cNvPr>
          <p:cNvSpPr txBox="1"/>
          <p:nvPr/>
        </p:nvSpPr>
        <p:spPr>
          <a:xfrm>
            <a:off x="24197" y="3529256"/>
            <a:ext cx="5475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4.des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vidéos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sur mon smartphone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64D546-A24F-4CAE-A02F-F28746E4D0E6}"/>
              </a:ext>
            </a:extLst>
          </p:cNvPr>
          <p:cNvSpPr txBox="1"/>
          <p:nvPr/>
        </p:nvSpPr>
        <p:spPr>
          <a:xfrm>
            <a:off x="48760" y="2922607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3.des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vidéos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sur ma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tablette</a:t>
            </a:r>
            <a:endParaRPr lang="en-GB" sz="2400" b="1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97F1D9-DA01-43D5-A259-697154604ABD}"/>
              </a:ext>
            </a:extLst>
          </p:cNvPr>
          <p:cNvSpPr txBox="1"/>
          <p:nvPr/>
        </p:nvSpPr>
        <p:spPr>
          <a:xfrm>
            <a:off x="30816" y="4145105"/>
            <a:ext cx="5468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5/6.des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vidéos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sur mon </a:t>
            </a:r>
            <a:r>
              <a:rPr lang="en-GB" sz="2400" b="1" dirty="0" err="1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ordinateur</a:t>
            </a:r>
            <a:endParaRPr lang="en-GB" sz="2400" b="1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F92631-3B3A-45D0-B00F-52BCD8FB5AC1}"/>
              </a:ext>
            </a:extLst>
          </p:cNvPr>
          <p:cNvSpPr txBox="1"/>
          <p:nvPr/>
        </p:nvSpPr>
        <p:spPr>
          <a:xfrm>
            <a:off x="5091584" y="4991532"/>
            <a:ext cx="410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1/2.avant/après les </a:t>
            </a:r>
            <a:r>
              <a:rPr lang="en-GB" sz="24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cours</a:t>
            </a:r>
            <a:endParaRPr lang="en-GB" sz="24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032602-3405-49EC-A60C-064D763EDEFB}"/>
              </a:ext>
            </a:extLst>
          </p:cNvPr>
          <p:cNvSpPr txBox="1"/>
          <p:nvPr/>
        </p:nvSpPr>
        <p:spPr>
          <a:xfrm>
            <a:off x="5559264" y="54780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3/4.tous les </a:t>
            </a:r>
            <a:r>
              <a:rPr lang="en-GB" sz="24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soirs</a:t>
            </a:r>
            <a:endParaRPr lang="en-GB" sz="24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D05D70-4F92-4352-90C1-F9CD1C40D3B9}"/>
              </a:ext>
            </a:extLst>
          </p:cNvPr>
          <p:cNvSpPr txBox="1"/>
          <p:nvPr/>
        </p:nvSpPr>
        <p:spPr>
          <a:xfrm>
            <a:off x="5775288" y="602571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5/6.le week-end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31E9E8-EE18-48AE-BD1D-4A6C6BEA9D40}"/>
              </a:ext>
            </a:extLst>
          </p:cNvPr>
          <p:cNvSpPr txBox="1"/>
          <p:nvPr/>
        </p:nvSpPr>
        <p:spPr>
          <a:xfrm>
            <a:off x="5185486" y="207227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FF0066"/>
                </a:solidFill>
                <a:latin typeface="Comic Sans MS" panose="030F0702030302020204" pitchFamily="66" charset="0"/>
              </a:rPr>
              <a:t>1/2.dans le salon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13C3FA-148D-4352-B073-F9C014740489}"/>
              </a:ext>
            </a:extLst>
          </p:cNvPr>
          <p:cNvSpPr txBox="1"/>
          <p:nvPr/>
        </p:nvSpPr>
        <p:spPr>
          <a:xfrm>
            <a:off x="5025355" y="253078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FF0066"/>
                </a:solidFill>
                <a:latin typeface="Comic Sans MS" panose="030F0702030302020204" pitchFamily="66" charset="0"/>
              </a:rPr>
              <a:t>3/4.dans le bus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73BAA8-A931-408F-80B5-905A2BA4C96B}"/>
              </a:ext>
            </a:extLst>
          </p:cNvPr>
          <p:cNvSpPr txBox="1"/>
          <p:nvPr/>
        </p:nvSpPr>
        <p:spPr>
          <a:xfrm>
            <a:off x="5185486" y="2978102"/>
            <a:ext cx="385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FF0066"/>
                </a:solidFill>
                <a:latin typeface="Comic Sans MS" panose="030F0702030302020204" pitchFamily="66" charset="0"/>
              </a:rPr>
              <a:t>5/6.dans ma </a:t>
            </a:r>
            <a:r>
              <a:rPr lang="en-GB" sz="2400" b="1" dirty="0" err="1">
                <a:solidFill>
                  <a:srgbClr val="FF0066"/>
                </a:solidFill>
                <a:latin typeface="Comic Sans MS" panose="030F0702030302020204" pitchFamily="66" charset="0"/>
              </a:rPr>
              <a:t>chambre</a:t>
            </a:r>
            <a:endParaRPr lang="en-GB" sz="2400" b="1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2D0753-3835-4A55-862D-BD89D3B1C7F0}"/>
              </a:ext>
            </a:extLst>
          </p:cNvPr>
          <p:cNvSpPr txBox="1"/>
          <p:nvPr/>
        </p:nvSpPr>
        <p:spPr>
          <a:xfrm>
            <a:off x="-295315" y="550701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1/2/3.seul (e)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2CF3A-E761-4CD6-8073-F5D39988AE02}"/>
              </a:ext>
            </a:extLst>
          </p:cNvPr>
          <p:cNvSpPr txBox="1"/>
          <p:nvPr/>
        </p:nvSpPr>
        <p:spPr>
          <a:xfrm>
            <a:off x="113856" y="5968684"/>
            <a:ext cx="3927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4/5/6.avec ma </a:t>
            </a:r>
            <a:r>
              <a:rPr lang="en-GB" sz="2400" b="1" dirty="0" err="1">
                <a:solidFill>
                  <a:srgbClr val="00B0F0"/>
                </a:solidFill>
                <a:latin typeface="Comic Sans MS" panose="030F0702030302020204" pitchFamily="66" charset="0"/>
              </a:rPr>
              <a:t>famille</a:t>
            </a:r>
            <a:endParaRPr lang="en-GB" sz="2400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00C6EB4-3D95-4112-8F1F-63C6801D8028}"/>
              </a:ext>
            </a:extLst>
          </p:cNvPr>
          <p:cNvSpPr/>
          <p:nvPr/>
        </p:nvSpPr>
        <p:spPr>
          <a:xfrm>
            <a:off x="63499" y="1582162"/>
            <a:ext cx="5254861" cy="3317345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C49F1A-B475-45B0-9B1B-D8099E6EB660}"/>
              </a:ext>
            </a:extLst>
          </p:cNvPr>
          <p:cNvSpPr/>
          <p:nvPr/>
        </p:nvSpPr>
        <p:spPr>
          <a:xfrm>
            <a:off x="5185486" y="4654791"/>
            <a:ext cx="3927698" cy="216374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3AE2FDC-5117-4E8A-ACDF-DD780B1CD62C}"/>
              </a:ext>
            </a:extLst>
          </p:cNvPr>
          <p:cNvSpPr/>
          <p:nvPr/>
        </p:nvSpPr>
        <p:spPr>
          <a:xfrm>
            <a:off x="5566277" y="2072271"/>
            <a:ext cx="3514224" cy="1553919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7C0ABC5-A30F-4477-9B22-45E895429320}"/>
              </a:ext>
            </a:extLst>
          </p:cNvPr>
          <p:cNvSpPr/>
          <p:nvPr/>
        </p:nvSpPr>
        <p:spPr>
          <a:xfrm>
            <a:off x="512249" y="5363011"/>
            <a:ext cx="3707073" cy="1211346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8" name="Picture 4" descr="Image result for dice clipart">
            <a:extLst>
              <a:ext uri="{FF2B5EF4-FFF2-40B4-BE49-F238E27FC236}">
                <a16:creationId xmlns:a16="http://schemas.microsoft.com/office/drawing/2014/main" id="{12FF7BEE-B25E-4DE6-A571-9609D7CC1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069" y="728841"/>
            <a:ext cx="1603819" cy="119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74500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800" y="129396"/>
            <a:ext cx="902451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3500" b="1" u="sng" dirty="0" err="1">
                <a:latin typeface="Comic Sans MS"/>
                <a:cs typeface="Arial"/>
              </a:rPr>
              <a:t>Qu’est-ce</a:t>
            </a:r>
            <a:r>
              <a:rPr lang="en-GB" sz="3500" b="1" u="sng" dirty="0">
                <a:latin typeface="Comic Sans MS"/>
                <a:cs typeface="Arial"/>
              </a:rPr>
              <a:t> que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tu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regardes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>
                <a:solidFill>
                  <a:srgbClr val="FF0000"/>
                </a:solidFill>
                <a:latin typeface="Comic Sans MS"/>
                <a:cs typeface="Arial"/>
              </a:rPr>
              <a:t>à la </a:t>
            </a:r>
            <a:r>
              <a:rPr lang="en-GB" sz="3500" b="1" u="sng" dirty="0" err="1">
                <a:solidFill>
                  <a:srgbClr val="FF0000"/>
                </a:solidFill>
                <a:latin typeface="Comic Sans MS"/>
                <a:cs typeface="Arial"/>
              </a:rPr>
              <a:t>maison</a:t>
            </a:r>
            <a:r>
              <a:rPr lang="en-GB" sz="3500" b="1" u="sng" dirty="0">
                <a:latin typeface="Comic Sans MS"/>
                <a:cs typeface="Arial"/>
              </a:rPr>
              <a:t>?</a:t>
            </a:r>
            <a:endParaRPr lang="fr-FR" sz="35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DA803C62-55FD-4116-9B0A-D79C4089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" y="833886"/>
            <a:ext cx="902451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regarde</a:t>
            </a:r>
            <a:r>
              <a:rPr lang="en-GB" sz="2800" b="1" dirty="0">
                <a:latin typeface="Comic Sans MS"/>
                <a:cs typeface="Arial"/>
              </a:rPr>
              <a:t>…						</a:t>
            </a:r>
            <a:endParaRPr lang="en-US" sz="2800" b="1" dirty="0"/>
          </a:p>
          <a:p>
            <a:pPr>
              <a:spcBef>
                <a:spcPct val="50000"/>
              </a:spcBef>
            </a:pPr>
            <a:endParaRPr lang="en-GB" sz="2800" b="1" dirty="0">
              <a:latin typeface="Comic Sans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BEEC26-E082-497F-9E6D-2A81F4DB478F}"/>
              </a:ext>
            </a:extLst>
          </p:cNvPr>
          <p:cNvSpPr txBox="1"/>
          <p:nvPr/>
        </p:nvSpPr>
        <p:spPr>
          <a:xfrm>
            <a:off x="967083" y="1489437"/>
            <a:ext cx="155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la </a:t>
            </a:r>
            <a:r>
              <a:rPr lang="en-GB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télé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1B40F7-CFF4-4403-A131-9961050C676E}"/>
              </a:ext>
            </a:extLst>
          </p:cNvPr>
          <p:cNvSpPr txBox="1"/>
          <p:nvPr/>
        </p:nvSpPr>
        <p:spPr>
          <a:xfrm>
            <a:off x="1040537" y="2354591"/>
            <a:ext cx="3196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la </a:t>
            </a:r>
            <a:r>
              <a:rPr lang="en-GB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télé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à la </a:t>
            </a:r>
            <a:r>
              <a:rPr lang="en-GB" sz="2400" dirty="0" err="1">
                <a:latin typeface="Comic Sans MS" panose="030F0702030302020204" pitchFamily="66" charset="0"/>
              </a:rPr>
              <a:t>demande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ADEC32-0927-40D1-B542-E985D1A7CF8D}"/>
              </a:ext>
            </a:extLst>
          </p:cNvPr>
          <p:cNvSpPr txBox="1"/>
          <p:nvPr/>
        </p:nvSpPr>
        <p:spPr>
          <a:xfrm>
            <a:off x="1048960" y="3124691"/>
            <a:ext cx="3469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les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série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Netflix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21F48C-57A9-4367-888C-FFB0764F2B02}"/>
              </a:ext>
            </a:extLst>
          </p:cNvPr>
          <p:cNvSpPr txBox="1"/>
          <p:nvPr/>
        </p:nvSpPr>
        <p:spPr>
          <a:xfrm>
            <a:off x="1171413" y="4941771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400" dirty="0">
                <a:latin typeface="Comic Sans MS" panose="030F0702030302020204" pitchFamily="66" charset="0"/>
              </a:rPr>
              <a:t> smartphone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64D546-A24F-4CAE-A02F-F28746E4D0E6}"/>
              </a:ext>
            </a:extLst>
          </p:cNvPr>
          <p:cNvSpPr txBox="1"/>
          <p:nvPr/>
        </p:nvSpPr>
        <p:spPr>
          <a:xfrm>
            <a:off x="1216384" y="4080257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tablette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97F1D9-DA01-43D5-A259-697154604ABD}"/>
              </a:ext>
            </a:extLst>
          </p:cNvPr>
          <p:cNvSpPr txBox="1"/>
          <p:nvPr/>
        </p:nvSpPr>
        <p:spPr>
          <a:xfrm>
            <a:off x="1132678" y="5780467"/>
            <a:ext cx="50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des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vidéo</a:t>
            </a:r>
            <a:r>
              <a:rPr lang="en-GB" sz="24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sz="2400" dirty="0">
                <a:latin typeface="Comic Sans MS" panose="030F0702030302020204" pitchFamily="66" charset="0"/>
              </a:rPr>
              <a:t> sur </a:t>
            </a:r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mon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ordinateur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TV clipart">
            <a:extLst>
              <a:ext uri="{FF2B5EF4-FFF2-40B4-BE49-F238E27FC236}">
                <a16:creationId xmlns:a16="http://schemas.microsoft.com/office/drawing/2014/main" id="{35193159-0876-4595-9EE1-563FC4F39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1" y="1361693"/>
            <a:ext cx="947782" cy="70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A picture containing photo, different, bunch, several&#10;&#10;Description automatically generated">
            <a:extLst>
              <a:ext uri="{FF2B5EF4-FFF2-40B4-BE49-F238E27FC236}">
                <a16:creationId xmlns:a16="http://schemas.microsoft.com/office/drawing/2014/main" id="{8CC05484-2F45-442A-A638-2BF042FADA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25" y="2306024"/>
            <a:ext cx="828558" cy="495193"/>
          </a:xfrm>
          <a:prstGeom prst="rect">
            <a:avLst/>
          </a:prstGeom>
        </p:spPr>
      </p:pic>
      <p:pic>
        <p:nvPicPr>
          <p:cNvPr id="2060" name="Picture 12" descr="Image result for netflix">
            <a:extLst>
              <a:ext uri="{FF2B5EF4-FFF2-40B4-BE49-F238E27FC236}">
                <a16:creationId xmlns:a16="http://schemas.microsoft.com/office/drawing/2014/main" id="{B59D9D52-3724-46D2-A0CA-5B3AE7B1E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0" y="2960193"/>
            <a:ext cx="975467" cy="73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video ipad">
            <a:extLst>
              <a:ext uri="{FF2B5EF4-FFF2-40B4-BE49-F238E27FC236}">
                <a16:creationId xmlns:a16="http://schemas.microsoft.com/office/drawing/2014/main" id="{4E69A438-C3EF-46D8-85C4-40DCCA48C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5" y="3849828"/>
            <a:ext cx="983579" cy="77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6" descr="A flat screen monitor&#10;&#10;Description automatically generated">
            <a:extLst>
              <a:ext uri="{FF2B5EF4-FFF2-40B4-BE49-F238E27FC236}">
                <a16:creationId xmlns:a16="http://schemas.microsoft.com/office/drawing/2014/main" id="{ADCD43F8-E567-4A2B-9BB6-3319A71454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1" y="5529105"/>
            <a:ext cx="1214633" cy="713027"/>
          </a:xfrm>
          <a:prstGeom prst="rect">
            <a:avLst/>
          </a:prstGeom>
        </p:spPr>
      </p:pic>
      <p:pic>
        <p:nvPicPr>
          <p:cNvPr id="2072" name="Picture 24" descr="Image result for watching video iphone">
            <a:extLst>
              <a:ext uri="{FF2B5EF4-FFF2-40B4-BE49-F238E27FC236}">
                <a16:creationId xmlns:a16="http://schemas.microsoft.com/office/drawing/2014/main" id="{A82A7093-633B-4BB6-9F70-7B702109C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894" y="4812106"/>
            <a:ext cx="1307071" cy="73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D430F74-8CA4-435E-8B72-262351A788A8}"/>
              </a:ext>
            </a:extLst>
          </p:cNvPr>
          <p:cNvCxnSpPr/>
          <p:nvPr/>
        </p:nvCxnSpPr>
        <p:spPr>
          <a:xfrm>
            <a:off x="2523999" y="1844824"/>
            <a:ext cx="1543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50B056F-585C-4802-8220-77FB07C33E1F}"/>
              </a:ext>
            </a:extLst>
          </p:cNvPr>
          <p:cNvCxnSpPr>
            <a:cxnSpLocks/>
          </p:cNvCxnSpPr>
          <p:nvPr/>
        </p:nvCxnSpPr>
        <p:spPr>
          <a:xfrm>
            <a:off x="4237084" y="2636912"/>
            <a:ext cx="32152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53ACD1-FE00-4B88-A889-DFDF6EAA7D79}"/>
              </a:ext>
            </a:extLst>
          </p:cNvPr>
          <p:cNvCxnSpPr>
            <a:cxnSpLocks/>
          </p:cNvCxnSpPr>
          <p:nvPr/>
        </p:nvCxnSpPr>
        <p:spPr>
          <a:xfrm>
            <a:off x="4518549" y="3415151"/>
            <a:ext cx="32152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5580C78-67F3-4CDC-B30D-84B26AC74072}"/>
              </a:ext>
            </a:extLst>
          </p:cNvPr>
          <p:cNvCxnSpPr>
            <a:cxnSpLocks/>
          </p:cNvCxnSpPr>
          <p:nvPr/>
        </p:nvCxnSpPr>
        <p:spPr>
          <a:xfrm>
            <a:off x="5381043" y="4365104"/>
            <a:ext cx="32152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F63D948-2060-4C2A-AC80-AA65397161E3}"/>
              </a:ext>
            </a:extLst>
          </p:cNvPr>
          <p:cNvCxnSpPr>
            <a:cxnSpLocks/>
          </p:cNvCxnSpPr>
          <p:nvPr/>
        </p:nvCxnSpPr>
        <p:spPr>
          <a:xfrm>
            <a:off x="5844702" y="5301208"/>
            <a:ext cx="32152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1761AB0-5106-4F6E-9D44-BD63E1F69DEA}"/>
              </a:ext>
            </a:extLst>
          </p:cNvPr>
          <p:cNvCxnSpPr>
            <a:cxnSpLocks/>
          </p:cNvCxnSpPr>
          <p:nvPr/>
        </p:nvCxnSpPr>
        <p:spPr>
          <a:xfrm>
            <a:off x="5724128" y="6093296"/>
            <a:ext cx="32152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71163"/>
      </p:ext>
    </p:extLst>
  </p:cSld>
  <p:clrMapOvr>
    <a:masterClrMapping/>
  </p:clrMapOvr>
  <p:transition>
    <p:push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9002</TotalTime>
  <Words>439</Words>
  <Application>Microsoft Office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Bauhaus 93</vt:lpstr>
      <vt:lpstr>Calibri</vt:lpstr>
      <vt:lpstr>Century Gothic</vt:lpstr>
      <vt:lpstr>Comic Sans MS</vt:lpstr>
      <vt:lpstr>Constantia</vt:lpstr>
      <vt:lpstr>Wingdings 2</vt:lpstr>
      <vt:lpstr>Débit</vt:lpstr>
      <vt:lpstr>Bonjour_________ Comment ça va?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J’habite en…</dc:title>
  <dc:creator>Jen</dc:creator>
  <cp:lastModifiedBy>Alena Demongeot</cp:lastModifiedBy>
  <cp:revision>747</cp:revision>
  <cp:lastPrinted>2018-10-04T10:20:52Z</cp:lastPrinted>
  <dcterms:created xsi:type="dcterms:W3CDTF">2008-10-19T13:17:50Z</dcterms:created>
  <dcterms:modified xsi:type="dcterms:W3CDTF">2019-11-06T17:27:58Z</dcterms:modified>
</cp:coreProperties>
</file>