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3128-076A-4A64-AE41-1A7FD644F739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5CC64-02B1-44D1-974C-21F5B5B94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590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3128-076A-4A64-AE41-1A7FD644F739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5CC64-02B1-44D1-974C-21F5B5B94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522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3128-076A-4A64-AE41-1A7FD644F739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5CC64-02B1-44D1-974C-21F5B5B94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87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3128-076A-4A64-AE41-1A7FD644F739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5CC64-02B1-44D1-974C-21F5B5B94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5525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3128-076A-4A64-AE41-1A7FD644F739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5CC64-02B1-44D1-974C-21F5B5B94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7056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3128-076A-4A64-AE41-1A7FD644F739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5CC64-02B1-44D1-974C-21F5B5B94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383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3128-076A-4A64-AE41-1A7FD644F739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5CC64-02B1-44D1-974C-21F5B5B94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2098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3128-076A-4A64-AE41-1A7FD644F739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5CC64-02B1-44D1-974C-21F5B5B94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863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3128-076A-4A64-AE41-1A7FD644F739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5CC64-02B1-44D1-974C-21F5B5B94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4139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3128-076A-4A64-AE41-1A7FD644F739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5CC64-02B1-44D1-974C-21F5B5B94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743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3128-076A-4A64-AE41-1A7FD644F739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5CC64-02B1-44D1-974C-21F5B5B94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551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C3128-076A-4A64-AE41-1A7FD644F739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5CC64-02B1-44D1-974C-21F5B5B94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88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800" dirty="0" smtClean="0"/>
              <a:t>Collage and Mixed Media Portraits </a:t>
            </a:r>
            <a:endParaRPr lang="en-GB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600" b="1" i="1" dirty="0" smtClean="0"/>
              <a:t>Techniques, processes and styles</a:t>
            </a:r>
            <a:endParaRPr lang="en-GB" sz="3600" b="1" i="1" dirty="0"/>
          </a:p>
        </p:txBody>
      </p:sp>
    </p:spTree>
    <p:extLst>
      <p:ext uri="{BB962C8B-B14F-4D97-AF65-F5344CB8AC3E}">
        <p14:creationId xmlns:p14="http://schemas.microsoft.com/office/powerpoint/2010/main" val="788067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816" y="0"/>
            <a:ext cx="48541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592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666" y="0"/>
            <a:ext cx="69193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79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197" y="0"/>
            <a:ext cx="51220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8498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509" y="0"/>
            <a:ext cx="45327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6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568" y="0"/>
            <a:ext cx="3346133" cy="68521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001" y="0"/>
            <a:ext cx="4371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401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558" y="6123"/>
            <a:ext cx="4382691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791" y="12247"/>
            <a:ext cx="4610187" cy="684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910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537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524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788" y="0"/>
            <a:ext cx="49844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83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167" y="0"/>
            <a:ext cx="4674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261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845" y="0"/>
            <a:ext cx="47663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232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999" y="0"/>
            <a:ext cx="48756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395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207" y="0"/>
            <a:ext cx="49755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2848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Widescreen</PresentationFormat>
  <Paragraphs>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Collage and Mixed Media Portraits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Elizabeth College Guernsey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Collage and Mixed Media Portraits </dc:title>
  <dc:creator>Adam Stephens</dc:creator>
  <cp:lastModifiedBy>Adam Stephens</cp:lastModifiedBy>
  <cp:revision>1</cp:revision>
  <dcterms:created xsi:type="dcterms:W3CDTF">2020-07-02T10:47:06Z</dcterms:created>
  <dcterms:modified xsi:type="dcterms:W3CDTF">2020-07-02T10:47:23Z</dcterms:modified>
</cp:coreProperties>
</file>