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1" r:id="rId3"/>
    <p:sldId id="259" r:id="rId4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45450" algn="r"/>
              </a:tabLst>
              <a:defRPr/>
            </a:pPr>
            <a:r>
              <a:rPr lang="en-GB" sz="2800" dirty="0" smtClean="0"/>
              <a:t>8 </a:t>
            </a:r>
            <a:r>
              <a:rPr lang="en-GB" sz="2800" dirty="0" smtClean="0"/>
              <a:t>Digestion and absorption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Learning outcomes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7902952" cy="154731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digestion of carbohydrates in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mammals.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uptake of the products of carbohydrate digestion by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co-transport.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endParaRPr lang="en-GB"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80968" y="3933056"/>
            <a:ext cx="8082824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Fully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process of absorption and digestion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carbohydrates.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8 </a:t>
            </a:r>
            <a:r>
              <a:rPr lang="en-GB" sz="2800" dirty="0"/>
              <a:t>Digestion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80016" y="378904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8925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953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process of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lipids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digestion in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mammals.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953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role of micelles in the absorption of lipids.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494872" y="3861296"/>
            <a:ext cx="8082824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Fully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process of absorption and digestion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lipids.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920" y="371728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494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/>
        </p:nvSpPr>
        <p:spPr>
          <a:xfrm>
            <a:off x="494584" y="3861048"/>
            <a:ext cx="8082824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Fully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process of absorption and digestion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proteins.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3717032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7288693" cy="124646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4953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digestion of proteins in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mammals.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953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uptake of the products of protein digestion by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co-transport.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4428928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127e98b7f5b57aaea4dc222675b69efed9b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110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24</cp:revision>
  <dcterms:created xsi:type="dcterms:W3CDTF">2014-09-05T07:23:33Z</dcterms:created>
  <dcterms:modified xsi:type="dcterms:W3CDTF">2015-03-25T15:46:38Z</dcterms:modified>
</cp:coreProperties>
</file>