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handoutMasterIdLst>
    <p:handoutMasterId r:id="rId21"/>
  </p:handoutMasterIdLst>
  <p:sldIdLst>
    <p:sldId id="858" r:id="rId2"/>
    <p:sldId id="264" r:id="rId3"/>
    <p:sldId id="285" r:id="rId4"/>
    <p:sldId id="898" r:id="rId5"/>
    <p:sldId id="883" r:id="rId6"/>
    <p:sldId id="884" r:id="rId7"/>
    <p:sldId id="885" r:id="rId8"/>
    <p:sldId id="887" r:id="rId9"/>
    <p:sldId id="888" r:id="rId10"/>
    <p:sldId id="889" r:id="rId11"/>
    <p:sldId id="890" r:id="rId12"/>
    <p:sldId id="891" r:id="rId13"/>
    <p:sldId id="892" r:id="rId14"/>
    <p:sldId id="896" r:id="rId15"/>
    <p:sldId id="897" r:id="rId16"/>
    <p:sldId id="895" r:id="rId17"/>
    <p:sldId id="893" r:id="rId18"/>
    <p:sldId id="894" r:id="rId19"/>
  </p:sldIdLst>
  <p:sldSz cx="9144000" cy="6858000" type="screen4x3"/>
  <p:notesSz cx="6797675" cy="9926638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00FF00"/>
    <a:srgbClr val="FF0066"/>
    <a:srgbClr val="CC33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384" autoAdjust="0"/>
    <p:restoredTop sz="94658" autoAdjust="0"/>
  </p:normalViewPr>
  <p:slideViewPr>
    <p:cSldViewPr>
      <p:cViewPr varScale="1">
        <p:scale>
          <a:sx n="68" d="100"/>
          <a:sy n="68" d="100"/>
        </p:scale>
        <p:origin x="1194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2738" tIns="46369" rIns="92738" bIns="46369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2738" tIns="46369" rIns="92738" bIns="46369" rtlCol="0"/>
          <a:lstStyle>
            <a:lvl1pPr algn="r">
              <a:defRPr sz="1200"/>
            </a:lvl1pPr>
          </a:lstStyle>
          <a:p>
            <a:fld id="{728882F3-BF8A-4205-95F6-DFECD64ECD5C}" type="datetimeFigureOut">
              <a:rPr lang="en-GB" smtClean="0"/>
              <a:pPr/>
              <a:t>29/01/2019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2738" tIns="46369" rIns="92738" bIns="46369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2738" tIns="46369" rIns="92738" bIns="46369" rtlCol="0" anchor="b"/>
          <a:lstStyle>
            <a:lvl1pPr algn="r">
              <a:defRPr sz="1200"/>
            </a:lvl1pPr>
          </a:lstStyle>
          <a:p>
            <a:fld id="{C4C3771A-AB26-4892-9CBB-2670F3487FC2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2738" tIns="46369" rIns="92738" bIns="46369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2738" tIns="46369" rIns="92738" bIns="46369" rtlCol="0"/>
          <a:lstStyle>
            <a:lvl1pPr algn="r">
              <a:defRPr sz="1200"/>
            </a:lvl1pPr>
          </a:lstStyle>
          <a:p>
            <a:fld id="{5C4AB3C5-98D1-4EAC-ABF3-C277989CA092}" type="datetimeFigureOut">
              <a:rPr lang="en-US" smtClean="0"/>
              <a:pPr/>
              <a:t>1/29/2019</a:t>
            </a:fld>
            <a:endParaRPr lang="fr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738" tIns="46369" rIns="92738" bIns="46369" rtlCol="0" anchor="ctr"/>
          <a:lstStyle/>
          <a:p>
            <a:endParaRPr lang="fr-F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2738" tIns="46369" rIns="92738" bIns="4636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2738" tIns="46369" rIns="92738" bIns="46369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2738" tIns="46369" rIns="92738" bIns="46369" rtlCol="0" anchor="b"/>
          <a:lstStyle>
            <a:lvl1pPr algn="r">
              <a:defRPr sz="1200"/>
            </a:lvl1pPr>
          </a:lstStyle>
          <a:p>
            <a:fld id="{BCC19929-FA7A-4393-BABF-41702D127E3E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338671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1p70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C19929-FA7A-4393-BABF-41702D127E3E}" type="slidenum">
              <a:rPr lang="fr-FR" smtClean="0"/>
              <a:pPr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029685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fr-FR"/>
              <a:t>Cliquez pour modifier le style du titre</a:t>
            </a:r>
            <a:endParaRPr lang="en-US"/>
          </a:p>
        </p:txBody>
      </p:sp>
      <p:sp>
        <p:nvSpPr>
          <p:cNvPr id="17" name="Sous-titr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fr-FR"/>
              <a:t>Cliquez pour modifier le style des sous-titres du masque</a:t>
            </a:r>
            <a:endParaRPr lang="en-US"/>
          </a:p>
        </p:txBody>
      </p:sp>
      <p:sp>
        <p:nvSpPr>
          <p:cNvPr id="4" name="Espace réservé de la date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9DCD89-F78F-4FAF-A0C6-8AEEEEFEE333}" type="datetimeFigureOut">
              <a:rPr lang="fr-FR"/>
              <a:pPr>
                <a:defRPr/>
              </a:pPr>
              <a:t>29/01/2019</a:t>
            </a:fld>
            <a:endParaRPr lang="fr-FR"/>
          </a:p>
        </p:txBody>
      </p:sp>
      <p:sp>
        <p:nvSpPr>
          <p:cNvPr id="5" name="Espace réservé du pied de pag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F375B8-3D7E-44F1-8ED8-87A1E36763EF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C5CC77-1A08-4FD3-8EDE-AB5A4121A3BE}" type="datetimeFigureOut">
              <a:rPr lang="fr-FR"/>
              <a:pPr>
                <a:defRPr/>
              </a:pPr>
              <a:t>29/01/2019</a:t>
            </a:fld>
            <a:endParaRPr lang="fr-FR"/>
          </a:p>
        </p:txBody>
      </p:sp>
      <p:sp>
        <p:nvSpPr>
          <p:cNvPr id="5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FBD4B1-A014-4B17-985B-2D2B7A93E585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CFD96D-6E15-45D4-B14E-D72159D60B8C}" type="datetimeFigureOut">
              <a:rPr lang="fr-FR"/>
              <a:pPr>
                <a:defRPr/>
              </a:pPr>
              <a:t>29/01/2019</a:t>
            </a:fld>
            <a:endParaRPr lang="fr-FR"/>
          </a:p>
        </p:txBody>
      </p:sp>
      <p:sp>
        <p:nvSpPr>
          <p:cNvPr id="5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A4E723-FB75-4F21-8395-A2525E23AD03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7427E61-B5E8-4EA8-A3AD-6EE087C99CCF}" type="datetimeFigureOut">
              <a:rPr lang="fr-FR"/>
              <a:pPr>
                <a:defRPr/>
              </a:pPr>
              <a:t>29/01/2019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1E14F63-F9DF-46A9-A31B-6FDE6E688E54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53A64E-75C9-4716-AD99-16B88C57BF9B}" type="datetimeFigureOut">
              <a:rPr lang="fr-FR"/>
              <a:pPr>
                <a:defRPr/>
              </a:pPr>
              <a:t>29/01/2019</a:t>
            </a:fld>
            <a:endParaRPr lang="fr-FR"/>
          </a:p>
        </p:txBody>
      </p:sp>
      <p:sp>
        <p:nvSpPr>
          <p:cNvPr id="5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B11A52-E981-4042-A866-82E3A660A790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fr-FR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8C359C-79FC-4434-80C2-41862FE3BDEA}" type="datetimeFigureOut">
              <a:rPr lang="fr-FR"/>
              <a:pPr>
                <a:defRPr/>
              </a:pPr>
              <a:t>29/01/2019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CE9965-ED40-40DD-AFAD-0E9D04A38AC8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fr-FR"/>
              <a:t>Cliquez pour modifier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3E2317-1753-440B-8A1E-3305F3A60256}" type="datetimeFigureOut">
              <a:rPr lang="fr-FR"/>
              <a:pPr>
                <a:defRPr/>
              </a:pPr>
              <a:t>29/01/2019</a:t>
            </a:fld>
            <a:endParaRPr lang="fr-FR"/>
          </a:p>
        </p:txBody>
      </p:sp>
      <p:sp>
        <p:nvSpPr>
          <p:cNvPr id="6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B80A13-62D9-4032-9661-AC0D35CA99F8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7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1FDAE9-1FAF-4645-95C8-9202FE6A4AF0}" type="datetimeFigureOut">
              <a:rPr lang="fr-FR"/>
              <a:pPr>
                <a:defRPr/>
              </a:pPr>
              <a:t>29/01/2019</a:t>
            </a:fld>
            <a:endParaRPr lang="fr-FR"/>
          </a:p>
        </p:txBody>
      </p:sp>
      <p:sp>
        <p:nvSpPr>
          <p:cNvPr id="8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5A65F-E3E6-44A7-9378-D1072A0394F5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fr-FR"/>
              <a:t>Cliquez pour modifier le style du titre</a:t>
            </a:r>
            <a:endParaRPr lang="en-US"/>
          </a:p>
        </p:txBody>
      </p:sp>
      <p:sp>
        <p:nvSpPr>
          <p:cNvPr id="3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F32DEE-8F44-4A79-BA25-751123DC5250}" type="datetimeFigureOut">
              <a:rPr lang="fr-FR"/>
              <a:pPr>
                <a:defRPr/>
              </a:pPr>
              <a:t>29/01/2019</a:t>
            </a:fld>
            <a:endParaRPr lang="fr-FR"/>
          </a:p>
        </p:txBody>
      </p:sp>
      <p:sp>
        <p:nvSpPr>
          <p:cNvPr id="4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76A806-A349-4D95-B5D1-DDF02840B98F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74B3C8-F608-4924-9FDA-6663A26E6F80}" type="datetimeFigureOut">
              <a:rPr lang="fr-FR"/>
              <a:pPr>
                <a:defRPr/>
              </a:pPr>
              <a:t>29/01/2019</a:t>
            </a:fld>
            <a:endParaRPr lang="fr-FR"/>
          </a:p>
        </p:txBody>
      </p:sp>
      <p:sp>
        <p:nvSpPr>
          <p:cNvPr id="3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632598-F4FC-4561-8696-80AC039E665F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fr-FR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E2E2E7-2317-44C1-A44F-F27BCAFD53C9}" type="datetimeFigureOut">
              <a:rPr lang="fr-FR"/>
              <a:pPr>
                <a:defRPr/>
              </a:pPr>
              <a:t>29/01/2019</a:t>
            </a:fld>
            <a:endParaRPr lang="fr-FR"/>
          </a:p>
        </p:txBody>
      </p:sp>
      <p:sp>
        <p:nvSpPr>
          <p:cNvPr id="6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5431AB-FE3D-47A5-94DF-8CB44D1CE722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gner et arrondir un rectangle à un seul coin 13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Triangle rectangle 14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orme libre 15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orme libre 16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fr-FR"/>
              <a:t>Cliquez pour modifier le style du titre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fr-FR" noProof="0"/>
              <a:t>Cliquez sur l'icône pour ajouter une image</a:t>
            </a:r>
            <a:endParaRPr lang="en-US" noProof="0" dirty="0"/>
          </a:p>
        </p:txBody>
      </p:sp>
      <p:sp>
        <p:nvSpPr>
          <p:cNvPr id="9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1BFD6C-3649-4F76-81B5-10E015748A08}" type="datetimeFigureOut">
              <a:rPr lang="fr-FR"/>
              <a:pPr>
                <a:defRPr/>
              </a:pPr>
              <a:t>29/01/2019</a:t>
            </a:fld>
            <a:endParaRPr lang="fr-FR"/>
          </a:p>
        </p:txBody>
      </p:sp>
      <p:sp>
        <p:nvSpPr>
          <p:cNvPr id="10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1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6C37DC-5E95-40D7-B56B-FAAD1632999C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e libre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orme libre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052" name="Espace réservé du titre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 style du titre</a:t>
            </a:r>
            <a:endParaRPr lang="en-US"/>
          </a:p>
        </p:txBody>
      </p:sp>
      <p:sp>
        <p:nvSpPr>
          <p:cNvPr id="2053" name="Espace réservé du texte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2F0F1FE-996A-49CC-8253-8594A8AD0C52}" type="datetimeFigureOut">
              <a:rPr lang="fr-FR"/>
              <a:pPr>
                <a:defRPr/>
              </a:pPr>
              <a:t>29/01/2019</a:t>
            </a:fld>
            <a:endParaRPr lang="fr-FR"/>
          </a:p>
        </p:txBody>
      </p:sp>
      <p:sp>
        <p:nvSpPr>
          <p:cNvPr id="22" name="Espace réservé du pied de page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92F29C6-AB96-4772-ACA7-A0454A87D421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grpSp>
        <p:nvGrpSpPr>
          <p:cNvPr id="2057" name="Groupe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orme libre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Forme libre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87" r:id="rId2"/>
    <p:sldLayoutId id="214748379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8" r:id="rId9"/>
    <p:sldLayoutId id="2147483793" r:id="rId10"/>
    <p:sldLayoutId id="2147483794" r:id="rId11"/>
    <p:sldLayoutId id="2147483795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13" Type="http://schemas.openxmlformats.org/officeDocument/2006/relationships/hyperlink" Target="http://www.google.co.uk/imgres?imgurl=http://www.aspexdesign.co.uk/flags/england_flag_02.gif&amp;imgrefurl=http://www.aspexdesign.co.uk/england.htm&amp;usg=__-ev8k3jxaMtGttMRZOFu-1hKvdg=&amp;h=410&amp;w=614&amp;sz=7&amp;hl=en&amp;start=2&amp;zoom=1&amp;tbnid=-AC-89d2Ij6yuM:&amp;tbnh=91&amp;tbnw=136&amp;ei=KSsVT7fLA4XR8gO5kJmHBA&amp;prev=/search?q=england+flag&amp;um=1&amp;hl=en&amp;safe=active&amp;sa=N&amp;rlz=1T4RNRN_enGG449GG449&amp;tbm=isch&amp;um=1&amp;itbs=1" TargetMode="External"/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12" Type="http://schemas.openxmlformats.org/officeDocument/2006/relationships/image" Target="../media/image12.wmf"/><Relationship Id="rId2" Type="http://schemas.openxmlformats.org/officeDocument/2006/relationships/image" Target="../media/image2.wmf"/><Relationship Id="rId16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wmf"/><Relationship Id="rId11" Type="http://schemas.openxmlformats.org/officeDocument/2006/relationships/image" Target="../media/image11.png"/><Relationship Id="rId5" Type="http://schemas.openxmlformats.org/officeDocument/2006/relationships/image" Target="../media/image5.wmf"/><Relationship Id="rId15" Type="http://schemas.openxmlformats.org/officeDocument/2006/relationships/hyperlink" Target="http://www.google.co.uk/imgres?imgurl=http://www.tripletsandus.com/disney/winnie-the-pooh/Pooh-Friends/pooh-tigger-piglet-roo.jpg&amp;imgrefurl=http://www.tripletsandus.com/disney/pooh&amp;friends.htm&amp;usg=__Lio8136ZfPCqvhMXSFgSFRv-7iA=&amp;h=370&amp;w=510&amp;sz=145&amp;hl=en&amp;start=14&amp;zoom=1&amp;tbnid=wxBIHCUWuiQVPM:&amp;tbnh=95&amp;tbnw=131&amp;ei=bisVT6SJMsiq8AOG_9zsAw&amp;prev=/search?q=friends+clipart&amp;um=1&amp;hl=en&amp;safe=active&amp;sa=N&amp;rlz=1T4RNRN_enGG449GG449&amp;tbm=isch&amp;um=1&amp;itbs=1" TargetMode="External"/><Relationship Id="rId10" Type="http://schemas.openxmlformats.org/officeDocument/2006/relationships/image" Target="../media/image10.wmf"/><Relationship Id="rId4" Type="http://schemas.openxmlformats.org/officeDocument/2006/relationships/image" Target="../media/image4.wmf"/><Relationship Id="rId9" Type="http://schemas.openxmlformats.org/officeDocument/2006/relationships/image" Target="../media/image9.wmf"/><Relationship Id="rId14" Type="http://schemas.openxmlformats.org/officeDocument/2006/relationships/image" Target="../media/image1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g"/><Relationship Id="rId3" Type="http://schemas.openxmlformats.org/officeDocument/2006/relationships/image" Target="../media/image18.jpg"/><Relationship Id="rId7" Type="http://schemas.openxmlformats.org/officeDocument/2006/relationships/image" Target="../media/image22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10" Type="http://schemas.openxmlformats.org/officeDocument/2006/relationships/image" Target="../media/image25.jpg"/><Relationship Id="rId4" Type="http://schemas.openxmlformats.org/officeDocument/2006/relationships/image" Target="../media/image19.jpg"/><Relationship Id="rId9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activeteachonline.com/product/view/id/997/page/60/mode/dps?modal=/player/interactive/id/823248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g"/><Relationship Id="rId5" Type="http://schemas.openxmlformats.org/officeDocument/2006/relationships/image" Target="../media/image37.jpg"/><Relationship Id="rId4" Type="http://schemas.openxmlformats.org/officeDocument/2006/relationships/image" Target="../media/image36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g"/><Relationship Id="rId3" Type="http://schemas.openxmlformats.org/officeDocument/2006/relationships/image" Target="../media/image18.jpg"/><Relationship Id="rId7" Type="http://schemas.openxmlformats.org/officeDocument/2006/relationships/image" Target="../media/image22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10" Type="http://schemas.openxmlformats.org/officeDocument/2006/relationships/image" Target="../media/image25.jpg"/><Relationship Id="rId4" Type="http://schemas.openxmlformats.org/officeDocument/2006/relationships/image" Target="../media/image19.jpg"/><Relationship Id="rId9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g"/><Relationship Id="rId3" Type="http://schemas.openxmlformats.org/officeDocument/2006/relationships/image" Target="../media/image18.jpg"/><Relationship Id="rId7" Type="http://schemas.openxmlformats.org/officeDocument/2006/relationships/image" Target="../media/image22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10" Type="http://schemas.openxmlformats.org/officeDocument/2006/relationships/image" Target="../media/image25.jpg"/><Relationship Id="rId4" Type="http://schemas.openxmlformats.org/officeDocument/2006/relationships/image" Target="../media/image19.jpg"/><Relationship Id="rId9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g"/><Relationship Id="rId3" Type="http://schemas.openxmlformats.org/officeDocument/2006/relationships/image" Target="../media/image18.jpg"/><Relationship Id="rId7" Type="http://schemas.openxmlformats.org/officeDocument/2006/relationships/image" Target="../media/image22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10" Type="http://schemas.openxmlformats.org/officeDocument/2006/relationships/image" Target="../media/image25.jpg"/><Relationship Id="rId4" Type="http://schemas.openxmlformats.org/officeDocument/2006/relationships/image" Target="../media/image19.jpg"/><Relationship Id="rId9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g"/><Relationship Id="rId3" Type="http://schemas.openxmlformats.org/officeDocument/2006/relationships/image" Target="../media/image18.jpg"/><Relationship Id="rId7" Type="http://schemas.openxmlformats.org/officeDocument/2006/relationships/image" Target="../media/image22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10" Type="http://schemas.openxmlformats.org/officeDocument/2006/relationships/image" Target="../media/image25.jpg"/><Relationship Id="rId4" Type="http://schemas.openxmlformats.org/officeDocument/2006/relationships/image" Target="../media/image19.jpg"/><Relationship Id="rId9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pPr algn="ctr" eaLnBrk="1" hangingPunct="1"/>
            <a:r>
              <a:rPr lang="en-GB" sz="4000" dirty="0">
                <a:latin typeface="Comic Sans MS" pitchFamily="66" charset="0"/>
              </a:rPr>
              <a:t>Bonjour_________</a:t>
            </a:r>
            <a:br>
              <a:rPr lang="en-GB" sz="4000" dirty="0">
                <a:latin typeface="Comic Sans MS" pitchFamily="66" charset="0"/>
              </a:rPr>
            </a:br>
            <a:r>
              <a:rPr lang="en-GB" sz="4000" dirty="0">
                <a:latin typeface="Comic Sans MS" pitchFamily="66" charset="0"/>
              </a:rPr>
              <a:t>Comment </a:t>
            </a:r>
            <a:r>
              <a:rPr lang="en-US" sz="4000" dirty="0" err="1">
                <a:latin typeface="Comic Sans MS" pitchFamily="66" charset="0"/>
              </a:rPr>
              <a:t>ça</a:t>
            </a:r>
            <a:r>
              <a:rPr lang="en-US" sz="4000" dirty="0">
                <a:latin typeface="Comic Sans MS" pitchFamily="66" charset="0"/>
              </a:rPr>
              <a:t> </a:t>
            </a:r>
            <a:r>
              <a:rPr lang="en-US" sz="4000" dirty="0" err="1">
                <a:latin typeface="Comic Sans MS" pitchFamily="66" charset="0"/>
              </a:rPr>
              <a:t>va</a:t>
            </a:r>
            <a:r>
              <a:rPr lang="en-US" sz="4000" dirty="0">
                <a:latin typeface="Comic Sans MS" pitchFamily="66" charset="0"/>
              </a:rPr>
              <a:t>?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412776"/>
            <a:ext cx="9144000" cy="45259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fr-FR" sz="2400" dirty="0">
                <a:latin typeface="Comic Sans MS" pitchFamily="66" charset="0"/>
              </a:rPr>
              <a:t>ça va très bien merci /super /excellent /fantastique /génial!!</a:t>
            </a:r>
          </a:p>
          <a:p>
            <a:pPr eaLnBrk="1" hangingPunct="1">
              <a:lnSpc>
                <a:spcPct val="90000"/>
              </a:lnSpc>
            </a:pPr>
            <a:endParaRPr lang="fr-FR" sz="1000" dirty="0"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fr-FR" sz="2400" dirty="0">
                <a:latin typeface="Comic Sans MS" pitchFamily="66" charset="0"/>
              </a:rPr>
              <a:t>ça va comme-ci, comme-ça! / moyen /bof</a:t>
            </a:r>
          </a:p>
          <a:p>
            <a:pPr eaLnBrk="1" hangingPunct="1">
              <a:lnSpc>
                <a:spcPct val="90000"/>
              </a:lnSpc>
            </a:pPr>
            <a:endParaRPr lang="fr-FR" sz="1000" dirty="0"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dirty="0" err="1">
                <a:latin typeface="Comic Sans MS" pitchFamily="66" charset="0"/>
              </a:rPr>
              <a:t>ça</a:t>
            </a:r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400" dirty="0" err="1">
                <a:latin typeface="Comic Sans MS" pitchFamily="66" charset="0"/>
              </a:rPr>
              <a:t>va</a:t>
            </a:r>
            <a:r>
              <a:rPr lang="en-US" sz="2400" dirty="0">
                <a:latin typeface="Comic Sans MS" pitchFamily="66" charset="0"/>
              </a:rPr>
              <a:t> pas </a:t>
            </a:r>
            <a:r>
              <a:rPr lang="fr-FR" sz="2400" dirty="0">
                <a:latin typeface="Comic Sans MS" pitchFamily="66" charset="0"/>
              </a:rPr>
              <a:t>bien</a:t>
            </a:r>
            <a:r>
              <a:rPr lang="en-US" sz="2400" dirty="0">
                <a:latin typeface="Comic Sans MS" pitchFamily="66" charset="0"/>
              </a:rPr>
              <a:t>!! / mal!</a:t>
            </a:r>
            <a:endParaRPr lang="en-GB" sz="2400" dirty="0"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</a:pPr>
            <a:endParaRPr lang="fr-FR" dirty="0">
              <a:latin typeface="Comic Sans MS" pitchFamily="66" charset="0"/>
            </a:endParaRPr>
          </a:p>
        </p:txBody>
      </p:sp>
      <p:pic>
        <p:nvPicPr>
          <p:cNvPr id="12293" name="Picture 5" descr="MCj0424456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2492896"/>
            <a:ext cx="508186" cy="523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Picture 6" descr="MCj0424470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67936" y="908720"/>
            <a:ext cx="576064" cy="539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5" name="Picture 7" descr="MCj0424486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4" y="1916832"/>
            <a:ext cx="467236" cy="504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051720" y="4581128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2987824" y="3068960"/>
            <a:ext cx="309721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2800" b="1" dirty="0">
                <a:latin typeface="Comic Sans MS" pitchFamily="66" charset="0"/>
              </a:rPr>
              <a:t>Pourquoi?</a:t>
            </a: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0" y="3573016"/>
            <a:ext cx="8892480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2400" b="1" dirty="0">
                <a:latin typeface="Comic Sans MS" pitchFamily="66" charset="0"/>
              </a:rPr>
              <a:t>parce que</a:t>
            </a:r>
            <a:r>
              <a:rPr lang="fr-FR" sz="2400" dirty="0">
                <a:latin typeface="Comic Sans MS" pitchFamily="66" charset="0"/>
              </a:rPr>
              <a:t> </a:t>
            </a:r>
            <a:r>
              <a:rPr lang="fr-FR" sz="2400" dirty="0">
                <a:solidFill>
                  <a:srgbClr val="00B050"/>
                </a:solidFill>
                <a:latin typeface="Comic Sans MS" pitchFamily="66" charset="0"/>
              </a:rPr>
              <a:t>c’est</a:t>
            </a:r>
            <a:r>
              <a:rPr lang="fr-FR" sz="2400" dirty="0">
                <a:latin typeface="Comic Sans MS" pitchFamily="66" charset="0"/>
              </a:rPr>
              <a:t> bientôt le week-end</a:t>
            </a:r>
          </a:p>
          <a:p>
            <a:pPr algn="ctr">
              <a:spcBef>
                <a:spcPct val="50000"/>
              </a:spcBef>
            </a:pPr>
            <a:r>
              <a:rPr lang="fr-FR" sz="2400" b="1" dirty="0">
                <a:latin typeface="Comic Sans MS" pitchFamily="66" charset="0"/>
              </a:rPr>
              <a:t>parce que</a:t>
            </a:r>
            <a:r>
              <a:rPr lang="fr-FR" sz="2400" dirty="0">
                <a:latin typeface="Comic Sans MS" pitchFamily="66" charset="0"/>
              </a:rPr>
              <a:t> </a:t>
            </a:r>
            <a:r>
              <a:rPr lang="fr-FR" sz="2400" dirty="0">
                <a:solidFill>
                  <a:srgbClr val="0070C0"/>
                </a:solidFill>
                <a:latin typeface="Comic Sans MS" pitchFamily="66" charset="0"/>
              </a:rPr>
              <a:t>le</a:t>
            </a:r>
            <a:r>
              <a:rPr lang="fr-FR" sz="2400" dirty="0">
                <a:latin typeface="Comic Sans MS" pitchFamily="66" charset="0"/>
              </a:rPr>
              <a:t> week-end prochain </a:t>
            </a:r>
            <a:r>
              <a:rPr lang="fr-FR" sz="2400" dirty="0">
                <a:solidFill>
                  <a:srgbClr val="00B050"/>
                </a:solidFill>
                <a:latin typeface="Comic Sans MS" pitchFamily="66" charset="0"/>
              </a:rPr>
              <a:t>je vais aller </a:t>
            </a:r>
            <a:r>
              <a:rPr lang="fr-FR" sz="2400" dirty="0">
                <a:latin typeface="Comic Sans MS" pitchFamily="66" charset="0"/>
              </a:rPr>
              <a:t>en Angleterre</a:t>
            </a:r>
          </a:p>
          <a:p>
            <a:pPr algn="ctr">
              <a:spcBef>
                <a:spcPct val="50000"/>
              </a:spcBef>
            </a:pPr>
            <a:r>
              <a:rPr lang="fr-FR" sz="2400" b="1" dirty="0">
                <a:latin typeface="Comic Sans MS" pitchFamily="66" charset="0"/>
              </a:rPr>
              <a:t>parce que </a:t>
            </a:r>
            <a:r>
              <a:rPr lang="fr-FR" sz="2400" dirty="0">
                <a:solidFill>
                  <a:srgbClr val="0070C0"/>
                </a:solidFill>
                <a:latin typeface="Comic Sans MS" pitchFamily="66" charset="0"/>
              </a:rPr>
              <a:t>le</a:t>
            </a:r>
            <a:r>
              <a:rPr lang="fr-FR" sz="2400" dirty="0">
                <a:latin typeface="Comic Sans MS" pitchFamily="66" charset="0"/>
              </a:rPr>
              <a:t> week-end prochain </a:t>
            </a:r>
            <a:r>
              <a:rPr lang="fr-FR" sz="2400" dirty="0">
                <a:solidFill>
                  <a:srgbClr val="00B050"/>
                </a:solidFill>
                <a:latin typeface="Comic Sans MS" pitchFamily="66" charset="0"/>
              </a:rPr>
              <a:t>je vais voir </a:t>
            </a:r>
            <a:r>
              <a:rPr lang="fr-FR" sz="2400" dirty="0">
                <a:latin typeface="Comic Sans MS" pitchFamily="66" charset="0"/>
              </a:rPr>
              <a:t>mes copains</a:t>
            </a:r>
            <a:endParaRPr lang="fr-FR" sz="2400" dirty="0">
              <a:solidFill>
                <a:srgbClr val="0070C0"/>
              </a:solidFill>
              <a:latin typeface="Comic Sans MS" pitchFamily="66" charset="0"/>
            </a:endParaRPr>
          </a:p>
          <a:p>
            <a:pPr algn="ctr">
              <a:spcBef>
                <a:spcPct val="50000"/>
              </a:spcBef>
            </a:pPr>
            <a:r>
              <a:rPr lang="fr-FR" sz="2400" b="1" dirty="0">
                <a:latin typeface="Comic Sans MS" pitchFamily="66" charset="0"/>
              </a:rPr>
              <a:t>parce que </a:t>
            </a:r>
            <a:r>
              <a:rPr lang="fr-FR" sz="2400" dirty="0">
                <a:solidFill>
                  <a:srgbClr val="00B050"/>
                </a:solidFill>
                <a:latin typeface="Comic Sans MS" pitchFamily="66" charset="0"/>
              </a:rPr>
              <a:t>c’est</a:t>
            </a:r>
            <a:r>
              <a:rPr lang="fr-FR" sz="2400" dirty="0">
                <a:latin typeface="Comic Sans MS" pitchFamily="66" charset="0"/>
              </a:rPr>
              <a:t> </a:t>
            </a:r>
            <a:r>
              <a:rPr lang="fr-FR" sz="2400" dirty="0">
                <a:solidFill>
                  <a:srgbClr val="0070C0"/>
                </a:solidFill>
                <a:latin typeface="Comic Sans MS" pitchFamily="66" charset="0"/>
              </a:rPr>
              <a:t>le cours </a:t>
            </a:r>
            <a:r>
              <a:rPr lang="fr-FR" sz="2400" dirty="0">
                <a:latin typeface="Comic Sans MS" pitchFamily="66" charset="0"/>
              </a:rPr>
              <a:t>de français</a:t>
            </a:r>
            <a:endParaRPr lang="fr-FR" sz="2400" dirty="0">
              <a:solidFill>
                <a:srgbClr val="0070C0"/>
              </a:solidFill>
              <a:latin typeface="Comic Sans MS" pitchFamily="66" charset="0"/>
            </a:endParaRPr>
          </a:p>
          <a:p>
            <a:pPr algn="ctr">
              <a:spcBef>
                <a:spcPct val="50000"/>
              </a:spcBef>
            </a:pPr>
            <a:r>
              <a:rPr lang="fr-FR" sz="2400" b="1" dirty="0">
                <a:latin typeface="Comic Sans MS" pitchFamily="66" charset="0"/>
              </a:rPr>
              <a:t>parce qu’</a:t>
            </a:r>
            <a:r>
              <a:rPr lang="fr-FR" sz="2400" dirty="0">
                <a:solidFill>
                  <a:srgbClr val="00B050"/>
                </a:solidFill>
                <a:latin typeface="Comic Sans MS" pitchFamily="66" charset="0"/>
              </a:rPr>
              <a:t>il fait</a:t>
            </a:r>
            <a:r>
              <a:rPr lang="fr-FR" sz="2400" dirty="0">
                <a:latin typeface="Comic Sans MS" pitchFamily="66" charset="0"/>
              </a:rPr>
              <a:t> beau</a:t>
            </a:r>
            <a:endParaRPr lang="fr-FR" sz="2400" dirty="0">
              <a:solidFill>
                <a:srgbClr val="0070C0"/>
              </a:solidFill>
              <a:latin typeface="Comic Sans MS" pitchFamily="66" charset="0"/>
            </a:endParaRPr>
          </a:p>
          <a:p>
            <a:pPr algn="ctr">
              <a:spcBef>
                <a:spcPct val="50000"/>
              </a:spcBef>
            </a:pPr>
            <a:r>
              <a:rPr lang="fr-FR" sz="2400" b="1" dirty="0">
                <a:latin typeface="Comic Sans MS" pitchFamily="66" charset="0"/>
              </a:rPr>
              <a:t>parce qu’</a:t>
            </a:r>
            <a:r>
              <a:rPr lang="fr-FR" sz="2400" dirty="0">
                <a:solidFill>
                  <a:srgbClr val="00B050"/>
                </a:solidFill>
                <a:latin typeface="Comic Sans MS" pitchFamily="66" charset="0"/>
              </a:rPr>
              <a:t>il pleut</a:t>
            </a:r>
            <a:endParaRPr lang="fr-FR" sz="2400" dirty="0">
              <a:solidFill>
                <a:srgbClr val="0070C0"/>
              </a:solidFill>
              <a:latin typeface="Comic Sans MS" pitchFamily="66" charset="0"/>
            </a:endParaRPr>
          </a:p>
          <a:p>
            <a:pPr algn="ctr">
              <a:spcBef>
                <a:spcPct val="50000"/>
              </a:spcBef>
            </a:pPr>
            <a:endParaRPr lang="fr-FR" sz="2400" dirty="0">
              <a:solidFill>
                <a:srgbClr val="0070C0"/>
              </a:solidFill>
              <a:latin typeface="Comic Sans MS" pitchFamily="66" charset="0"/>
            </a:endParaRPr>
          </a:p>
          <a:p>
            <a:pPr algn="ctr">
              <a:spcBef>
                <a:spcPct val="50000"/>
              </a:spcBef>
            </a:pPr>
            <a:endParaRPr lang="fr-FR" sz="2400" dirty="0">
              <a:solidFill>
                <a:srgbClr val="0070C0"/>
              </a:solidFill>
              <a:latin typeface="Comic Sans MS" pitchFamily="66" charset="0"/>
            </a:endParaRPr>
          </a:p>
          <a:p>
            <a:pPr algn="ctr">
              <a:spcBef>
                <a:spcPct val="50000"/>
              </a:spcBef>
            </a:pPr>
            <a:endParaRPr lang="fr-FR" sz="2400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11" name="Picture 3" descr="C:\Documents and Settings\ademongeot\Local Settings\Temporary Internet Files\Content.IE5\QDG6SCXD\MCj04238160000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16416" y="2348880"/>
            <a:ext cx="504056" cy="582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" descr="C:\Documents and Settings\ademongeot\Local Settings\Temporary Internet Files\Content.IE5\WM95D4TZ\MCj04382270000[1]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52320" y="2348880"/>
            <a:ext cx="595571" cy="569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4" descr="C:\Documents and Settings\ademongeot\Local Settings\Temporary Internet Files\Content.IE5\BGETIUXV\MCj04280870000[1].wm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956376" y="2924944"/>
            <a:ext cx="648072" cy="497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 descr="C:\Documents and Settings\ademongeot\Local Settings\Temporary Internet Files\Content.IE5\6FHTCZT4\MCj04404560000[1].wm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948264" y="3284984"/>
            <a:ext cx="802524" cy="748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5" descr="C:\Documents and Settings\ademongeot\Local Settings\Temporary Internet Files\Content.IE5\JJ52W91N\MCj04244420000[1].wm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028384" y="1916832"/>
            <a:ext cx="432048" cy="51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5" descr="MCFL00128_0000[1]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000305" y="5042990"/>
            <a:ext cx="936625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0" descr="MCj04325890000[1]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868144" y="5661248"/>
            <a:ext cx="705830" cy="705830"/>
          </a:xfrm>
          <a:prstGeom prst="rect">
            <a:avLst/>
          </a:prstGeom>
          <a:noFill/>
        </p:spPr>
      </p:pic>
      <p:pic>
        <p:nvPicPr>
          <p:cNvPr id="18" name="Picture 12" descr="MCj04382510000[1]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652120" y="6280337"/>
            <a:ext cx="871530" cy="577663"/>
          </a:xfrm>
          <a:prstGeom prst="rect">
            <a:avLst/>
          </a:prstGeom>
          <a:noFill/>
        </p:spPr>
      </p:pic>
      <p:pic>
        <p:nvPicPr>
          <p:cNvPr id="20482" name="Picture 2" descr="http://t2.gstatic.com/images?q=tbn:ANd9GcTDDFmy2SFWjeWnaUv2qvhs34zzcS0hgdTBxTzkReOVaNPdL4OWMFy9jQU">
            <a:hlinkClick r:id="rId13"/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316416" y="3717032"/>
            <a:ext cx="649703" cy="434728"/>
          </a:xfrm>
          <a:prstGeom prst="rect">
            <a:avLst/>
          </a:prstGeom>
          <a:noFill/>
        </p:spPr>
      </p:pic>
      <p:pic>
        <p:nvPicPr>
          <p:cNvPr id="20484" name="Picture 4" descr="http://t0.gstatic.com/images?q=tbn:ANd9GcSelnygtnYiJCITGHc1lR0-3lKsdSrIW4SRUxau3SZO7pNOjmdz7bQD19z4">
            <a:hlinkClick r:id="rId15"/>
          </p:cNvPr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8388424" y="4578026"/>
            <a:ext cx="755577" cy="5479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>
                      <p:stCondLst>
                        <p:cond delay="indefinite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3" fill="hold">
                      <p:stCondLst>
                        <p:cond delay="indefinite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C951F0-808C-464C-AB55-D3D5CAE6FB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851942"/>
          </a:xfrm>
        </p:spPr>
        <p:txBody>
          <a:bodyPr/>
          <a:lstStyle/>
          <a:p>
            <a:pPr algn="ctr"/>
            <a:r>
              <a:rPr lang="en-GB" b="1" u="sng" dirty="0" err="1">
                <a:latin typeface="Comic Sans MS" panose="030F0702030302020204" pitchFamily="66" charset="0"/>
              </a:rPr>
              <a:t>Linguascope</a:t>
            </a:r>
            <a:endParaRPr lang="en-GB" b="1" u="sng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685BC2-5D72-49A7-9B1D-A3AAD60A48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err="1">
                <a:latin typeface="Comic Sans MS" panose="030F0702030302020204" pitchFamily="66" charset="0"/>
              </a:rPr>
              <a:t>elizcoll</a:t>
            </a:r>
            <a:endParaRPr lang="en-GB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dirty="0">
                <a:latin typeface="Comic Sans MS" panose="030F0702030302020204" pitchFamily="66" charset="0"/>
              </a:rPr>
              <a:t>#Langs4life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DAD9318-A1AC-4B4B-9561-1CD84890905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999" t="31100" r="32675" b="22333"/>
          <a:stretch/>
        </p:blipFill>
        <p:spPr>
          <a:xfrm>
            <a:off x="899592" y="3113705"/>
            <a:ext cx="7126014" cy="332766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13078D0-6D83-49C7-9439-FDDFF1CCFB98}"/>
              </a:ext>
            </a:extLst>
          </p:cNvPr>
          <p:cNvSpPr/>
          <p:nvPr/>
        </p:nvSpPr>
        <p:spPr>
          <a:xfrm>
            <a:off x="3131840" y="3212976"/>
            <a:ext cx="2232248" cy="1008112"/>
          </a:xfrm>
          <a:prstGeom prst="roundRect">
            <a:avLst/>
          </a:prstGeom>
          <a:noFill/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106859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046430-17D8-4047-95C8-D4969098D0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748245"/>
          </a:xfrm>
        </p:spPr>
        <p:txBody>
          <a:bodyPr/>
          <a:lstStyle/>
          <a:p>
            <a:pPr algn="ctr"/>
            <a:r>
              <a:rPr lang="en-GB" b="1" u="sng" dirty="0">
                <a:solidFill>
                  <a:srgbClr val="00B050"/>
                </a:solidFill>
                <a:latin typeface="Comic Sans MS" panose="030F0702030302020204" pitchFamily="66" charset="0"/>
              </a:rPr>
              <a:t>Tu es </a:t>
            </a:r>
            <a:r>
              <a:rPr lang="en-GB" b="1" u="sng" dirty="0">
                <a:solidFill>
                  <a:schemeClr val="tx1"/>
                </a:solidFill>
                <a:latin typeface="Comic Sans MS" panose="030F0702030302020204" pitchFamily="66" charset="0"/>
              </a:rPr>
              <a:t>sportif?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05AF04-BF57-40DD-981F-6AB5A7B23D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51619"/>
            <a:ext cx="5853336" cy="504055"/>
          </a:xfrm>
        </p:spPr>
        <p:txBody>
          <a:bodyPr/>
          <a:lstStyle/>
          <a:p>
            <a:pPr marL="0" indent="0">
              <a:buNone/>
            </a:pPr>
            <a:r>
              <a:rPr lang="en-GB" dirty="0">
                <a:latin typeface="Comic Sans MS" panose="030F0702030302020204" pitchFamily="66" charset="0"/>
              </a:rPr>
              <a:t>Je </a:t>
            </a:r>
            <a:r>
              <a:rPr lang="en-GB" dirty="0" err="1">
                <a:latin typeface="Comic Sans MS" panose="030F0702030302020204" pitchFamily="66" charset="0"/>
              </a:rPr>
              <a:t>suis</a:t>
            </a:r>
            <a:r>
              <a:rPr lang="en-GB" dirty="0">
                <a:latin typeface="Comic Sans MS" panose="030F0702030302020204" pitchFamily="66" charset="0"/>
              </a:rPr>
              <a:t> </a:t>
            </a:r>
            <a:r>
              <a:rPr lang="en-GB" dirty="0" err="1">
                <a:latin typeface="Comic Sans MS" panose="030F0702030302020204" pitchFamily="66" charset="0"/>
              </a:rPr>
              <a:t>très</a:t>
            </a:r>
            <a:r>
              <a:rPr lang="en-GB" dirty="0">
                <a:latin typeface="Comic Sans MS" panose="030F0702030302020204" pitchFamily="66" charset="0"/>
              </a:rPr>
              <a:t>/ </a:t>
            </a:r>
            <a:r>
              <a:rPr lang="en-GB" dirty="0" err="1">
                <a:latin typeface="Comic Sans MS" panose="030F0702030302020204" pitchFamily="66" charset="0"/>
              </a:rPr>
              <a:t>assez</a:t>
            </a:r>
            <a:r>
              <a:rPr lang="en-GB" dirty="0">
                <a:latin typeface="Comic Sans MS" panose="030F0702030302020204" pitchFamily="66" charset="0"/>
              </a:rPr>
              <a:t> sportif, </a:t>
            </a:r>
            <a:r>
              <a:rPr lang="en-GB" dirty="0">
                <a:solidFill>
                  <a:srgbClr val="00B050"/>
                </a:solidFill>
                <a:latin typeface="Comic Sans MS" panose="030F0702030302020204" pitchFamily="66" charset="0"/>
              </a:rPr>
              <a:t>je </a:t>
            </a:r>
            <a:r>
              <a:rPr lang="en-GB" dirty="0" err="1">
                <a:solidFill>
                  <a:srgbClr val="00B050"/>
                </a:solidFill>
                <a:latin typeface="Comic Sans MS" panose="030F0702030302020204" pitchFamily="66" charset="0"/>
              </a:rPr>
              <a:t>joue</a:t>
            </a:r>
            <a:r>
              <a:rPr lang="en-GB" dirty="0">
                <a:latin typeface="Comic Sans MS" panose="030F0702030302020204" pitchFamily="66" charset="0"/>
              </a:rPr>
              <a:t>…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F1F0518-BF97-4E15-AEF9-A49872E3112F}"/>
              </a:ext>
            </a:extLst>
          </p:cNvPr>
          <p:cNvSpPr txBox="1"/>
          <p:nvPr/>
        </p:nvSpPr>
        <p:spPr>
          <a:xfrm>
            <a:off x="827584" y="2276872"/>
            <a:ext cx="2016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au</a:t>
            </a:r>
            <a:r>
              <a:rPr lang="en-GB" sz="2400" dirty="0">
                <a:latin typeface="Comic Sans MS" panose="030F0702030302020204" pitchFamily="66" charset="0"/>
              </a:rPr>
              <a:t> basket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1864D0E-1CE9-4054-9EF3-2E8FDF0E2BC9}"/>
              </a:ext>
            </a:extLst>
          </p:cNvPr>
          <p:cNvSpPr txBox="1"/>
          <p:nvPr/>
        </p:nvSpPr>
        <p:spPr>
          <a:xfrm>
            <a:off x="814692" y="2933486"/>
            <a:ext cx="2016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au</a:t>
            </a:r>
            <a:r>
              <a:rPr lang="en-GB" sz="2400" dirty="0">
                <a:latin typeface="Comic Sans MS" panose="030F0702030302020204" pitchFamily="66" charset="0"/>
              </a:rPr>
              <a:t> </a:t>
            </a:r>
            <a:r>
              <a:rPr lang="en-GB" sz="2400" dirty="0" err="1">
                <a:latin typeface="Comic Sans MS" panose="030F0702030302020204" pitchFamily="66" charset="0"/>
              </a:rPr>
              <a:t>billard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FC85878-C7A8-46FD-9D9B-C991B8FC8891}"/>
              </a:ext>
            </a:extLst>
          </p:cNvPr>
          <p:cNvSpPr txBox="1"/>
          <p:nvPr/>
        </p:nvSpPr>
        <p:spPr>
          <a:xfrm>
            <a:off x="814692" y="3611175"/>
            <a:ext cx="2016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au</a:t>
            </a:r>
            <a:r>
              <a:rPr lang="en-GB" sz="2400" dirty="0">
                <a:latin typeface="Comic Sans MS" panose="030F0702030302020204" pitchFamily="66" charset="0"/>
              </a:rPr>
              <a:t> foot(ball)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EC1200C-AF06-463C-865F-555B4B7BCC94}"/>
              </a:ext>
            </a:extLst>
          </p:cNvPr>
          <p:cNvSpPr txBox="1"/>
          <p:nvPr/>
        </p:nvSpPr>
        <p:spPr>
          <a:xfrm>
            <a:off x="852845" y="4324405"/>
            <a:ext cx="2016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au</a:t>
            </a:r>
            <a:r>
              <a:rPr lang="en-GB" sz="2400" dirty="0">
                <a:latin typeface="Comic Sans MS" panose="030F0702030302020204" pitchFamily="66" charset="0"/>
              </a:rPr>
              <a:t> rugby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FFB9613-D29E-43D4-9726-DEF0D25906D1}"/>
              </a:ext>
            </a:extLst>
          </p:cNvPr>
          <p:cNvSpPr txBox="1"/>
          <p:nvPr/>
        </p:nvSpPr>
        <p:spPr>
          <a:xfrm>
            <a:off x="899592" y="5070374"/>
            <a:ext cx="2016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au</a:t>
            </a:r>
            <a:r>
              <a:rPr lang="en-GB" sz="2400" dirty="0">
                <a:latin typeface="Comic Sans MS" panose="030F0702030302020204" pitchFamily="66" charset="0"/>
              </a:rPr>
              <a:t> hockey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551F9C4-2EDC-4311-A8D0-56195799895E}"/>
              </a:ext>
            </a:extLst>
          </p:cNvPr>
          <p:cNvSpPr txBox="1"/>
          <p:nvPr/>
        </p:nvSpPr>
        <p:spPr>
          <a:xfrm>
            <a:off x="899592" y="5793970"/>
            <a:ext cx="2016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au</a:t>
            </a:r>
            <a:r>
              <a:rPr lang="en-GB" sz="2400" dirty="0">
                <a:latin typeface="Comic Sans MS" panose="030F0702030302020204" pitchFamily="66" charset="0"/>
              </a:rPr>
              <a:t> tennis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BE62D81-36B8-416A-B366-D400CDE9ADE4}"/>
              </a:ext>
            </a:extLst>
          </p:cNvPr>
          <p:cNvSpPr txBox="1"/>
          <p:nvPr/>
        </p:nvSpPr>
        <p:spPr>
          <a:xfrm>
            <a:off x="5256092" y="2608748"/>
            <a:ext cx="23042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à la </a:t>
            </a:r>
            <a:r>
              <a:rPr lang="en-GB" sz="2400" dirty="0" err="1">
                <a:latin typeface="Comic Sans MS" panose="030F0702030302020204" pitchFamily="66" charset="0"/>
              </a:rPr>
              <a:t>pétanque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FE05F2A-9C6A-462A-A31F-5E3B0AA103B4}"/>
              </a:ext>
            </a:extLst>
          </p:cNvPr>
          <p:cNvSpPr txBox="1"/>
          <p:nvPr/>
        </p:nvSpPr>
        <p:spPr>
          <a:xfrm>
            <a:off x="5256092" y="3903056"/>
            <a:ext cx="2016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7030A0"/>
                </a:solidFill>
                <a:latin typeface="Comic Sans MS" panose="030F0702030302020204" pitchFamily="66" charset="0"/>
              </a:rPr>
              <a:t>aux</a:t>
            </a:r>
            <a:r>
              <a:rPr lang="en-GB" sz="2400" dirty="0">
                <a:latin typeface="Comic Sans MS" panose="030F0702030302020204" pitchFamily="66" charset="0"/>
              </a:rPr>
              <a:t> </a:t>
            </a:r>
            <a:r>
              <a:rPr lang="en-GB" sz="2400" dirty="0" err="1">
                <a:latin typeface="Comic Sans MS" panose="030F0702030302020204" pitchFamily="66" charset="0"/>
              </a:rPr>
              <a:t>cartes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6F6EF8D-4B02-4975-8E94-420C3F635834}"/>
              </a:ext>
            </a:extLst>
          </p:cNvPr>
          <p:cNvSpPr txBox="1"/>
          <p:nvPr/>
        </p:nvSpPr>
        <p:spPr>
          <a:xfrm>
            <a:off x="5256092" y="4670268"/>
            <a:ext cx="2016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7030A0"/>
                </a:solidFill>
                <a:latin typeface="Comic Sans MS" panose="030F0702030302020204" pitchFamily="66" charset="0"/>
              </a:rPr>
              <a:t>aux</a:t>
            </a:r>
            <a:r>
              <a:rPr lang="en-GB" sz="2400" dirty="0">
                <a:latin typeface="Comic Sans MS" panose="030F0702030302020204" pitchFamily="66" charset="0"/>
              </a:rPr>
              <a:t> </a:t>
            </a:r>
            <a:r>
              <a:rPr lang="en-GB" sz="2400" dirty="0" err="1">
                <a:latin typeface="Comic Sans MS" panose="030F0702030302020204" pitchFamily="66" charset="0"/>
              </a:rPr>
              <a:t>échecs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4A06D42A-0757-4AF3-9677-CA6DAE026C79}"/>
              </a:ext>
            </a:extLst>
          </p:cNvPr>
          <p:cNvSpPr txBox="1">
            <a:spLocks/>
          </p:cNvSpPr>
          <p:nvPr/>
        </p:nvSpPr>
        <p:spPr bwMode="auto">
          <a:xfrm>
            <a:off x="457200" y="1598595"/>
            <a:ext cx="5853336" cy="504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7450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2088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 pitchFamily="18" charset="2"/>
              <a:buNone/>
            </a:pPr>
            <a:r>
              <a:rPr lang="en-GB" dirty="0">
                <a:latin typeface="Comic Sans MS" panose="030F0702030302020204" pitchFamily="66" charset="0"/>
              </a:rPr>
              <a:t>Je </a:t>
            </a:r>
            <a:r>
              <a:rPr lang="en-GB" dirty="0">
                <a:solidFill>
                  <a:srgbClr val="C00000"/>
                </a:solidFill>
                <a:latin typeface="Comic Sans MS" panose="030F0702030302020204" pitchFamily="66" charset="0"/>
              </a:rPr>
              <a:t>ne</a:t>
            </a:r>
            <a:r>
              <a:rPr lang="en-GB" dirty="0">
                <a:latin typeface="Comic Sans MS" panose="030F0702030302020204" pitchFamily="66" charset="0"/>
              </a:rPr>
              <a:t> </a:t>
            </a:r>
            <a:r>
              <a:rPr lang="en-GB" dirty="0" err="1">
                <a:latin typeface="Comic Sans MS" panose="030F0702030302020204" pitchFamily="66" charset="0"/>
              </a:rPr>
              <a:t>suis</a:t>
            </a:r>
            <a:r>
              <a:rPr lang="en-GB" dirty="0">
                <a:latin typeface="Comic Sans MS" panose="030F0702030302020204" pitchFamily="66" charset="0"/>
              </a:rPr>
              <a:t> </a:t>
            </a:r>
            <a:r>
              <a:rPr lang="en-GB" dirty="0">
                <a:solidFill>
                  <a:srgbClr val="C00000"/>
                </a:solidFill>
                <a:latin typeface="Comic Sans MS" panose="030F0702030302020204" pitchFamily="66" charset="0"/>
              </a:rPr>
              <a:t>pas</a:t>
            </a:r>
            <a:r>
              <a:rPr lang="en-GB" dirty="0">
                <a:latin typeface="Comic Sans MS" panose="030F0702030302020204" pitchFamily="66" charset="0"/>
              </a:rPr>
              <a:t> sportif, </a:t>
            </a:r>
            <a:r>
              <a:rPr lang="en-GB" dirty="0">
                <a:solidFill>
                  <a:srgbClr val="00B050"/>
                </a:solidFill>
                <a:latin typeface="Comic Sans MS" panose="030F0702030302020204" pitchFamily="66" charset="0"/>
              </a:rPr>
              <a:t>je </a:t>
            </a:r>
            <a:r>
              <a:rPr lang="en-GB" dirty="0" err="1">
                <a:solidFill>
                  <a:srgbClr val="00B050"/>
                </a:solidFill>
                <a:latin typeface="Comic Sans MS" panose="030F0702030302020204" pitchFamily="66" charset="0"/>
              </a:rPr>
              <a:t>joue</a:t>
            </a:r>
            <a:r>
              <a:rPr lang="en-GB" dirty="0">
                <a:latin typeface="Comic Sans MS" panose="030F0702030302020204" pitchFamily="66" charset="0"/>
              </a:rPr>
              <a:t>…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80B45634-6AEA-48AE-A5A4-BE6EC2F4804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979" y="3560349"/>
            <a:ext cx="563315" cy="56331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C6C7EACA-DBFB-431B-926B-3EED1542099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152" y="4360197"/>
            <a:ext cx="636096" cy="39008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75227450-B720-44F7-9635-5BBE83F0ED3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67" y="5077251"/>
            <a:ext cx="681927" cy="463811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1F1D1DD7-D7FD-41DA-8CCE-21D3C0261A7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72" y="5741887"/>
            <a:ext cx="563315" cy="56583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811CE8A5-CF50-4FAD-B4B3-8D11B3A543B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556" y="2931312"/>
            <a:ext cx="525288" cy="525288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37C4401E-C377-40BD-9FAF-430CB5C23C9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483" y="2216145"/>
            <a:ext cx="560811" cy="563315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93BD4E5C-78F0-47AC-846B-A4D813F7EBE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7683" y="2446845"/>
            <a:ext cx="1309117" cy="78547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541B047F-A22A-40B2-B39A-B9A40B523CB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2629" y="4523686"/>
            <a:ext cx="785470" cy="78547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D349AA1A-7C13-4647-BBDD-C67198AC42A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7610" y="3680104"/>
            <a:ext cx="785471" cy="785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823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3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9B0ED9-A54F-4D52-9E5A-B912DA9A7A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AE7F61-94A9-44F4-AB81-16FE471038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620" y="1628800"/>
            <a:ext cx="8229600" cy="4524350"/>
          </a:xfrm>
        </p:spPr>
        <p:txBody>
          <a:bodyPr/>
          <a:lstStyle/>
          <a:p>
            <a:endParaRPr lang="en-GB" dirty="0">
              <a:latin typeface="Comic Sans MS" panose="030F0702030302020204" pitchFamily="66" charset="0"/>
            </a:endParaRPr>
          </a:p>
          <a:p>
            <a:endParaRPr lang="en-GB" dirty="0">
              <a:latin typeface="Comic Sans MS" panose="030F0702030302020204" pitchFamily="66" charset="0"/>
            </a:endParaRPr>
          </a:p>
          <a:p>
            <a:endParaRPr lang="en-GB" dirty="0">
              <a:latin typeface="Comic Sans MS" panose="030F0702030302020204" pitchFamily="66" charset="0"/>
            </a:endParaRPr>
          </a:p>
          <a:p>
            <a:endParaRPr lang="en-GB" dirty="0">
              <a:latin typeface="Comic Sans MS" panose="030F0702030302020204" pitchFamily="66" charset="0"/>
            </a:endParaRPr>
          </a:p>
          <a:p>
            <a:endParaRPr lang="en-GB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dirty="0">
              <a:latin typeface="Comic Sans MS" panose="030F0702030302020204" pitchFamily="66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GB" dirty="0">
                <a:latin typeface="Comic Sans MS" panose="030F0702030302020204" pitchFamily="66" charset="0"/>
              </a:rPr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>
                <a:latin typeface="Comic Sans MS" panose="030F0702030302020204" pitchFamily="66" charset="0"/>
              </a:rPr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>
                <a:latin typeface="Comic Sans MS" panose="030F0702030302020204" pitchFamily="66" charset="0"/>
              </a:rPr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>
                <a:latin typeface="Comic Sans MS" panose="030F0702030302020204" pitchFamily="66" charset="0"/>
              </a:rPr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>
                <a:latin typeface="Comic Sans MS" panose="030F0702030302020204" pitchFamily="66" charset="0"/>
              </a:rPr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AE3EF9D-7C7F-47F1-A584-B73CEE32F54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500" t="15981" r="19288" b="22333"/>
          <a:stretch/>
        </p:blipFill>
        <p:spPr>
          <a:xfrm>
            <a:off x="-32466" y="-99392"/>
            <a:ext cx="7916833" cy="4677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8668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D1A824-1ABD-43D9-A9CA-309CC8124F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FD92FE-1128-4245-A5FF-FD8CE86AF1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8AA8A2D-19C3-4874-B1FA-5CCCCAC4441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76" t="28579" r="1962" b="31101"/>
          <a:stretch/>
        </p:blipFill>
        <p:spPr>
          <a:xfrm>
            <a:off x="0" y="-19014"/>
            <a:ext cx="8856984" cy="230425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F8E4E4D-0CF2-4374-A671-132EA9A562B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263" t="37400" r="7476" b="41180"/>
          <a:stretch/>
        </p:blipFill>
        <p:spPr>
          <a:xfrm>
            <a:off x="107504" y="2206544"/>
            <a:ext cx="7704856" cy="1224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7331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0E9D79-E35F-450D-96BD-330882078A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188640"/>
            <a:ext cx="8229600" cy="1143000"/>
          </a:xfrm>
        </p:spPr>
        <p:txBody>
          <a:bodyPr/>
          <a:lstStyle/>
          <a:p>
            <a:pPr algn="ctr"/>
            <a:r>
              <a:rPr lang="en-GB" dirty="0" err="1">
                <a:latin typeface="Comic Sans MS" panose="030F0702030302020204" pitchFamily="66" charset="0"/>
              </a:rPr>
              <a:t>Grammaire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D2C6C7-A509-4977-A3EB-5E4AAAA0EC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31640"/>
            <a:ext cx="8229600" cy="4992960"/>
          </a:xfrm>
        </p:spPr>
        <p:txBody>
          <a:bodyPr/>
          <a:lstStyle/>
          <a:p>
            <a:r>
              <a:rPr lang="en-GB" dirty="0" err="1">
                <a:latin typeface="Comic Sans MS" panose="030F0702030302020204" pitchFamily="66" charset="0"/>
              </a:rPr>
              <a:t>Vidéo</a:t>
            </a:r>
            <a:r>
              <a:rPr lang="en-GB" dirty="0">
                <a:latin typeface="Comic Sans MS" panose="030F0702030302020204" pitchFamily="66" charset="0"/>
              </a:rPr>
              <a:t> p76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 err="1">
                <a:latin typeface="Comic Sans MS" panose="030F0702030302020204" pitchFamily="66" charset="0"/>
              </a:rPr>
              <a:t>Jeu</a:t>
            </a:r>
            <a:r>
              <a:rPr lang="en-GB" dirty="0">
                <a:latin typeface="Comic Sans MS" panose="030F0702030302020204" pitchFamily="66" charset="0"/>
              </a:rPr>
              <a:t> </a:t>
            </a:r>
            <a:r>
              <a:rPr lang="en-GB" dirty="0">
                <a:latin typeface="Comic Sans MS" panose="030F0702030302020204" pitchFamily="66" charset="0"/>
                <a:hlinkClick r:id="rId2"/>
              </a:rPr>
              <a:t>https://www.activeteachonline.com/product/view/id/997/page/60/mode/dps?modal=/player/interactive/id/823248</a:t>
            </a:r>
            <a:r>
              <a:rPr lang="en-GB" dirty="0">
                <a:latin typeface="Comic Sans MS" panose="030F0702030302020204" pitchFamily="66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949938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635777-B87A-43FD-A182-5888A7E132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5520DF-54EB-432F-B7B5-0E29E864C7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2ADE715-921C-4BF2-A271-A93F9658A5E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8425" t="13460" r="10626" b="9734"/>
          <a:stretch/>
        </p:blipFill>
        <p:spPr>
          <a:xfrm>
            <a:off x="0" y="34004"/>
            <a:ext cx="5832648" cy="6837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0306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BA828F-9297-4991-A0A2-48D521EAF3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CD9360-B24F-413D-8E98-1DD40570AC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0722" y="1847850"/>
            <a:ext cx="8229600" cy="4389437"/>
          </a:xfrm>
        </p:spPr>
        <p:txBody>
          <a:bodyPr/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pPr marL="514350" indent="-514350">
              <a:buFont typeface="+mj-lt"/>
              <a:buAutoNum type="arabicPeriod"/>
            </a:pPr>
            <a:r>
              <a:rPr lang="en-GB" dirty="0">
                <a:latin typeface="Comic Sans MS" panose="030F0702030302020204" pitchFamily="66" charset="0"/>
              </a:rPr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>
                <a:latin typeface="Comic Sans MS" panose="030F0702030302020204" pitchFamily="66" charset="0"/>
              </a:rPr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>
                <a:latin typeface="Comic Sans MS" panose="030F0702030302020204" pitchFamily="66" charset="0"/>
              </a:rPr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>
                <a:latin typeface="Comic Sans MS" panose="030F0702030302020204" pitchFamily="66" charset="0"/>
              </a:rPr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>
                <a:latin typeface="Comic Sans MS" panose="030F0702030302020204" pitchFamily="66" charset="0"/>
              </a:rPr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>
                <a:latin typeface="Comic Sans MS" panose="030F0702030302020204" pitchFamily="66" charset="0"/>
              </a:rPr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E49FEAF-C130-49F0-ABA2-57FA234752A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737" t="15981" r="28738" b="13461"/>
          <a:stretch/>
        </p:blipFill>
        <p:spPr>
          <a:xfrm>
            <a:off x="5723946" y="-22129"/>
            <a:ext cx="3420054" cy="354672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CDA9290-EC0C-4C9F-A725-27AF0209DEB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350" t="17240" r="15350" b="14720"/>
          <a:stretch/>
        </p:blipFill>
        <p:spPr>
          <a:xfrm>
            <a:off x="0" y="0"/>
            <a:ext cx="5868144" cy="3600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73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B9D89E-99D4-4C59-B620-99722BBDF3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21940"/>
            <a:ext cx="8229600" cy="1143000"/>
          </a:xfrm>
        </p:spPr>
        <p:txBody>
          <a:bodyPr/>
          <a:lstStyle/>
          <a:p>
            <a:pPr algn="ctr"/>
            <a:r>
              <a:rPr lang="en-GB" b="1" u="sng" dirty="0" err="1">
                <a:latin typeface="Comic Sans MS" panose="030F0702030302020204" pitchFamily="66" charset="0"/>
              </a:rPr>
              <a:t>Traduction</a:t>
            </a:r>
            <a:endParaRPr lang="en-GB" b="1" u="sng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E1805F-9F52-469F-A8D1-2AD8780C21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C6568EC-1317-4DED-9F05-781DEED0CF0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654" t="28770" r="37627" b="19400"/>
          <a:stretch/>
        </p:blipFill>
        <p:spPr>
          <a:xfrm>
            <a:off x="1601924" y="1935163"/>
            <a:ext cx="5940152" cy="3582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5243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9C289B-C2E0-4F63-8A94-381331AA7B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u="sng" dirty="0" err="1">
                <a:latin typeface="Comic Sans MS" panose="030F0702030302020204" pitchFamily="66" charset="0"/>
              </a:rPr>
              <a:t>Choisis</a:t>
            </a:r>
            <a:r>
              <a:rPr lang="en-GB" b="1" u="sng" dirty="0">
                <a:latin typeface="Comic Sans MS" panose="030F0702030302020204" pitchFamily="66" charset="0"/>
              </a:rPr>
              <a:t> </a:t>
            </a:r>
            <a:r>
              <a:rPr lang="en-GB" b="1" u="sng" dirty="0" err="1">
                <a:latin typeface="Comic Sans MS" panose="030F0702030302020204" pitchFamily="66" charset="0"/>
              </a:rPr>
              <a:t>une</a:t>
            </a:r>
            <a:r>
              <a:rPr lang="en-GB" b="1" u="sng" dirty="0">
                <a:latin typeface="Comic Sans MS" panose="030F0702030302020204" pitchFamily="66" charset="0"/>
              </a:rPr>
              <a:t> photo d’un sportif et </a:t>
            </a:r>
            <a:r>
              <a:rPr lang="en-GB" b="1" u="sng" dirty="0" err="1">
                <a:latin typeface="Comic Sans MS" panose="030F0702030302020204" pitchFamily="66" charset="0"/>
              </a:rPr>
              <a:t>décris</a:t>
            </a:r>
            <a:r>
              <a:rPr lang="en-GB" b="1" u="sng" dirty="0">
                <a:latin typeface="Comic Sans MS" panose="030F0702030302020204" pitchFamily="66" charset="0"/>
              </a:rPr>
              <a:t>-la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657C04C-C980-439B-990D-0C123C20E9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277" y="2301014"/>
            <a:ext cx="2041071" cy="1143000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89088EF-8327-4C95-AF09-AD738966BA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4294253"/>
            <a:ext cx="2041071" cy="143179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3F5CF33-E0A2-41C6-9AE5-9296BB0D80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8654" y="2260733"/>
            <a:ext cx="1568615" cy="157561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23EC16D-B36E-4E9C-AECC-470E7C17646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1464" y="2333132"/>
            <a:ext cx="2041072" cy="140088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72BB7A5-9DB2-420C-BA4D-A9DBB167C2A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4453" y="4261627"/>
            <a:ext cx="2461707" cy="1378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4150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827088" y="692150"/>
            <a:ext cx="76962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fr-FR" sz="3200"/>
              <a:t>Qu’est-ce qu’on va faire aujourd’hui?</a:t>
            </a:r>
          </a:p>
          <a:p>
            <a:pPr marL="342900" indent="-342900" algn="ctr">
              <a:spcBef>
                <a:spcPct val="20000"/>
              </a:spcBef>
            </a:pPr>
            <a:r>
              <a:rPr lang="fr-FR" sz="3200"/>
              <a:t>Qu’est-ce qu’on va faire aujourd’hui?</a:t>
            </a:r>
          </a:p>
          <a:p>
            <a:pPr marL="342900" indent="-342900" algn="ctr">
              <a:spcBef>
                <a:spcPct val="20000"/>
              </a:spcBef>
            </a:pPr>
            <a:r>
              <a:rPr lang="fr-FR" sz="3200"/>
              <a:t>Qu’est-ce qu’on va faire?</a:t>
            </a:r>
          </a:p>
          <a:p>
            <a:pPr marL="342900" indent="-342900" algn="ctr">
              <a:spcBef>
                <a:spcPct val="20000"/>
              </a:spcBef>
            </a:pPr>
            <a:r>
              <a:rPr lang="fr-FR" sz="3200"/>
              <a:t>Dites-moi c’est pas clair!</a:t>
            </a:r>
          </a:p>
          <a:p>
            <a:pPr marL="342900" indent="-342900" algn="ctr">
              <a:spcBef>
                <a:spcPct val="20000"/>
              </a:spcBef>
            </a:pPr>
            <a:r>
              <a:rPr lang="fr-FR" sz="3200"/>
              <a:t>Qu’est-ce qu’on va faire aujourd’hui?</a:t>
            </a:r>
          </a:p>
        </p:txBody>
      </p:sp>
      <p:pic>
        <p:nvPicPr>
          <p:cNvPr id="11267" name="Picture 3" descr="MCj0423828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738" y="4005263"/>
            <a:ext cx="1257300" cy="199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685800"/>
            <a:ext cx="5513388" cy="530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1987" name="Oval 3"/>
          <p:cNvSpPr>
            <a:spLocks noChangeArrowheads="1"/>
          </p:cNvSpPr>
          <p:nvPr/>
        </p:nvSpPr>
        <p:spPr bwMode="auto">
          <a:xfrm>
            <a:off x="3095625" y="3124200"/>
            <a:ext cx="2924175" cy="27432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3600" dirty="0" err="1">
                <a:solidFill>
                  <a:schemeClr val="bg1"/>
                </a:solidFill>
                <a:latin typeface="Comic Sans MS" pitchFamily="66" charset="0"/>
              </a:rPr>
              <a:t>Qu’est-ce</a:t>
            </a:r>
            <a:r>
              <a:rPr lang="en-GB" sz="3600" dirty="0">
                <a:solidFill>
                  <a:schemeClr val="bg1"/>
                </a:solidFill>
                <a:latin typeface="Comic Sans MS" pitchFamily="66" charset="0"/>
              </a:rPr>
              <a:t> </a:t>
            </a:r>
          </a:p>
          <a:p>
            <a:pPr algn="ctr"/>
            <a:r>
              <a:rPr lang="en-GB" sz="3600" dirty="0" err="1">
                <a:solidFill>
                  <a:schemeClr val="bg1"/>
                </a:solidFill>
                <a:latin typeface="Comic Sans MS" pitchFamily="66" charset="0"/>
              </a:rPr>
              <a:t>qu’</a:t>
            </a:r>
            <a:r>
              <a:rPr lang="en-GB" sz="3600" dirty="0" err="1">
                <a:solidFill>
                  <a:srgbClr val="008000"/>
                </a:solidFill>
                <a:latin typeface="Comic Sans MS" pitchFamily="66" charset="0"/>
              </a:rPr>
              <a:t>on</a:t>
            </a:r>
            <a:r>
              <a:rPr lang="en-GB" sz="3600" dirty="0">
                <a:latin typeface="Comic Sans MS" pitchFamily="66" charset="0"/>
              </a:rPr>
              <a:t> </a:t>
            </a:r>
            <a:r>
              <a:rPr lang="en-GB" sz="3600" dirty="0" err="1">
                <a:solidFill>
                  <a:srgbClr val="008000"/>
                </a:solidFill>
                <a:latin typeface="Comic Sans MS" pitchFamily="66" charset="0"/>
              </a:rPr>
              <a:t>va</a:t>
            </a:r>
            <a:r>
              <a:rPr lang="en-GB" sz="3600" dirty="0">
                <a:solidFill>
                  <a:srgbClr val="008000"/>
                </a:solidFill>
                <a:latin typeface="Comic Sans MS" pitchFamily="66" charset="0"/>
              </a:rPr>
              <a:t> faire </a:t>
            </a:r>
          </a:p>
          <a:p>
            <a:pPr algn="ctr"/>
            <a:r>
              <a:rPr lang="en-GB" sz="3600" dirty="0" err="1">
                <a:solidFill>
                  <a:schemeClr val="bg1"/>
                </a:solidFill>
                <a:latin typeface="Comic Sans MS" pitchFamily="66" charset="0"/>
              </a:rPr>
              <a:t>aujourd’hui</a:t>
            </a:r>
            <a:r>
              <a:rPr lang="en-GB" sz="3600" dirty="0">
                <a:solidFill>
                  <a:schemeClr val="bg1"/>
                </a:solidFill>
                <a:latin typeface="Comic Sans MS" pitchFamily="66" charset="0"/>
              </a:rPr>
              <a:t> ?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685800"/>
            <a:ext cx="5513388" cy="530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1987" name="Oval 3"/>
          <p:cNvSpPr>
            <a:spLocks noChangeArrowheads="1"/>
          </p:cNvSpPr>
          <p:nvPr/>
        </p:nvSpPr>
        <p:spPr bwMode="auto">
          <a:xfrm>
            <a:off x="3095625" y="3124200"/>
            <a:ext cx="2924175" cy="27432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3600" dirty="0">
                <a:solidFill>
                  <a:srgbClr val="008000"/>
                </a:solidFill>
                <a:latin typeface="Comic Sans MS" pitchFamily="66" charset="0"/>
              </a:rPr>
              <a:t>Tu</a:t>
            </a:r>
            <a:r>
              <a:rPr lang="en-GB" sz="3600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GB" sz="3600" dirty="0">
                <a:solidFill>
                  <a:srgbClr val="008000"/>
                </a:solidFill>
                <a:latin typeface="Comic Sans MS" pitchFamily="66" charset="0"/>
              </a:rPr>
              <a:t>es</a:t>
            </a:r>
          </a:p>
          <a:p>
            <a:pPr algn="ctr"/>
            <a:r>
              <a:rPr lang="en-GB" sz="3600" dirty="0">
                <a:solidFill>
                  <a:schemeClr val="bg1"/>
                </a:solidFill>
                <a:latin typeface="Comic Sans MS" pitchFamily="66" charset="0"/>
              </a:rPr>
              <a:t>sportif ?</a:t>
            </a:r>
          </a:p>
        </p:txBody>
      </p:sp>
    </p:spTree>
    <p:extLst>
      <p:ext uri="{BB962C8B-B14F-4D97-AF65-F5344CB8AC3E}">
        <p14:creationId xmlns:p14="http://schemas.microsoft.com/office/powerpoint/2010/main" val="24598895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046430-17D8-4047-95C8-D4969098D0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748245"/>
          </a:xfrm>
        </p:spPr>
        <p:txBody>
          <a:bodyPr/>
          <a:lstStyle/>
          <a:p>
            <a:pPr algn="ctr"/>
            <a:r>
              <a:rPr lang="en-GB" b="1" u="sng" dirty="0">
                <a:solidFill>
                  <a:srgbClr val="00B050"/>
                </a:solidFill>
                <a:latin typeface="Comic Sans MS" panose="030F0702030302020204" pitchFamily="66" charset="0"/>
              </a:rPr>
              <a:t>Tu es </a:t>
            </a:r>
            <a:r>
              <a:rPr lang="en-GB" b="1" u="sng" dirty="0">
                <a:solidFill>
                  <a:schemeClr val="tx1"/>
                </a:solidFill>
                <a:latin typeface="Comic Sans MS" panose="030F0702030302020204" pitchFamily="66" charset="0"/>
              </a:rPr>
              <a:t>sportif?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05AF04-BF57-40DD-981F-6AB5A7B23D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51619"/>
            <a:ext cx="5853336" cy="504055"/>
          </a:xfrm>
        </p:spPr>
        <p:txBody>
          <a:bodyPr/>
          <a:lstStyle/>
          <a:p>
            <a:pPr marL="0" indent="0">
              <a:buNone/>
            </a:pPr>
            <a:r>
              <a:rPr lang="en-GB" dirty="0">
                <a:latin typeface="Comic Sans MS" panose="030F0702030302020204" pitchFamily="66" charset="0"/>
              </a:rPr>
              <a:t>Je </a:t>
            </a:r>
            <a:r>
              <a:rPr lang="en-GB" dirty="0" err="1">
                <a:latin typeface="Comic Sans MS" panose="030F0702030302020204" pitchFamily="66" charset="0"/>
              </a:rPr>
              <a:t>suis</a:t>
            </a:r>
            <a:r>
              <a:rPr lang="en-GB" dirty="0">
                <a:latin typeface="Comic Sans MS" panose="030F0702030302020204" pitchFamily="66" charset="0"/>
              </a:rPr>
              <a:t> </a:t>
            </a:r>
            <a:r>
              <a:rPr lang="en-GB" dirty="0" err="1">
                <a:latin typeface="Comic Sans MS" panose="030F0702030302020204" pitchFamily="66" charset="0"/>
              </a:rPr>
              <a:t>très</a:t>
            </a:r>
            <a:r>
              <a:rPr lang="en-GB" dirty="0">
                <a:latin typeface="Comic Sans MS" panose="030F0702030302020204" pitchFamily="66" charset="0"/>
              </a:rPr>
              <a:t>/ </a:t>
            </a:r>
            <a:r>
              <a:rPr lang="en-GB" dirty="0" err="1">
                <a:latin typeface="Comic Sans MS" panose="030F0702030302020204" pitchFamily="66" charset="0"/>
              </a:rPr>
              <a:t>assez</a:t>
            </a:r>
            <a:r>
              <a:rPr lang="en-GB" dirty="0">
                <a:latin typeface="Comic Sans MS" panose="030F0702030302020204" pitchFamily="66" charset="0"/>
              </a:rPr>
              <a:t> sportif, </a:t>
            </a:r>
            <a:r>
              <a:rPr lang="en-GB" dirty="0">
                <a:solidFill>
                  <a:srgbClr val="00B050"/>
                </a:solidFill>
                <a:latin typeface="Comic Sans MS" panose="030F0702030302020204" pitchFamily="66" charset="0"/>
              </a:rPr>
              <a:t>je </a:t>
            </a:r>
            <a:r>
              <a:rPr lang="en-GB" dirty="0" err="1">
                <a:solidFill>
                  <a:srgbClr val="00B050"/>
                </a:solidFill>
                <a:latin typeface="Comic Sans MS" panose="030F0702030302020204" pitchFamily="66" charset="0"/>
              </a:rPr>
              <a:t>joue</a:t>
            </a:r>
            <a:r>
              <a:rPr lang="en-GB" dirty="0">
                <a:latin typeface="Comic Sans MS" panose="030F0702030302020204" pitchFamily="66" charset="0"/>
              </a:rPr>
              <a:t>…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F1F0518-BF97-4E15-AEF9-A49872E3112F}"/>
              </a:ext>
            </a:extLst>
          </p:cNvPr>
          <p:cNvSpPr txBox="1"/>
          <p:nvPr/>
        </p:nvSpPr>
        <p:spPr>
          <a:xfrm>
            <a:off x="827584" y="2276872"/>
            <a:ext cx="2016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au</a:t>
            </a:r>
            <a:r>
              <a:rPr lang="en-GB" sz="2400" dirty="0">
                <a:latin typeface="Comic Sans MS" panose="030F0702030302020204" pitchFamily="66" charset="0"/>
              </a:rPr>
              <a:t> basket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1864D0E-1CE9-4054-9EF3-2E8FDF0E2BC9}"/>
              </a:ext>
            </a:extLst>
          </p:cNvPr>
          <p:cNvSpPr txBox="1"/>
          <p:nvPr/>
        </p:nvSpPr>
        <p:spPr>
          <a:xfrm>
            <a:off x="814692" y="2933486"/>
            <a:ext cx="2016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au</a:t>
            </a:r>
            <a:r>
              <a:rPr lang="en-GB" sz="2400" dirty="0">
                <a:latin typeface="Comic Sans MS" panose="030F0702030302020204" pitchFamily="66" charset="0"/>
              </a:rPr>
              <a:t> </a:t>
            </a:r>
            <a:r>
              <a:rPr lang="en-GB" sz="2400" dirty="0" err="1">
                <a:latin typeface="Comic Sans MS" panose="030F0702030302020204" pitchFamily="66" charset="0"/>
              </a:rPr>
              <a:t>billard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FC85878-C7A8-46FD-9D9B-C991B8FC8891}"/>
              </a:ext>
            </a:extLst>
          </p:cNvPr>
          <p:cNvSpPr txBox="1"/>
          <p:nvPr/>
        </p:nvSpPr>
        <p:spPr>
          <a:xfrm>
            <a:off x="814692" y="3611175"/>
            <a:ext cx="2016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au</a:t>
            </a:r>
            <a:r>
              <a:rPr lang="en-GB" sz="2400" dirty="0">
                <a:latin typeface="Comic Sans MS" panose="030F0702030302020204" pitchFamily="66" charset="0"/>
              </a:rPr>
              <a:t> foot(ball)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EC1200C-AF06-463C-865F-555B4B7BCC94}"/>
              </a:ext>
            </a:extLst>
          </p:cNvPr>
          <p:cNvSpPr txBox="1"/>
          <p:nvPr/>
        </p:nvSpPr>
        <p:spPr>
          <a:xfrm>
            <a:off x="852845" y="4324405"/>
            <a:ext cx="2016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au</a:t>
            </a:r>
            <a:r>
              <a:rPr lang="en-GB" sz="2400" dirty="0">
                <a:latin typeface="Comic Sans MS" panose="030F0702030302020204" pitchFamily="66" charset="0"/>
              </a:rPr>
              <a:t> rugby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FFB9613-D29E-43D4-9726-DEF0D25906D1}"/>
              </a:ext>
            </a:extLst>
          </p:cNvPr>
          <p:cNvSpPr txBox="1"/>
          <p:nvPr/>
        </p:nvSpPr>
        <p:spPr>
          <a:xfrm>
            <a:off x="899592" y="5070374"/>
            <a:ext cx="2016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au</a:t>
            </a:r>
            <a:r>
              <a:rPr lang="en-GB" sz="2400" dirty="0">
                <a:latin typeface="Comic Sans MS" panose="030F0702030302020204" pitchFamily="66" charset="0"/>
              </a:rPr>
              <a:t> hockey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551F9C4-2EDC-4311-A8D0-56195799895E}"/>
              </a:ext>
            </a:extLst>
          </p:cNvPr>
          <p:cNvSpPr txBox="1"/>
          <p:nvPr/>
        </p:nvSpPr>
        <p:spPr>
          <a:xfrm>
            <a:off x="899592" y="5793970"/>
            <a:ext cx="2016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au</a:t>
            </a:r>
            <a:r>
              <a:rPr lang="en-GB" sz="2400" dirty="0">
                <a:latin typeface="Comic Sans MS" panose="030F0702030302020204" pitchFamily="66" charset="0"/>
              </a:rPr>
              <a:t> tennis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BE62D81-36B8-416A-B366-D400CDE9ADE4}"/>
              </a:ext>
            </a:extLst>
          </p:cNvPr>
          <p:cNvSpPr txBox="1"/>
          <p:nvPr/>
        </p:nvSpPr>
        <p:spPr>
          <a:xfrm>
            <a:off x="5256092" y="2608748"/>
            <a:ext cx="23042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à la </a:t>
            </a:r>
            <a:r>
              <a:rPr lang="en-GB" sz="2400" dirty="0" err="1">
                <a:latin typeface="Comic Sans MS" panose="030F0702030302020204" pitchFamily="66" charset="0"/>
              </a:rPr>
              <a:t>pétanque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FE05F2A-9C6A-462A-A31F-5E3B0AA103B4}"/>
              </a:ext>
            </a:extLst>
          </p:cNvPr>
          <p:cNvSpPr txBox="1"/>
          <p:nvPr/>
        </p:nvSpPr>
        <p:spPr>
          <a:xfrm>
            <a:off x="5256092" y="3903056"/>
            <a:ext cx="2016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7030A0"/>
                </a:solidFill>
                <a:latin typeface="Comic Sans MS" panose="030F0702030302020204" pitchFamily="66" charset="0"/>
              </a:rPr>
              <a:t>aux</a:t>
            </a:r>
            <a:r>
              <a:rPr lang="en-GB" sz="2400" dirty="0">
                <a:latin typeface="Comic Sans MS" panose="030F0702030302020204" pitchFamily="66" charset="0"/>
              </a:rPr>
              <a:t> </a:t>
            </a:r>
            <a:r>
              <a:rPr lang="en-GB" sz="2400" dirty="0" err="1">
                <a:latin typeface="Comic Sans MS" panose="030F0702030302020204" pitchFamily="66" charset="0"/>
              </a:rPr>
              <a:t>cartes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6F6EF8D-4B02-4975-8E94-420C3F635834}"/>
              </a:ext>
            </a:extLst>
          </p:cNvPr>
          <p:cNvSpPr txBox="1"/>
          <p:nvPr/>
        </p:nvSpPr>
        <p:spPr>
          <a:xfrm>
            <a:off x="5256092" y="4670268"/>
            <a:ext cx="2016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7030A0"/>
                </a:solidFill>
                <a:latin typeface="Comic Sans MS" panose="030F0702030302020204" pitchFamily="66" charset="0"/>
              </a:rPr>
              <a:t>aux</a:t>
            </a:r>
            <a:r>
              <a:rPr lang="en-GB" sz="2400" dirty="0">
                <a:latin typeface="Comic Sans MS" panose="030F0702030302020204" pitchFamily="66" charset="0"/>
              </a:rPr>
              <a:t> </a:t>
            </a:r>
            <a:r>
              <a:rPr lang="en-GB" sz="2400" dirty="0" err="1">
                <a:latin typeface="Comic Sans MS" panose="030F0702030302020204" pitchFamily="66" charset="0"/>
              </a:rPr>
              <a:t>échecs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4A06D42A-0757-4AF3-9677-CA6DAE026C79}"/>
              </a:ext>
            </a:extLst>
          </p:cNvPr>
          <p:cNvSpPr txBox="1">
            <a:spLocks/>
          </p:cNvSpPr>
          <p:nvPr/>
        </p:nvSpPr>
        <p:spPr bwMode="auto">
          <a:xfrm>
            <a:off x="457200" y="1598595"/>
            <a:ext cx="5853336" cy="504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7450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2088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 pitchFamily="18" charset="2"/>
              <a:buNone/>
            </a:pPr>
            <a:r>
              <a:rPr lang="en-GB" dirty="0">
                <a:latin typeface="Comic Sans MS" panose="030F0702030302020204" pitchFamily="66" charset="0"/>
              </a:rPr>
              <a:t>Je </a:t>
            </a:r>
            <a:r>
              <a:rPr lang="en-GB" dirty="0">
                <a:solidFill>
                  <a:srgbClr val="C00000"/>
                </a:solidFill>
                <a:latin typeface="Comic Sans MS" panose="030F0702030302020204" pitchFamily="66" charset="0"/>
              </a:rPr>
              <a:t>ne</a:t>
            </a:r>
            <a:r>
              <a:rPr lang="en-GB" dirty="0">
                <a:latin typeface="Comic Sans MS" panose="030F0702030302020204" pitchFamily="66" charset="0"/>
              </a:rPr>
              <a:t> </a:t>
            </a:r>
            <a:r>
              <a:rPr lang="en-GB" dirty="0" err="1">
                <a:latin typeface="Comic Sans MS" panose="030F0702030302020204" pitchFamily="66" charset="0"/>
              </a:rPr>
              <a:t>suis</a:t>
            </a:r>
            <a:r>
              <a:rPr lang="en-GB" dirty="0">
                <a:latin typeface="Comic Sans MS" panose="030F0702030302020204" pitchFamily="66" charset="0"/>
              </a:rPr>
              <a:t> </a:t>
            </a:r>
            <a:r>
              <a:rPr lang="en-GB" dirty="0">
                <a:solidFill>
                  <a:srgbClr val="C00000"/>
                </a:solidFill>
                <a:latin typeface="Comic Sans MS" panose="030F0702030302020204" pitchFamily="66" charset="0"/>
              </a:rPr>
              <a:t>pas</a:t>
            </a:r>
            <a:r>
              <a:rPr lang="en-GB" dirty="0">
                <a:latin typeface="Comic Sans MS" panose="030F0702030302020204" pitchFamily="66" charset="0"/>
              </a:rPr>
              <a:t> sportif, </a:t>
            </a:r>
            <a:r>
              <a:rPr lang="en-GB" dirty="0">
                <a:solidFill>
                  <a:srgbClr val="00B050"/>
                </a:solidFill>
                <a:latin typeface="Comic Sans MS" panose="030F0702030302020204" pitchFamily="66" charset="0"/>
              </a:rPr>
              <a:t>je </a:t>
            </a:r>
            <a:r>
              <a:rPr lang="en-GB" dirty="0" err="1">
                <a:solidFill>
                  <a:srgbClr val="00B050"/>
                </a:solidFill>
                <a:latin typeface="Comic Sans MS" panose="030F0702030302020204" pitchFamily="66" charset="0"/>
              </a:rPr>
              <a:t>joue</a:t>
            </a:r>
            <a:r>
              <a:rPr lang="en-GB" dirty="0">
                <a:latin typeface="Comic Sans MS" panose="030F0702030302020204" pitchFamily="66" charset="0"/>
              </a:rPr>
              <a:t>…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80B45634-6AEA-48AE-A5A4-BE6EC2F4804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979" y="3560349"/>
            <a:ext cx="563315" cy="56331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C6C7EACA-DBFB-431B-926B-3EED1542099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152" y="4360197"/>
            <a:ext cx="636096" cy="39008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75227450-B720-44F7-9635-5BBE83F0ED3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67" y="5077251"/>
            <a:ext cx="681927" cy="463811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1F1D1DD7-D7FD-41DA-8CCE-21D3C0261A7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72" y="5741887"/>
            <a:ext cx="563315" cy="56583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811CE8A5-CF50-4FAD-B4B3-8D11B3A543B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556" y="2931312"/>
            <a:ext cx="525288" cy="525288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37C4401E-C377-40BD-9FAF-430CB5C23C9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483" y="2216145"/>
            <a:ext cx="560811" cy="563315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93BD4E5C-78F0-47AC-846B-A4D813F7EBE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7683" y="2446845"/>
            <a:ext cx="1309117" cy="78547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541B047F-A22A-40B2-B39A-B9A40B523CB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2629" y="4523686"/>
            <a:ext cx="785470" cy="78547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D349AA1A-7C13-4647-BBDD-C67198AC42A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7610" y="3680104"/>
            <a:ext cx="785471" cy="785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106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3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046430-17D8-4047-95C8-D4969098D0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748245"/>
          </a:xfrm>
        </p:spPr>
        <p:txBody>
          <a:bodyPr/>
          <a:lstStyle/>
          <a:p>
            <a:pPr algn="ctr"/>
            <a:r>
              <a:rPr lang="en-GB" b="1" u="sng" dirty="0">
                <a:solidFill>
                  <a:srgbClr val="00B050"/>
                </a:solidFill>
                <a:latin typeface="Comic Sans MS" panose="030F0702030302020204" pitchFamily="66" charset="0"/>
              </a:rPr>
              <a:t>Tu es </a:t>
            </a:r>
            <a:r>
              <a:rPr lang="en-GB" b="1" u="sng" dirty="0">
                <a:solidFill>
                  <a:schemeClr val="tx1"/>
                </a:solidFill>
                <a:latin typeface="Comic Sans MS" panose="030F0702030302020204" pitchFamily="66" charset="0"/>
              </a:rPr>
              <a:t>sportif?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05AF04-BF57-40DD-981F-6AB5A7B23D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51619"/>
            <a:ext cx="5853336" cy="504055"/>
          </a:xfrm>
        </p:spPr>
        <p:txBody>
          <a:bodyPr/>
          <a:lstStyle/>
          <a:p>
            <a:pPr marL="0" indent="0">
              <a:buNone/>
            </a:pPr>
            <a:r>
              <a:rPr lang="en-GB" dirty="0">
                <a:latin typeface="Comic Sans MS" panose="030F0702030302020204" pitchFamily="66" charset="0"/>
              </a:rPr>
              <a:t>Je </a:t>
            </a:r>
            <a:r>
              <a:rPr lang="en-GB" dirty="0" err="1">
                <a:latin typeface="Comic Sans MS" panose="030F0702030302020204" pitchFamily="66" charset="0"/>
              </a:rPr>
              <a:t>suis</a:t>
            </a:r>
            <a:r>
              <a:rPr lang="en-GB" dirty="0">
                <a:latin typeface="Comic Sans MS" panose="030F0702030302020204" pitchFamily="66" charset="0"/>
              </a:rPr>
              <a:t> </a:t>
            </a:r>
            <a:r>
              <a:rPr lang="en-GB" dirty="0" err="1">
                <a:latin typeface="Comic Sans MS" panose="030F0702030302020204" pitchFamily="66" charset="0"/>
              </a:rPr>
              <a:t>très</a:t>
            </a:r>
            <a:r>
              <a:rPr lang="en-GB" dirty="0">
                <a:latin typeface="Comic Sans MS" panose="030F0702030302020204" pitchFamily="66" charset="0"/>
              </a:rPr>
              <a:t>/ </a:t>
            </a:r>
            <a:r>
              <a:rPr lang="en-GB" dirty="0" err="1">
                <a:latin typeface="Comic Sans MS" panose="030F0702030302020204" pitchFamily="66" charset="0"/>
              </a:rPr>
              <a:t>assez</a:t>
            </a:r>
            <a:r>
              <a:rPr lang="en-GB" dirty="0">
                <a:latin typeface="Comic Sans MS" panose="030F0702030302020204" pitchFamily="66" charset="0"/>
              </a:rPr>
              <a:t> sportif, </a:t>
            </a:r>
            <a:r>
              <a:rPr lang="en-GB" dirty="0">
                <a:solidFill>
                  <a:srgbClr val="00B050"/>
                </a:solidFill>
                <a:latin typeface="Comic Sans MS" panose="030F0702030302020204" pitchFamily="66" charset="0"/>
              </a:rPr>
              <a:t>je </a:t>
            </a:r>
            <a:r>
              <a:rPr lang="en-GB" dirty="0" err="1">
                <a:solidFill>
                  <a:srgbClr val="00B050"/>
                </a:solidFill>
                <a:latin typeface="Comic Sans MS" panose="030F0702030302020204" pitchFamily="66" charset="0"/>
              </a:rPr>
              <a:t>joue</a:t>
            </a:r>
            <a:r>
              <a:rPr lang="en-GB" dirty="0">
                <a:latin typeface="Comic Sans MS" panose="030F0702030302020204" pitchFamily="66" charset="0"/>
              </a:rPr>
              <a:t>…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F1F0518-BF97-4E15-AEF9-A49872E3112F}"/>
              </a:ext>
            </a:extLst>
          </p:cNvPr>
          <p:cNvSpPr txBox="1"/>
          <p:nvPr/>
        </p:nvSpPr>
        <p:spPr>
          <a:xfrm>
            <a:off x="827584" y="2276872"/>
            <a:ext cx="2016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au</a:t>
            </a:r>
            <a:r>
              <a:rPr lang="en-GB" sz="2400" dirty="0">
                <a:latin typeface="Comic Sans MS" panose="030F0702030302020204" pitchFamily="66" charset="0"/>
              </a:rPr>
              <a:t> basket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1864D0E-1CE9-4054-9EF3-2E8FDF0E2BC9}"/>
              </a:ext>
            </a:extLst>
          </p:cNvPr>
          <p:cNvSpPr txBox="1"/>
          <p:nvPr/>
        </p:nvSpPr>
        <p:spPr>
          <a:xfrm>
            <a:off x="814692" y="2933486"/>
            <a:ext cx="2016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au</a:t>
            </a:r>
            <a:r>
              <a:rPr lang="en-GB" sz="2400" dirty="0">
                <a:latin typeface="Comic Sans MS" panose="030F0702030302020204" pitchFamily="66" charset="0"/>
              </a:rPr>
              <a:t> </a:t>
            </a:r>
            <a:r>
              <a:rPr lang="en-GB" sz="2400" dirty="0" err="1">
                <a:latin typeface="Comic Sans MS" panose="030F0702030302020204" pitchFamily="66" charset="0"/>
              </a:rPr>
              <a:t>billard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FC85878-C7A8-46FD-9D9B-C991B8FC8891}"/>
              </a:ext>
            </a:extLst>
          </p:cNvPr>
          <p:cNvSpPr txBox="1"/>
          <p:nvPr/>
        </p:nvSpPr>
        <p:spPr>
          <a:xfrm>
            <a:off x="814692" y="3611175"/>
            <a:ext cx="2016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au</a:t>
            </a:r>
            <a:r>
              <a:rPr lang="en-GB" sz="2400" dirty="0">
                <a:latin typeface="Comic Sans MS" panose="030F0702030302020204" pitchFamily="66" charset="0"/>
              </a:rPr>
              <a:t> foot(ball)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EC1200C-AF06-463C-865F-555B4B7BCC94}"/>
              </a:ext>
            </a:extLst>
          </p:cNvPr>
          <p:cNvSpPr txBox="1"/>
          <p:nvPr/>
        </p:nvSpPr>
        <p:spPr>
          <a:xfrm>
            <a:off x="852845" y="4324405"/>
            <a:ext cx="2016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au</a:t>
            </a:r>
            <a:r>
              <a:rPr lang="en-GB" sz="2400" dirty="0">
                <a:latin typeface="Comic Sans MS" panose="030F0702030302020204" pitchFamily="66" charset="0"/>
              </a:rPr>
              <a:t> rugby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FFB9613-D29E-43D4-9726-DEF0D25906D1}"/>
              </a:ext>
            </a:extLst>
          </p:cNvPr>
          <p:cNvSpPr txBox="1"/>
          <p:nvPr/>
        </p:nvSpPr>
        <p:spPr>
          <a:xfrm>
            <a:off x="899592" y="5070374"/>
            <a:ext cx="2016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au</a:t>
            </a:r>
            <a:r>
              <a:rPr lang="en-GB" sz="2400" dirty="0">
                <a:latin typeface="Comic Sans MS" panose="030F0702030302020204" pitchFamily="66" charset="0"/>
              </a:rPr>
              <a:t> hockey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551F9C4-2EDC-4311-A8D0-56195799895E}"/>
              </a:ext>
            </a:extLst>
          </p:cNvPr>
          <p:cNvSpPr txBox="1"/>
          <p:nvPr/>
        </p:nvSpPr>
        <p:spPr>
          <a:xfrm>
            <a:off x="899592" y="5793970"/>
            <a:ext cx="2016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au</a:t>
            </a:r>
            <a:r>
              <a:rPr lang="en-GB" sz="2400" dirty="0">
                <a:latin typeface="Comic Sans MS" panose="030F0702030302020204" pitchFamily="66" charset="0"/>
              </a:rPr>
              <a:t> tennis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BE62D81-36B8-416A-B366-D400CDE9ADE4}"/>
              </a:ext>
            </a:extLst>
          </p:cNvPr>
          <p:cNvSpPr txBox="1"/>
          <p:nvPr/>
        </p:nvSpPr>
        <p:spPr>
          <a:xfrm>
            <a:off x="5256092" y="2608748"/>
            <a:ext cx="23042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à la </a:t>
            </a:r>
            <a:r>
              <a:rPr lang="en-GB" sz="2400" dirty="0" err="1">
                <a:latin typeface="Comic Sans MS" panose="030F0702030302020204" pitchFamily="66" charset="0"/>
              </a:rPr>
              <a:t>pétanque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FE05F2A-9C6A-462A-A31F-5E3B0AA103B4}"/>
              </a:ext>
            </a:extLst>
          </p:cNvPr>
          <p:cNvSpPr txBox="1"/>
          <p:nvPr/>
        </p:nvSpPr>
        <p:spPr>
          <a:xfrm>
            <a:off x="5256092" y="3903056"/>
            <a:ext cx="2016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7030A0"/>
                </a:solidFill>
                <a:latin typeface="Comic Sans MS" panose="030F0702030302020204" pitchFamily="66" charset="0"/>
              </a:rPr>
              <a:t>aux</a:t>
            </a:r>
            <a:r>
              <a:rPr lang="en-GB" sz="2400" dirty="0">
                <a:latin typeface="Comic Sans MS" panose="030F0702030302020204" pitchFamily="66" charset="0"/>
              </a:rPr>
              <a:t> </a:t>
            </a:r>
            <a:r>
              <a:rPr lang="en-GB" sz="2400" dirty="0" err="1">
                <a:latin typeface="Comic Sans MS" panose="030F0702030302020204" pitchFamily="66" charset="0"/>
              </a:rPr>
              <a:t>cartes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6F6EF8D-4B02-4975-8E94-420C3F635834}"/>
              </a:ext>
            </a:extLst>
          </p:cNvPr>
          <p:cNvSpPr txBox="1"/>
          <p:nvPr/>
        </p:nvSpPr>
        <p:spPr>
          <a:xfrm>
            <a:off x="5256092" y="4670268"/>
            <a:ext cx="2016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7030A0"/>
                </a:solidFill>
                <a:latin typeface="Comic Sans MS" panose="030F0702030302020204" pitchFamily="66" charset="0"/>
              </a:rPr>
              <a:t>aux</a:t>
            </a:r>
            <a:r>
              <a:rPr lang="en-GB" sz="2400" dirty="0">
                <a:latin typeface="Comic Sans MS" panose="030F0702030302020204" pitchFamily="66" charset="0"/>
              </a:rPr>
              <a:t> </a:t>
            </a:r>
            <a:r>
              <a:rPr lang="en-GB" sz="2400" dirty="0" err="1">
                <a:latin typeface="Comic Sans MS" panose="030F0702030302020204" pitchFamily="66" charset="0"/>
              </a:rPr>
              <a:t>échecs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4A06D42A-0757-4AF3-9677-CA6DAE026C79}"/>
              </a:ext>
            </a:extLst>
          </p:cNvPr>
          <p:cNvSpPr txBox="1">
            <a:spLocks/>
          </p:cNvSpPr>
          <p:nvPr/>
        </p:nvSpPr>
        <p:spPr bwMode="auto">
          <a:xfrm>
            <a:off x="457200" y="1598595"/>
            <a:ext cx="5853336" cy="504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7450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2088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 pitchFamily="18" charset="2"/>
              <a:buNone/>
            </a:pPr>
            <a:r>
              <a:rPr lang="en-GB" dirty="0">
                <a:latin typeface="Comic Sans MS" panose="030F0702030302020204" pitchFamily="66" charset="0"/>
              </a:rPr>
              <a:t>Je </a:t>
            </a:r>
            <a:r>
              <a:rPr lang="en-GB" dirty="0">
                <a:solidFill>
                  <a:srgbClr val="C00000"/>
                </a:solidFill>
                <a:latin typeface="Comic Sans MS" panose="030F0702030302020204" pitchFamily="66" charset="0"/>
              </a:rPr>
              <a:t>ne</a:t>
            </a:r>
            <a:r>
              <a:rPr lang="en-GB" dirty="0">
                <a:latin typeface="Comic Sans MS" panose="030F0702030302020204" pitchFamily="66" charset="0"/>
              </a:rPr>
              <a:t> </a:t>
            </a:r>
            <a:r>
              <a:rPr lang="en-GB" dirty="0" err="1">
                <a:latin typeface="Comic Sans MS" panose="030F0702030302020204" pitchFamily="66" charset="0"/>
              </a:rPr>
              <a:t>suis</a:t>
            </a:r>
            <a:r>
              <a:rPr lang="en-GB" dirty="0">
                <a:latin typeface="Comic Sans MS" panose="030F0702030302020204" pitchFamily="66" charset="0"/>
              </a:rPr>
              <a:t> </a:t>
            </a:r>
            <a:r>
              <a:rPr lang="en-GB" dirty="0">
                <a:solidFill>
                  <a:srgbClr val="C00000"/>
                </a:solidFill>
                <a:latin typeface="Comic Sans MS" panose="030F0702030302020204" pitchFamily="66" charset="0"/>
              </a:rPr>
              <a:t>pas</a:t>
            </a:r>
            <a:r>
              <a:rPr lang="en-GB" dirty="0">
                <a:latin typeface="Comic Sans MS" panose="030F0702030302020204" pitchFamily="66" charset="0"/>
              </a:rPr>
              <a:t> sportif, </a:t>
            </a:r>
            <a:r>
              <a:rPr lang="en-GB" dirty="0">
                <a:solidFill>
                  <a:srgbClr val="00B050"/>
                </a:solidFill>
                <a:latin typeface="Comic Sans MS" panose="030F0702030302020204" pitchFamily="66" charset="0"/>
              </a:rPr>
              <a:t>je </a:t>
            </a:r>
            <a:r>
              <a:rPr lang="en-GB" dirty="0" err="1">
                <a:solidFill>
                  <a:srgbClr val="00B050"/>
                </a:solidFill>
                <a:latin typeface="Comic Sans MS" panose="030F0702030302020204" pitchFamily="66" charset="0"/>
              </a:rPr>
              <a:t>joue</a:t>
            </a:r>
            <a:r>
              <a:rPr lang="en-GB" dirty="0">
                <a:latin typeface="Comic Sans MS" panose="030F0702030302020204" pitchFamily="66" charset="0"/>
              </a:rPr>
              <a:t>…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80B45634-6AEA-48AE-A5A4-BE6EC2F4804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979" y="3560349"/>
            <a:ext cx="563315" cy="56331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C6C7EACA-DBFB-431B-926B-3EED1542099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152" y="4360197"/>
            <a:ext cx="636096" cy="39008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75227450-B720-44F7-9635-5BBE83F0ED3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67" y="5077251"/>
            <a:ext cx="681927" cy="463811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1F1D1DD7-D7FD-41DA-8CCE-21D3C0261A7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72" y="5741887"/>
            <a:ext cx="563315" cy="56583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811CE8A5-CF50-4FAD-B4B3-8D11B3A543B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556" y="2931312"/>
            <a:ext cx="525288" cy="525288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37C4401E-C377-40BD-9FAF-430CB5C23C9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483" y="2216145"/>
            <a:ext cx="560811" cy="563315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93BD4E5C-78F0-47AC-846B-A4D813F7EBE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7683" y="2446845"/>
            <a:ext cx="1309117" cy="78547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541B047F-A22A-40B2-B39A-B9A40B523CB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2629" y="4523686"/>
            <a:ext cx="785470" cy="78547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D349AA1A-7C13-4647-BBDD-C67198AC42A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7610" y="3680104"/>
            <a:ext cx="785471" cy="785471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4A36D2C1-638A-42F8-84EE-487B91009C9B}"/>
              </a:ext>
            </a:extLst>
          </p:cNvPr>
          <p:cNvSpPr/>
          <p:nvPr/>
        </p:nvSpPr>
        <p:spPr>
          <a:xfrm>
            <a:off x="899592" y="2931312"/>
            <a:ext cx="1584176" cy="42829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978E2455-B090-4788-B9D2-4751253FF912}"/>
              </a:ext>
            </a:extLst>
          </p:cNvPr>
          <p:cNvSpPr/>
          <p:nvPr/>
        </p:nvSpPr>
        <p:spPr>
          <a:xfrm>
            <a:off x="852845" y="4324405"/>
            <a:ext cx="1584176" cy="42829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EFE003B2-992E-4AE3-9798-D0A2B3F81912}"/>
              </a:ext>
            </a:extLst>
          </p:cNvPr>
          <p:cNvSpPr/>
          <p:nvPr/>
        </p:nvSpPr>
        <p:spPr>
          <a:xfrm>
            <a:off x="833600" y="3656628"/>
            <a:ext cx="1831211" cy="4616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780E197D-F9BF-4518-8BF3-DEF488FE97A3}"/>
              </a:ext>
            </a:extLst>
          </p:cNvPr>
          <p:cNvSpPr/>
          <p:nvPr/>
        </p:nvSpPr>
        <p:spPr>
          <a:xfrm>
            <a:off x="908614" y="5144200"/>
            <a:ext cx="1584176" cy="42829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119D5481-D28F-427F-A64A-FCAFE5FDC346}"/>
              </a:ext>
            </a:extLst>
          </p:cNvPr>
          <p:cNvSpPr/>
          <p:nvPr/>
        </p:nvSpPr>
        <p:spPr>
          <a:xfrm>
            <a:off x="5359135" y="4672609"/>
            <a:ext cx="1584176" cy="42829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7A0DF384-B7CE-401D-A6F3-78E8C6C47639}"/>
              </a:ext>
            </a:extLst>
          </p:cNvPr>
          <p:cNvSpPr/>
          <p:nvPr/>
        </p:nvSpPr>
        <p:spPr>
          <a:xfrm>
            <a:off x="908614" y="5840240"/>
            <a:ext cx="1584176" cy="42829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3943395A-5615-43C0-9F87-1E2214449C47}"/>
              </a:ext>
            </a:extLst>
          </p:cNvPr>
          <p:cNvSpPr/>
          <p:nvPr/>
        </p:nvSpPr>
        <p:spPr>
          <a:xfrm>
            <a:off x="5359135" y="3919739"/>
            <a:ext cx="1584176" cy="42829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B7853F95-9782-454A-8F83-F50F66583CE4}"/>
              </a:ext>
            </a:extLst>
          </p:cNvPr>
          <p:cNvSpPr/>
          <p:nvPr/>
        </p:nvSpPr>
        <p:spPr>
          <a:xfrm>
            <a:off x="5222641" y="2588975"/>
            <a:ext cx="2039987" cy="4616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A45667C0-8094-4D0A-B677-F7292910B60D}"/>
              </a:ext>
            </a:extLst>
          </p:cNvPr>
          <p:cNvSpPr/>
          <p:nvPr/>
        </p:nvSpPr>
        <p:spPr>
          <a:xfrm>
            <a:off x="868349" y="2243380"/>
            <a:ext cx="1584176" cy="42829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5829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25" grpId="0" animBg="1"/>
      <p:bldP spid="25" grpId="1" animBg="1"/>
      <p:bldP spid="27" grpId="0" animBg="1"/>
      <p:bldP spid="27" grpId="1" animBg="1"/>
      <p:bldP spid="29" grpId="0" animBg="1"/>
      <p:bldP spid="29" grpId="1" animBg="1"/>
      <p:bldP spid="31" grpId="0" animBg="1"/>
      <p:bldP spid="31" grpId="1" animBg="1"/>
      <p:bldP spid="33" grpId="0" animBg="1"/>
      <p:bldP spid="33" grpId="1" animBg="1"/>
      <p:bldP spid="35" grpId="0" animBg="1"/>
      <p:bldP spid="35" grpId="1" animBg="1"/>
      <p:bldP spid="37" grpId="0" animBg="1"/>
      <p:bldP spid="37" grpId="1" animBg="1"/>
      <p:bldP spid="38" grpId="0" animBg="1"/>
      <p:bldP spid="38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046430-17D8-4047-95C8-D4969098D0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748245"/>
          </a:xfrm>
        </p:spPr>
        <p:txBody>
          <a:bodyPr/>
          <a:lstStyle/>
          <a:p>
            <a:pPr algn="ctr"/>
            <a:r>
              <a:rPr lang="en-GB" b="1" u="sng" dirty="0">
                <a:solidFill>
                  <a:srgbClr val="00B050"/>
                </a:solidFill>
                <a:latin typeface="Comic Sans MS" panose="030F0702030302020204" pitchFamily="66" charset="0"/>
              </a:rPr>
              <a:t>Tu es </a:t>
            </a:r>
            <a:r>
              <a:rPr lang="en-GB" b="1" u="sng" dirty="0">
                <a:solidFill>
                  <a:schemeClr val="tx1"/>
                </a:solidFill>
                <a:latin typeface="Comic Sans MS" panose="030F0702030302020204" pitchFamily="66" charset="0"/>
              </a:rPr>
              <a:t>sportif?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05AF04-BF57-40DD-981F-6AB5A7B23D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51619"/>
            <a:ext cx="5853336" cy="504055"/>
          </a:xfrm>
        </p:spPr>
        <p:txBody>
          <a:bodyPr/>
          <a:lstStyle/>
          <a:p>
            <a:pPr marL="0" indent="0">
              <a:buNone/>
            </a:pPr>
            <a:r>
              <a:rPr lang="en-GB" dirty="0">
                <a:latin typeface="Comic Sans MS" panose="030F0702030302020204" pitchFamily="66" charset="0"/>
              </a:rPr>
              <a:t>Je </a:t>
            </a:r>
            <a:r>
              <a:rPr lang="en-GB" dirty="0" err="1">
                <a:latin typeface="Comic Sans MS" panose="030F0702030302020204" pitchFamily="66" charset="0"/>
              </a:rPr>
              <a:t>suis</a:t>
            </a:r>
            <a:r>
              <a:rPr lang="en-GB" dirty="0">
                <a:latin typeface="Comic Sans MS" panose="030F0702030302020204" pitchFamily="66" charset="0"/>
              </a:rPr>
              <a:t> </a:t>
            </a:r>
            <a:r>
              <a:rPr lang="en-GB" dirty="0" err="1">
                <a:latin typeface="Comic Sans MS" panose="030F0702030302020204" pitchFamily="66" charset="0"/>
              </a:rPr>
              <a:t>très</a:t>
            </a:r>
            <a:r>
              <a:rPr lang="en-GB" dirty="0">
                <a:latin typeface="Comic Sans MS" panose="030F0702030302020204" pitchFamily="66" charset="0"/>
              </a:rPr>
              <a:t>/ </a:t>
            </a:r>
            <a:r>
              <a:rPr lang="en-GB" dirty="0" err="1">
                <a:latin typeface="Comic Sans MS" panose="030F0702030302020204" pitchFamily="66" charset="0"/>
              </a:rPr>
              <a:t>assez</a:t>
            </a:r>
            <a:r>
              <a:rPr lang="en-GB" dirty="0">
                <a:latin typeface="Comic Sans MS" panose="030F0702030302020204" pitchFamily="66" charset="0"/>
              </a:rPr>
              <a:t> sportif, </a:t>
            </a:r>
            <a:r>
              <a:rPr lang="en-GB" dirty="0">
                <a:solidFill>
                  <a:srgbClr val="00B050"/>
                </a:solidFill>
                <a:latin typeface="Comic Sans MS" panose="030F0702030302020204" pitchFamily="66" charset="0"/>
              </a:rPr>
              <a:t>je </a:t>
            </a:r>
            <a:r>
              <a:rPr lang="en-GB" dirty="0" err="1">
                <a:solidFill>
                  <a:srgbClr val="00B050"/>
                </a:solidFill>
                <a:latin typeface="Comic Sans MS" panose="030F0702030302020204" pitchFamily="66" charset="0"/>
              </a:rPr>
              <a:t>joue</a:t>
            </a:r>
            <a:r>
              <a:rPr lang="en-GB" dirty="0">
                <a:latin typeface="Comic Sans MS" panose="030F0702030302020204" pitchFamily="66" charset="0"/>
              </a:rPr>
              <a:t>…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4A06D42A-0757-4AF3-9677-CA6DAE026C79}"/>
              </a:ext>
            </a:extLst>
          </p:cNvPr>
          <p:cNvSpPr txBox="1">
            <a:spLocks/>
          </p:cNvSpPr>
          <p:nvPr/>
        </p:nvSpPr>
        <p:spPr bwMode="auto">
          <a:xfrm>
            <a:off x="457200" y="1598595"/>
            <a:ext cx="5853336" cy="504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7450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2088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 pitchFamily="18" charset="2"/>
              <a:buNone/>
            </a:pPr>
            <a:r>
              <a:rPr lang="en-GB" dirty="0">
                <a:latin typeface="Comic Sans MS" panose="030F0702030302020204" pitchFamily="66" charset="0"/>
              </a:rPr>
              <a:t>Je </a:t>
            </a:r>
            <a:r>
              <a:rPr lang="en-GB" dirty="0">
                <a:solidFill>
                  <a:srgbClr val="C00000"/>
                </a:solidFill>
                <a:latin typeface="Comic Sans MS" panose="030F0702030302020204" pitchFamily="66" charset="0"/>
              </a:rPr>
              <a:t>ne</a:t>
            </a:r>
            <a:r>
              <a:rPr lang="en-GB" dirty="0">
                <a:latin typeface="Comic Sans MS" panose="030F0702030302020204" pitchFamily="66" charset="0"/>
              </a:rPr>
              <a:t> </a:t>
            </a:r>
            <a:r>
              <a:rPr lang="en-GB" dirty="0" err="1">
                <a:latin typeface="Comic Sans MS" panose="030F0702030302020204" pitchFamily="66" charset="0"/>
              </a:rPr>
              <a:t>suis</a:t>
            </a:r>
            <a:r>
              <a:rPr lang="en-GB" dirty="0">
                <a:latin typeface="Comic Sans MS" panose="030F0702030302020204" pitchFamily="66" charset="0"/>
              </a:rPr>
              <a:t> </a:t>
            </a:r>
            <a:r>
              <a:rPr lang="en-GB" dirty="0">
                <a:solidFill>
                  <a:srgbClr val="C00000"/>
                </a:solidFill>
                <a:latin typeface="Comic Sans MS" panose="030F0702030302020204" pitchFamily="66" charset="0"/>
              </a:rPr>
              <a:t>pas</a:t>
            </a:r>
            <a:r>
              <a:rPr lang="en-GB" dirty="0">
                <a:latin typeface="Comic Sans MS" panose="030F0702030302020204" pitchFamily="66" charset="0"/>
              </a:rPr>
              <a:t> sportif, </a:t>
            </a:r>
            <a:r>
              <a:rPr lang="en-GB" dirty="0">
                <a:solidFill>
                  <a:srgbClr val="00B050"/>
                </a:solidFill>
                <a:latin typeface="Comic Sans MS" panose="030F0702030302020204" pitchFamily="66" charset="0"/>
              </a:rPr>
              <a:t>je </a:t>
            </a:r>
            <a:r>
              <a:rPr lang="en-GB" dirty="0" err="1">
                <a:solidFill>
                  <a:srgbClr val="00B050"/>
                </a:solidFill>
                <a:latin typeface="Comic Sans MS" panose="030F0702030302020204" pitchFamily="66" charset="0"/>
              </a:rPr>
              <a:t>joue</a:t>
            </a:r>
            <a:r>
              <a:rPr lang="en-GB" dirty="0">
                <a:latin typeface="Comic Sans MS" panose="030F0702030302020204" pitchFamily="66" charset="0"/>
              </a:rPr>
              <a:t>…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80B45634-6AEA-48AE-A5A4-BE6EC2F4804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979" y="3560349"/>
            <a:ext cx="563315" cy="56331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C6C7EACA-DBFB-431B-926B-3EED1542099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152" y="4360197"/>
            <a:ext cx="636096" cy="39008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75227450-B720-44F7-9635-5BBE83F0ED3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67" y="5077251"/>
            <a:ext cx="681927" cy="463811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1F1D1DD7-D7FD-41DA-8CCE-21D3C0261A7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72" y="5741887"/>
            <a:ext cx="563315" cy="56583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811CE8A5-CF50-4FAD-B4B3-8D11B3A543B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556" y="2931312"/>
            <a:ext cx="525288" cy="525288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37C4401E-C377-40BD-9FAF-430CB5C23C9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483" y="2216145"/>
            <a:ext cx="560811" cy="563315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93BD4E5C-78F0-47AC-846B-A4D813F7EBE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7683" y="2446845"/>
            <a:ext cx="1309117" cy="78547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541B047F-A22A-40B2-B39A-B9A40B523CB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2629" y="4523686"/>
            <a:ext cx="785470" cy="78547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D349AA1A-7C13-4647-BBDD-C67198AC42A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7610" y="3680104"/>
            <a:ext cx="785471" cy="785471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5FAEB53-84F0-4991-93E3-4FD678432612}"/>
              </a:ext>
            </a:extLst>
          </p:cNvPr>
          <p:cNvCxnSpPr/>
          <p:nvPr/>
        </p:nvCxnSpPr>
        <p:spPr>
          <a:xfrm>
            <a:off x="971600" y="2779460"/>
            <a:ext cx="172819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A1C87DD0-FF4D-448F-BB4B-AC92D96C4EBF}"/>
              </a:ext>
            </a:extLst>
          </p:cNvPr>
          <p:cNvCxnSpPr/>
          <p:nvPr/>
        </p:nvCxnSpPr>
        <p:spPr>
          <a:xfrm>
            <a:off x="971600" y="2446845"/>
            <a:ext cx="172819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9CA7227B-D37E-408F-B299-6EB5AC7228C1}"/>
              </a:ext>
            </a:extLst>
          </p:cNvPr>
          <p:cNvCxnSpPr/>
          <p:nvPr/>
        </p:nvCxnSpPr>
        <p:spPr>
          <a:xfrm>
            <a:off x="971600" y="3453068"/>
            <a:ext cx="172819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D57F9DBC-8C20-441B-B4B2-B3DDB493A604}"/>
              </a:ext>
            </a:extLst>
          </p:cNvPr>
          <p:cNvCxnSpPr/>
          <p:nvPr/>
        </p:nvCxnSpPr>
        <p:spPr>
          <a:xfrm>
            <a:off x="971600" y="3120453"/>
            <a:ext cx="172819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55B41C54-54C3-45AC-A605-C8B075C8E6C0}"/>
              </a:ext>
            </a:extLst>
          </p:cNvPr>
          <p:cNvCxnSpPr/>
          <p:nvPr/>
        </p:nvCxnSpPr>
        <p:spPr>
          <a:xfrm>
            <a:off x="971600" y="4123664"/>
            <a:ext cx="172819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2898EA03-4B5C-4887-8E8C-669B11D94341}"/>
              </a:ext>
            </a:extLst>
          </p:cNvPr>
          <p:cNvCxnSpPr/>
          <p:nvPr/>
        </p:nvCxnSpPr>
        <p:spPr>
          <a:xfrm>
            <a:off x="971600" y="3791049"/>
            <a:ext cx="172819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E632F898-0E7E-4FA1-ADA0-6BD802E6F87E}"/>
              </a:ext>
            </a:extLst>
          </p:cNvPr>
          <p:cNvCxnSpPr/>
          <p:nvPr/>
        </p:nvCxnSpPr>
        <p:spPr>
          <a:xfrm>
            <a:off x="971600" y="4818827"/>
            <a:ext cx="172819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5021E250-28A5-489A-9DCF-2F0BF1737300}"/>
              </a:ext>
            </a:extLst>
          </p:cNvPr>
          <p:cNvCxnSpPr/>
          <p:nvPr/>
        </p:nvCxnSpPr>
        <p:spPr>
          <a:xfrm>
            <a:off x="971600" y="4486212"/>
            <a:ext cx="172819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FBDD40F3-CCE8-4BEF-BC37-C01592A841BB}"/>
              </a:ext>
            </a:extLst>
          </p:cNvPr>
          <p:cNvCxnSpPr/>
          <p:nvPr/>
        </p:nvCxnSpPr>
        <p:spPr>
          <a:xfrm>
            <a:off x="971600" y="5448791"/>
            <a:ext cx="172819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F9B393ED-B90C-4826-A8A2-97CD534F01D1}"/>
              </a:ext>
            </a:extLst>
          </p:cNvPr>
          <p:cNvCxnSpPr/>
          <p:nvPr/>
        </p:nvCxnSpPr>
        <p:spPr>
          <a:xfrm>
            <a:off x="971600" y="5116176"/>
            <a:ext cx="172819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DCA7B686-2E7C-4D4C-A770-8B65A932CA2D}"/>
              </a:ext>
            </a:extLst>
          </p:cNvPr>
          <p:cNvCxnSpPr/>
          <p:nvPr/>
        </p:nvCxnSpPr>
        <p:spPr>
          <a:xfrm>
            <a:off x="971600" y="6165304"/>
            <a:ext cx="172819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27E65744-FF43-4738-99D4-E8565917C089}"/>
              </a:ext>
            </a:extLst>
          </p:cNvPr>
          <p:cNvCxnSpPr/>
          <p:nvPr/>
        </p:nvCxnSpPr>
        <p:spPr>
          <a:xfrm>
            <a:off x="971600" y="5832689"/>
            <a:ext cx="172819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E8033A54-94D7-44B4-A3BA-BCB6E3DF2652}"/>
              </a:ext>
            </a:extLst>
          </p:cNvPr>
          <p:cNvCxnSpPr/>
          <p:nvPr/>
        </p:nvCxnSpPr>
        <p:spPr>
          <a:xfrm>
            <a:off x="5292080" y="2931312"/>
            <a:ext cx="172819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1D2BE25C-E1DB-4A5F-8B7C-3DE2919003A5}"/>
              </a:ext>
            </a:extLst>
          </p:cNvPr>
          <p:cNvCxnSpPr/>
          <p:nvPr/>
        </p:nvCxnSpPr>
        <p:spPr>
          <a:xfrm>
            <a:off x="5292080" y="2598697"/>
            <a:ext cx="172819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649BF08A-1997-4E6A-91A0-B2974634437C}"/>
              </a:ext>
            </a:extLst>
          </p:cNvPr>
          <p:cNvCxnSpPr/>
          <p:nvPr/>
        </p:nvCxnSpPr>
        <p:spPr>
          <a:xfrm>
            <a:off x="5292080" y="4166020"/>
            <a:ext cx="172819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1B19C69B-B47D-4A29-84F3-4DE3030C6A5A}"/>
              </a:ext>
            </a:extLst>
          </p:cNvPr>
          <p:cNvCxnSpPr/>
          <p:nvPr/>
        </p:nvCxnSpPr>
        <p:spPr>
          <a:xfrm>
            <a:off x="5292080" y="3833405"/>
            <a:ext cx="172819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017A0500-05FE-46BB-B960-BC8AB2920670}"/>
              </a:ext>
            </a:extLst>
          </p:cNvPr>
          <p:cNvCxnSpPr>
            <a:cxnSpLocks/>
          </p:cNvCxnSpPr>
          <p:nvPr/>
        </p:nvCxnSpPr>
        <p:spPr>
          <a:xfrm>
            <a:off x="5292080" y="5083031"/>
            <a:ext cx="172819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075EBD07-ADC8-4110-96D8-E41DEAB64041}"/>
              </a:ext>
            </a:extLst>
          </p:cNvPr>
          <p:cNvCxnSpPr>
            <a:cxnSpLocks/>
          </p:cNvCxnSpPr>
          <p:nvPr/>
        </p:nvCxnSpPr>
        <p:spPr>
          <a:xfrm>
            <a:off x="5292080" y="4750416"/>
            <a:ext cx="172819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FA0933C2-92E1-44BC-8DA3-1F35166BE579}"/>
              </a:ext>
            </a:extLst>
          </p:cNvPr>
          <p:cNvCxnSpPr>
            <a:cxnSpLocks/>
          </p:cNvCxnSpPr>
          <p:nvPr/>
        </p:nvCxnSpPr>
        <p:spPr>
          <a:xfrm>
            <a:off x="6319907" y="1844824"/>
            <a:ext cx="264458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363CF6F3-F5EC-477F-B6D9-3927347A19F2}"/>
              </a:ext>
            </a:extLst>
          </p:cNvPr>
          <p:cNvCxnSpPr>
            <a:cxnSpLocks/>
          </p:cNvCxnSpPr>
          <p:nvPr/>
        </p:nvCxnSpPr>
        <p:spPr>
          <a:xfrm>
            <a:off x="6319907" y="1512209"/>
            <a:ext cx="282409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59041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9A73DCC-3746-4BDB-A16A-5CF6F5307398}"/>
              </a:ext>
            </a:extLst>
          </p:cNvPr>
          <p:cNvSpPr txBox="1"/>
          <p:nvPr/>
        </p:nvSpPr>
        <p:spPr>
          <a:xfrm>
            <a:off x="3563888" y="1499929"/>
            <a:ext cx="2016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au</a:t>
            </a:r>
            <a:r>
              <a:rPr lang="en-GB" sz="2400" dirty="0">
                <a:latin typeface="Comic Sans MS" panose="030F0702030302020204" pitchFamily="66" charset="0"/>
              </a:rPr>
              <a:t> basket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F7F355E-6CDD-4EB7-A9E1-FEFB01907D95}"/>
              </a:ext>
            </a:extLst>
          </p:cNvPr>
          <p:cNvSpPr txBox="1"/>
          <p:nvPr/>
        </p:nvSpPr>
        <p:spPr>
          <a:xfrm>
            <a:off x="814692" y="2933486"/>
            <a:ext cx="2016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au</a:t>
            </a:r>
            <a:r>
              <a:rPr lang="en-GB" sz="2400" dirty="0">
                <a:latin typeface="Comic Sans MS" panose="030F0702030302020204" pitchFamily="66" charset="0"/>
              </a:rPr>
              <a:t> </a:t>
            </a:r>
            <a:r>
              <a:rPr lang="en-GB" sz="2400" dirty="0" err="1">
                <a:latin typeface="Comic Sans MS" panose="030F0702030302020204" pitchFamily="66" charset="0"/>
              </a:rPr>
              <a:t>billard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F09BE6B-2DAC-471F-BF7A-0FF34975A760}"/>
              </a:ext>
            </a:extLst>
          </p:cNvPr>
          <p:cNvSpPr txBox="1"/>
          <p:nvPr/>
        </p:nvSpPr>
        <p:spPr>
          <a:xfrm>
            <a:off x="683568" y="1542567"/>
            <a:ext cx="2016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au</a:t>
            </a:r>
            <a:r>
              <a:rPr lang="en-GB" sz="2400" dirty="0">
                <a:latin typeface="Comic Sans MS" panose="030F0702030302020204" pitchFamily="66" charset="0"/>
              </a:rPr>
              <a:t> foot(ball)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2AF4FD2-D1ED-4AF6-A0C5-5C78F5183FA2}"/>
              </a:ext>
            </a:extLst>
          </p:cNvPr>
          <p:cNvSpPr txBox="1"/>
          <p:nvPr/>
        </p:nvSpPr>
        <p:spPr>
          <a:xfrm>
            <a:off x="6264204" y="3288617"/>
            <a:ext cx="2016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au</a:t>
            </a:r>
            <a:r>
              <a:rPr lang="en-GB" sz="2400" dirty="0">
                <a:latin typeface="Comic Sans MS" panose="030F0702030302020204" pitchFamily="66" charset="0"/>
              </a:rPr>
              <a:t> rugby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2206BCB-AF8C-45B9-B32F-783894662748}"/>
              </a:ext>
            </a:extLst>
          </p:cNvPr>
          <p:cNvSpPr txBox="1"/>
          <p:nvPr/>
        </p:nvSpPr>
        <p:spPr>
          <a:xfrm>
            <a:off x="4067944" y="5837122"/>
            <a:ext cx="2016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au</a:t>
            </a:r>
            <a:r>
              <a:rPr lang="en-GB" sz="2400" dirty="0">
                <a:latin typeface="Comic Sans MS" panose="030F0702030302020204" pitchFamily="66" charset="0"/>
              </a:rPr>
              <a:t> hockey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0DB0E12-5A40-4CF9-B066-F1B14D435955}"/>
              </a:ext>
            </a:extLst>
          </p:cNvPr>
          <p:cNvSpPr txBox="1"/>
          <p:nvPr/>
        </p:nvSpPr>
        <p:spPr>
          <a:xfrm>
            <a:off x="5940152" y="2212364"/>
            <a:ext cx="2016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au</a:t>
            </a:r>
            <a:r>
              <a:rPr lang="en-GB" sz="2400" dirty="0">
                <a:latin typeface="Comic Sans MS" panose="030F0702030302020204" pitchFamily="66" charset="0"/>
              </a:rPr>
              <a:t> tennis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45185CB-9AE0-4D76-9347-A25EBCC4C782}"/>
              </a:ext>
            </a:extLst>
          </p:cNvPr>
          <p:cNvSpPr txBox="1"/>
          <p:nvPr/>
        </p:nvSpPr>
        <p:spPr>
          <a:xfrm>
            <a:off x="1225314" y="4007652"/>
            <a:ext cx="23042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à la </a:t>
            </a:r>
            <a:r>
              <a:rPr lang="en-GB" sz="2400" dirty="0" err="1">
                <a:latin typeface="Comic Sans MS" panose="030F0702030302020204" pitchFamily="66" charset="0"/>
              </a:rPr>
              <a:t>pétanque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15452CB-E300-47E0-8E59-1FFD9B4CD7BF}"/>
              </a:ext>
            </a:extLst>
          </p:cNvPr>
          <p:cNvSpPr txBox="1"/>
          <p:nvPr/>
        </p:nvSpPr>
        <p:spPr>
          <a:xfrm>
            <a:off x="5256092" y="3903056"/>
            <a:ext cx="2016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7030A0"/>
                </a:solidFill>
                <a:latin typeface="Comic Sans MS" panose="030F0702030302020204" pitchFamily="66" charset="0"/>
              </a:rPr>
              <a:t>aux</a:t>
            </a:r>
            <a:r>
              <a:rPr lang="en-GB" sz="2400" dirty="0">
                <a:latin typeface="Comic Sans MS" panose="030F0702030302020204" pitchFamily="66" charset="0"/>
              </a:rPr>
              <a:t> </a:t>
            </a:r>
            <a:r>
              <a:rPr lang="en-GB" sz="2400" dirty="0" err="1">
                <a:latin typeface="Comic Sans MS" panose="030F0702030302020204" pitchFamily="66" charset="0"/>
              </a:rPr>
              <a:t>cartes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C88339A-1398-4296-A5D5-6345B81C877F}"/>
              </a:ext>
            </a:extLst>
          </p:cNvPr>
          <p:cNvSpPr txBox="1"/>
          <p:nvPr/>
        </p:nvSpPr>
        <p:spPr>
          <a:xfrm>
            <a:off x="3203849" y="2662581"/>
            <a:ext cx="2016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7030A0"/>
                </a:solidFill>
                <a:latin typeface="Comic Sans MS" panose="030F0702030302020204" pitchFamily="66" charset="0"/>
              </a:rPr>
              <a:t>aux</a:t>
            </a:r>
            <a:r>
              <a:rPr lang="en-GB" sz="2400" dirty="0">
                <a:latin typeface="Comic Sans MS" panose="030F0702030302020204" pitchFamily="66" charset="0"/>
              </a:rPr>
              <a:t> </a:t>
            </a:r>
            <a:r>
              <a:rPr lang="en-GB" sz="2400" dirty="0" err="1">
                <a:latin typeface="Comic Sans MS" panose="030F0702030302020204" pitchFamily="66" charset="0"/>
              </a:rPr>
              <a:t>échecs</a:t>
            </a:r>
            <a:endParaRPr lang="en-GB" sz="2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1011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046430-17D8-4047-95C8-D4969098D0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748245"/>
          </a:xfrm>
        </p:spPr>
        <p:txBody>
          <a:bodyPr/>
          <a:lstStyle/>
          <a:p>
            <a:pPr algn="ctr"/>
            <a:r>
              <a:rPr lang="en-GB" b="1" u="sng" dirty="0">
                <a:solidFill>
                  <a:srgbClr val="00B050"/>
                </a:solidFill>
                <a:latin typeface="Comic Sans MS" panose="030F0702030302020204" pitchFamily="66" charset="0"/>
              </a:rPr>
              <a:t>Tu es </a:t>
            </a:r>
            <a:r>
              <a:rPr lang="en-GB" b="1" u="sng" dirty="0">
                <a:solidFill>
                  <a:schemeClr val="tx1"/>
                </a:solidFill>
                <a:latin typeface="Comic Sans MS" panose="030F0702030302020204" pitchFamily="66" charset="0"/>
              </a:rPr>
              <a:t>sportif?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05AF04-BF57-40DD-981F-6AB5A7B23D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51619"/>
            <a:ext cx="5853336" cy="504055"/>
          </a:xfrm>
        </p:spPr>
        <p:txBody>
          <a:bodyPr/>
          <a:lstStyle/>
          <a:p>
            <a:pPr marL="0" indent="0">
              <a:buNone/>
            </a:pPr>
            <a:r>
              <a:rPr lang="en-GB" dirty="0">
                <a:latin typeface="Comic Sans MS" panose="030F0702030302020204" pitchFamily="66" charset="0"/>
              </a:rPr>
              <a:t>Je </a:t>
            </a:r>
            <a:r>
              <a:rPr lang="en-GB" dirty="0" err="1">
                <a:latin typeface="Comic Sans MS" panose="030F0702030302020204" pitchFamily="66" charset="0"/>
              </a:rPr>
              <a:t>suis</a:t>
            </a:r>
            <a:r>
              <a:rPr lang="en-GB" dirty="0">
                <a:latin typeface="Comic Sans MS" panose="030F0702030302020204" pitchFamily="66" charset="0"/>
              </a:rPr>
              <a:t> </a:t>
            </a:r>
            <a:r>
              <a:rPr lang="en-GB" dirty="0" err="1">
                <a:latin typeface="Comic Sans MS" panose="030F0702030302020204" pitchFamily="66" charset="0"/>
              </a:rPr>
              <a:t>très</a:t>
            </a:r>
            <a:r>
              <a:rPr lang="en-GB" dirty="0">
                <a:latin typeface="Comic Sans MS" panose="030F0702030302020204" pitchFamily="66" charset="0"/>
              </a:rPr>
              <a:t>/ </a:t>
            </a:r>
            <a:r>
              <a:rPr lang="en-GB" dirty="0" err="1">
                <a:latin typeface="Comic Sans MS" panose="030F0702030302020204" pitchFamily="66" charset="0"/>
              </a:rPr>
              <a:t>assez</a:t>
            </a:r>
            <a:r>
              <a:rPr lang="en-GB" dirty="0">
                <a:latin typeface="Comic Sans MS" panose="030F0702030302020204" pitchFamily="66" charset="0"/>
              </a:rPr>
              <a:t> sportif, </a:t>
            </a:r>
            <a:r>
              <a:rPr lang="en-GB" dirty="0">
                <a:solidFill>
                  <a:srgbClr val="00B050"/>
                </a:solidFill>
                <a:latin typeface="Comic Sans MS" panose="030F0702030302020204" pitchFamily="66" charset="0"/>
              </a:rPr>
              <a:t>je </a:t>
            </a:r>
            <a:r>
              <a:rPr lang="en-GB" dirty="0" err="1">
                <a:solidFill>
                  <a:srgbClr val="00B050"/>
                </a:solidFill>
                <a:latin typeface="Comic Sans MS" panose="030F0702030302020204" pitchFamily="66" charset="0"/>
              </a:rPr>
              <a:t>joue</a:t>
            </a:r>
            <a:r>
              <a:rPr lang="en-GB" dirty="0">
                <a:latin typeface="Comic Sans MS" panose="030F0702030302020204" pitchFamily="66" charset="0"/>
              </a:rPr>
              <a:t>…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F1F0518-BF97-4E15-AEF9-A49872E3112F}"/>
              </a:ext>
            </a:extLst>
          </p:cNvPr>
          <p:cNvSpPr txBox="1"/>
          <p:nvPr/>
        </p:nvSpPr>
        <p:spPr>
          <a:xfrm>
            <a:off x="827584" y="2276872"/>
            <a:ext cx="2016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au</a:t>
            </a:r>
            <a:r>
              <a:rPr lang="en-GB" sz="2400" dirty="0">
                <a:latin typeface="Comic Sans MS" panose="030F0702030302020204" pitchFamily="66" charset="0"/>
              </a:rPr>
              <a:t> basket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1864D0E-1CE9-4054-9EF3-2E8FDF0E2BC9}"/>
              </a:ext>
            </a:extLst>
          </p:cNvPr>
          <p:cNvSpPr txBox="1"/>
          <p:nvPr/>
        </p:nvSpPr>
        <p:spPr>
          <a:xfrm>
            <a:off x="814692" y="2933486"/>
            <a:ext cx="2016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au</a:t>
            </a:r>
            <a:r>
              <a:rPr lang="en-GB" sz="2400" dirty="0">
                <a:latin typeface="Comic Sans MS" panose="030F0702030302020204" pitchFamily="66" charset="0"/>
              </a:rPr>
              <a:t> </a:t>
            </a:r>
            <a:r>
              <a:rPr lang="en-GB" sz="2400" dirty="0" err="1">
                <a:latin typeface="Comic Sans MS" panose="030F0702030302020204" pitchFamily="66" charset="0"/>
              </a:rPr>
              <a:t>billard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FC85878-C7A8-46FD-9D9B-C991B8FC8891}"/>
              </a:ext>
            </a:extLst>
          </p:cNvPr>
          <p:cNvSpPr txBox="1"/>
          <p:nvPr/>
        </p:nvSpPr>
        <p:spPr>
          <a:xfrm>
            <a:off x="814692" y="3611175"/>
            <a:ext cx="2016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au</a:t>
            </a:r>
            <a:r>
              <a:rPr lang="en-GB" sz="2400" dirty="0">
                <a:latin typeface="Comic Sans MS" panose="030F0702030302020204" pitchFamily="66" charset="0"/>
              </a:rPr>
              <a:t> foot(ball)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EC1200C-AF06-463C-865F-555B4B7BCC94}"/>
              </a:ext>
            </a:extLst>
          </p:cNvPr>
          <p:cNvSpPr txBox="1"/>
          <p:nvPr/>
        </p:nvSpPr>
        <p:spPr>
          <a:xfrm>
            <a:off x="852845" y="4324405"/>
            <a:ext cx="2016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au</a:t>
            </a:r>
            <a:r>
              <a:rPr lang="en-GB" sz="2400" dirty="0">
                <a:latin typeface="Comic Sans MS" panose="030F0702030302020204" pitchFamily="66" charset="0"/>
              </a:rPr>
              <a:t> rugby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FFB9613-D29E-43D4-9726-DEF0D25906D1}"/>
              </a:ext>
            </a:extLst>
          </p:cNvPr>
          <p:cNvSpPr txBox="1"/>
          <p:nvPr/>
        </p:nvSpPr>
        <p:spPr>
          <a:xfrm>
            <a:off x="899592" y="5070374"/>
            <a:ext cx="2016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au</a:t>
            </a:r>
            <a:r>
              <a:rPr lang="en-GB" sz="2400" dirty="0">
                <a:latin typeface="Comic Sans MS" panose="030F0702030302020204" pitchFamily="66" charset="0"/>
              </a:rPr>
              <a:t> hockey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551F9C4-2EDC-4311-A8D0-56195799895E}"/>
              </a:ext>
            </a:extLst>
          </p:cNvPr>
          <p:cNvSpPr txBox="1"/>
          <p:nvPr/>
        </p:nvSpPr>
        <p:spPr>
          <a:xfrm>
            <a:off x="899592" y="5793970"/>
            <a:ext cx="2016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au</a:t>
            </a:r>
            <a:r>
              <a:rPr lang="en-GB" sz="2400" dirty="0">
                <a:latin typeface="Comic Sans MS" panose="030F0702030302020204" pitchFamily="66" charset="0"/>
              </a:rPr>
              <a:t> tennis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BE62D81-36B8-416A-B366-D400CDE9ADE4}"/>
              </a:ext>
            </a:extLst>
          </p:cNvPr>
          <p:cNvSpPr txBox="1"/>
          <p:nvPr/>
        </p:nvSpPr>
        <p:spPr>
          <a:xfrm>
            <a:off x="5256092" y="2608748"/>
            <a:ext cx="23042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à la </a:t>
            </a:r>
            <a:r>
              <a:rPr lang="en-GB" sz="2400" dirty="0" err="1">
                <a:latin typeface="Comic Sans MS" panose="030F0702030302020204" pitchFamily="66" charset="0"/>
              </a:rPr>
              <a:t>pétanque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FE05F2A-9C6A-462A-A31F-5E3B0AA103B4}"/>
              </a:ext>
            </a:extLst>
          </p:cNvPr>
          <p:cNvSpPr txBox="1"/>
          <p:nvPr/>
        </p:nvSpPr>
        <p:spPr>
          <a:xfrm>
            <a:off x="5256092" y="3903056"/>
            <a:ext cx="2016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7030A0"/>
                </a:solidFill>
                <a:latin typeface="Comic Sans MS" panose="030F0702030302020204" pitchFamily="66" charset="0"/>
              </a:rPr>
              <a:t>aux</a:t>
            </a:r>
            <a:r>
              <a:rPr lang="en-GB" sz="2400" dirty="0">
                <a:latin typeface="Comic Sans MS" panose="030F0702030302020204" pitchFamily="66" charset="0"/>
              </a:rPr>
              <a:t> </a:t>
            </a:r>
            <a:r>
              <a:rPr lang="en-GB" sz="2400" dirty="0" err="1">
                <a:latin typeface="Comic Sans MS" panose="030F0702030302020204" pitchFamily="66" charset="0"/>
              </a:rPr>
              <a:t>cartes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6F6EF8D-4B02-4975-8E94-420C3F635834}"/>
              </a:ext>
            </a:extLst>
          </p:cNvPr>
          <p:cNvSpPr txBox="1"/>
          <p:nvPr/>
        </p:nvSpPr>
        <p:spPr>
          <a:xfrm>
            <a:off x="5256092" y="4670268"/>
            <a:ext cx="2016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7030A0"/>
                </a:solidFill>
                <a:latin typeface="Comic Sans MS" panose="030F0702030302020204" pitchFamily="66" charset="0"/>
              </a:rPr>
              <a:t>aux</a:t>
            </a:r>
            <a:r>
              <a:rPr lang="en-GB" sz="2400" dirty="0">
                <a:latin typeface="Comic Sans MS" panose="030F0702030302020204" pitchFamily="66" charset="0"/>
              </a:rPr>
              <a:t> </a:t>
            </a:r>
            <a:r>
              <a:rPr lang="en-GB" sz="2400" dirty="0" err="1">
                <a:latin typeface="Comic Sans MS" panose="030F0702030302020204" pitchFamily="66" charset="0"/>
              </a:rPr>
              <a:t>échecs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4A06D42A-0757-4AF3-9677-CA6DAE026C79}"/>
              </a:ext>
            </a:extLst>
          </p:cNvPr>
          <p:cNvSpPr txBox="1">
            <a:spLocks/>
          </p:cNvSpPr>
          <p:nvPr/>
        </p:nvSpPr>
        <p:spPr bwMode="auto">
          <a:xfrm>
            <a:off x="457200" y="1598595"/>
            <a:ext cx="5853336" cy="504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7450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2088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 pitchFamily="18" charset="2"/>
              <a:buNone/>
            </a:pPr>
            <a:r>
              <a:rPr lang="en-GB" dirty="0">
                <a:latin typeface="Comic Sans MS" panose="030F0702030302020204" pitchFamily="66" charset="0"/>
              </a:rPr>
              <a:t>Je </a:t>
            </a:r>
            <a:r>
              <a:rPr lang="en-GB" dirty="0">
                <a:solidFill>
                  <a:srgbClr val="C00000"/>
                </a:solidFill>
                <a:latin typeface="Comic Sans MS" panose="030F0702030302020204" pitchFamily="66" charset="0"/>
              </a:rPr>
              <a:t>ne</a:t>
            </a:r>
            <a:r>
              <a:rPr lang="en-GB" dirty="0">
                <a:latin typeface="Comic Sans MS" panose="030F0702030302020204" pitchFamily="66" charset="0"/>
              </a:rPr>
              <a:t> </a:t>
            </a:r>
            <a:r>
              <a:rPr lang="en-GB" dirty="0" err="1">
                <a:latin typeface="Comic Sans MS" panose="030F0702030302020204" pitchFamily="66" charset="0"/>
              </a:rPr>
              <a:t>suis</a:t>
            </a:r>
            <a:r>
              <a:rPr lang="en-GB" dirty="0">
                <a:latin typeface="Comic Sans MS" panose="030F0702030302020204" pitchFamily="66" charset="0"/>
              </a:rPr>
              <a:t> </a:t>
            </a:r>
            <a:r>
              <a:rPr lang="en-GB" dirty="0">
                <a:solidFill>
                  <a:srgbClr val="C00000"/>
                </a:solidFill>
                <a:latin typeface="Comic Sans MS" panose="030F0702030302020204" pitchFamily="66" charset="0"/>
              </a:rPr>
              <a:t>pas</a:t>
            </a:r>
            <a:r>
              <a:rPr lang="en-GB" dirty="0">
                <a:latin typeface="Comic Sans MS" panose="030F0702030302020204" pitchFamily="66" charset="0"/>
              </a:rPr>
              <a:t> sportif, </a:t>
            </a:r>
            <a:r>
              <a:rPr lang="en-GB" dirty="0">
                <a:solidFill>
                  <a:srgbClr val="00B050"/>
                </a:solidFill>
                <a:latin typeface="Comic Sans MS" panose="030F0702030302020204" pitchFamily="66" charset="0"/>
              </a:rPr>
              <a:t>je </a:t>
            </a:r>
            <a:r>
              <a:rPr lang="en-GB" dirty="0" err="1">
                <a:solidFill>
                  <a:srgbClr val="00B050"/>
                </a:solidFill>
                <a:latin typeface="Comic Sans MS" panose="030F0702030302020204" pitchFamily="66" charset="0"/>
              </a:rPr>
              <a:t>joue</a:t>
            </a:r>
            <a:r>
              <a:rPr lang="en-GB" dirty="0">
                <a:latin typeface="Comic Sans MS" panose="030F0702030302020204" pitchFamily="66" charset="0"/>
              </a:rPr>
              <a:t>…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80B45634-6AEA-48AE-A5A4-BE6EC2F4804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979" y="3560349"/>
            <a:ext cx="563315" cy="56331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C6C7EACA-DBFB-431B-926B-3EED1542099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152" y="4360197"/>
            <a:ext cx="636096" cy="39008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75227450-B720-44F7-9635-5BBE83F0ED3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67" y="5077251"/>
            <a:ext cx="681927" cy="463811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1F1D1DD7-D7FD-41DA-8CCE-21D3C0261A7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72" y="5741887"/>
            <a:ext cx="563315" cy="56583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811CE8A5-CF50-4FAD-B4B3-8D11B3A543B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556" y="2931312"/>
            <a:ext cx="525288" cy="525288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37C4401E-C377-40BD-9FAF-430CB5C23C9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483" y="2216145"/>
            <a:ext cx="560811" cy="563315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93BD4E5C-78F0-47AC-846B-A4D813F7EBE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7683" y="2446845"/>
            <a:ext cx="1309117" cy="78547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541B047F-A22A-40B2-B39A-B9A40B523CB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2629" y="4523686"/>
            <a:ext cx="785470" cy="78547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D349AA1A-7C13-4647-BBDD-C67198AC42A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7610" y="3680104"/>
            <a:ext cx="785471" cy="785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653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3" grpId="0"/>
      <p:bldP spid="1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ébit">
  <a:themeElements>
    <a:clrScheme name="Débit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Débit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Débit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Débit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Débit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7463</TotalTime>
  <Words>401</Words>
  <Application>Microsoft Office PowerPoint</Application>
  <PresentationFormat>On-screen Show (4:3)</PresentationFormat>
  <Paragraphs>116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Comic Sans MS</vt:lpstr>
      <vt:lpstr>Constantia</vt:lpstr>
      <vt:lpstr>Wingdings 2</vt:lpstr>
      <vt:lpstr>Débit</vt:lpstr>
      <vt:lpstr>Bonjour_________ Comment ça va?</vt:lpstr>
      <vt:lpstr>PowerPoint Presentation</vt:lpstr>
      <vt:lpstr>PowerPoint Presentation</vt:lpstr>
      <vt:lpstr>PowerPoint Presentation</vt:lpstr>
      <vt:lpstr>Tu es sportif?</vt:lpstr>
      <vt:lpstr>Tu es sportif?</vt:lpstr>
      <vt:lpstr>Tu es sportif?</vt:lpstr>
      <vt:lpstr>PowerPoint Presentation</vt:lpstr>
      <vt:lpstr>Tu es sportif?</vt:lpstr>
      <vt:lpstr>Linguascope</vt:lpstr>
      <vt:lpstr>Tu es sportif?</vt:lpstr>
      <vt:lpstr>PowerPoint Presentation</vt:lpstr>
      <vt:lpstr>PowerPoint Presentation</vt:lpstr>
      <vt:lpstr>Grammaire</vt:lpstr>
      <vt:lpstr>PowerPoint Presentation</vt:lpstr>
      <vt:lpstr>PowerPoint Presentation</vt:lpstr>
      <vt:lpstr>Traduction</vt:lpstr>
      <vt:lpstr>Choisis une photo d’un sportif et décris-la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J’habite en…</dc:title>
  <dc:creator>Jen</dc:creator>
  <cp:lastModifiedBy>Alena Demongeot</cp:lastModifiedBy>
  <cp:revision>358</cp:revision>
  <cp:lastPrinted>2019-01-16T15:59:40Z</cp:lastPrinted>
  <dcterms:created xsi:type="dcterms:W3CDTF">2008-10-19T13:17:50Z</dcterms:created>
  <dcterms:modified xsi:type="dcterms:W3CDTF">2019-01-29T09:13:10Z</dcterms:modified>
</cp:coreProperties>
</file>