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</p:sldMasterIdLst>
  <p:handoutMasterIdLst>
    <p:handoutMasterId r:id="rId14"/>
  </p:handoutMasterIdLst>
  <p:sldIdLst>
    <p:sldId id="256" r:id="rId5"/>
    <p:sldId id="257" r:id="rId6"/>
    <p:sldId id="258" r:id="rId7"/>
    <p:sldId id="273" r:id="rId8"/>
    <p:sldId id="269" r:id="rId9"/>
    <p:sldId id="274" r:id="rId10"/>
    <p:sldId id="262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F5EB8-E6D9-4AD9-AE41-C9E35CDDE75D}" v="1" dt="2023-06-24T09:45:23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8"/>
    <p:restoredTop sz="96197"/>
  </p:normalViewPr>
  <p:slideViewPr>
    <p:cSldViewPr snapToGrid="0">
      <p:cViewPr varScale="1">
        <p:scale>
          <a:sx n="91" d="100"/>
          <a:sy n="91" d="100"/>
        </p:scale>
        <p:origin x="249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637A30-2D11-C3EC-1D25-CBD58B00A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3F2EE-3CBB-4EFC-F025-56B684D816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F994-1EF7-4F32-A86A-06C558201A8A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EBA07-091C-43C6-B401-6167B3913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8D403-F2D9-6CFD-D588-630A47850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F0D1-C627-45F4-A15B-896A6DCC5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79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C24BDA-3FC9-ECF4-2310-8D7509D51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7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5371-A280-A521-7AF2-24093FF5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FBC66-28AC-EF7B-A477-A2FE47E1E987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2F15A-0955-457F-A884-E8E3E1082F9B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A6EAB-D8F8-1341-B34C-17D78FF412D2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0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B050F6-A0CD-611A-DE74-51AE8576F1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1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A0F1A-FB51-76A4-C0B6-9E17F2AD8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1998" cy="685799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1475999" anchor="b" anchorCtr="0">
            <a:normAutofit/>
          </a:bodyPr>
          <a:lstStyle>
            <a:lvl1pPr algn="ctr">
              <a:defRPr sz="4000" b="1" i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of session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F2125-84DB-B5BF-3D1C-0A6A5CDBC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64223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8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438CE-7AB0-BEE2-DAE2-5F20E3A5F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0350"/>
            <a:ext cx="12106275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36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3C71E-FA7E-6F98-F560-0DCCED9E0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78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1B7AD-A754-92AB-C8FE-42D5B23A6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4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FD67A-3EA4-3850-1CA3-31D669674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34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47AC55-C813-C8C8-E33A-A7317F68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00350"/>
            <a:ext cx="12192000" cy="4057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30C15-F0C4-F9D8-AB17-612C9FE6BF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2524"/>
            <a:ext cx="9144000" cy="1166813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7E223-6397-6867-454D-34005B8E16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240463"/>
            <a:ext cx="9048750" cy="5032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90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6ADC-9008-D2A5-9F83-25197F30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C5C8-3668-5161-0EE1-2BA3FF64D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E0AD5-9FBA-7156-3D8A-D6A1FC5BEB7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09C95-3E9F-51EE-8659-FB69289D15B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B6E3A-1DF5-79C2-F94B-E6E3DBCC34EB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4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C40E-9479-1D6B-7FBB-D99BFF7B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7289-04CC-87FA-9806-D1AE36693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11492-A779-3A11-2FE1-75DBE266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ACB7F-EE29-64FC-E388-3B788B817B5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9A8B9-D831-3C7C-0037-7A0950F9F8CF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202D02-F415-7E48-6D61-CAB583EE6E1F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33E6-1813-867E-AAED-90D42EA9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8B699-A47D-C17A-9C2F-783AE381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1343D-02B0-35D8-E084-E5C763109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073A0-DB93-F0A8-2AD2-528A85D7A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2059E-2473-5172-3772-7FDF84D53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C6BF6-349D-884F-8CEF-E44C871B92B6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460D2-8A5D-A03D-567B-22825798089E}"/>
              </a:ext>
            </a:extLst>
          </p:cNvPr>
          <p:cNvSpPr/>
          <p:nvPr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D11E2B-9566-B15D-A035-ECD9062ACDB6}"/>
              </a:ext>
            </a:extLst>
          </p:cNvPr>
          <p:cNvSpPr/>
          <p:nvPr userDrawn="1"/>
        </p:nvSpPr>
        <p:spPr>
          <a:xfrm>
            <a:off x="11322844" y="6492873"/>
            <a:ext cx="145256" cy="107951"/>
          </a:xfrm>
          <a:prstGeom prst="rect">
            <a:avLst/>
          </a:prstGeom>
          <a:solidFill>
            <a:srgbClr val="00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97A87-CAA3-F2C8-CC89-DC4B8F73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059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9F34-EB5C-6CC7-62AC-AF682297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00402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37E1-19BA-CD2F-3C15-BC90957AB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Morse &amp; Semaphore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E02A13-6A22-C2CB-CDC5-9CB8E28B4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2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9D6BBF-465C-CFC1-43AA-8F4C89BF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BB7F1-4B2B-1AE5-3543-B7B6BFE34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By the end of this lesson, you will be able to:</a:t>
            </a:r>
          </a:p>
          <a:p>
            <a:pPr lvl="0"/>
            <a:endParaRPr lang="en-US" noProof="0" dirty="0"/>
          </a:p>
          <a:p>
            <a:pPr lvl="0"/>
            <a:r>
              <a:rPr lang="en-US" dirty="0"/>
              <a:t>Send and receive Morse signals</a:t>
            </a:r>
          </a:p>
          <a:p>
            <a:pPr lvl="0"/>
            <a:r>
              <a:rPr lang="en-US" noProof="0" dirty="0"/>
              <a:t>Send and receive semaphore signals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 that you can use different ways of communicating in cadets to send messages</a:t>
            </a:r>
          </a:p>
        </p:txBody>
      </p:sp>
    </p:spTree>
    <p:extLst>
      <p:ext uri="{BB962C8B-B14F-4D97-AF65-F5344CB8AC3E}">
        <p14:creationId xmlns:p14="http://schemas.microsoft.com/office/powerpoint/2010/main" val="75014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7635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noProof="0" dirty="0"/>
              <a:t>Made by turning a signal on and off</a:t>
            </a:r>
          </a:p>
          <a:p>
            <a:pPr lvl="1"/>
            <a:r>
              <a:rPr lang="en-US" dirty="0"/>
              <a:t>What could you use to </a:t>
            </a:r>
            <a:r>
              <a:rPr lang="en-US"/>
              <a:t>send Morse</a:t>
            </a:r>
            <a:r>
              <a:rPr lang="en-US" dirty="0"/>
              <a:t>?</a:t>
            </a:r>
          </a:p>
          <a:p>
            <a:r>
              <a:rPr lang="en-US" dirty="0"/>
              <a:t>D</a:t>
            </a:r>
            <a:r>
              <a:rPr lang="en-US" noProof="0" dirty="0" err="1"/>
              <a:t>ots</a:t>
            </a:r>
            <a:r>
              <a:rPr lang="en-US" noProof="0" dirty="0"/>
              <a:t> are called ‘</a:t>
            </a:r>
            <a:r>
              <a:rPr lang="en-US" noProof="0" dirty="0" err="1"/>
              <a:t>dits</a:t>
            </a:r>
            <a:r>
              <a:rPr lang="en-US" noProof="0" dirty="0"/>
              <a:t>’</a:t>
            </a:r>
          </a:p>
          <a:p>
            <a:r>
              <a:rPr lang="en-US" dirty="0"/>
              <a:t>Dashes are called ‘dah’s’</a:t>
            </a:r>
          </a:p>
          <a:p>
            <a:pPr lvl="1"/>
            <a:r>
              <a:rPr lang="en-US" dirty="0"/>
              <a:t>They are called ‘</a:t>
            </a:r>
            <a:r>
              <a:rPr lang="en-US" dirty="0" err="1"/>
              <a:t>dits</a:t>
            </a:r>
            <a:r>
              <a:rPr lang="en-US" dirty="0"/>
              <a:t>’ and ‘dah’s’ because that’s how they sound</a:t>
            </a:r>
          </a:p>
          <a:p>
            <a:r>
              <a:rPr lang="en-US" noProof="0" dirty="0"/>
              <a:t>A ‘dah’ should take the same time as three ‘</a:t>
            </a:r>
            <a:r>
              <a:rPr lang="en-US" noProof="0" dirty="0" err="1"/>
              <a:t>dits</a:t>
            </a:r>
            <a:r>
              <a:rPr lang="en-US" noProof="0" dirty="0"/>
              <a:t>’</a:t>
            </a:r>
          </a:p>
          <a:p>
            <a:r>
              <a:rPr lang="en-US" dirty="0"/>
              <a:t>Leave long gaps between letters and words</a:t>
            </a:r>
            <a:endParaRPr lang="en-US" noProof="0" dirty="0"/>
          </a:p>
          <a:p>
            <a:r>
              <a:rPr lang="en-US" dirty="0"/>
              <a:t>Morse can be more effective than voice on a radio with poor signal</a:t>
            </a:r>
            <a:endParaRPr lang="en-US" noProof="0" dirty="0"/>
          </a:p>
          <a:p>
            <a:endParaRPr lang="en-GB" dirty="0"/>
          </a:p>
        </p:txBody>
      </p:sp>
      <p:pic>
        <p:nvPicPr>
          <p:cNvPr id="7" name="Content Placeholder 7" descr="Morse.png">
            <a:extLst>
              <a:ext uri="{FF2B5EF4-FFF2-40B4-BE49-F238E27FC236}">
                <a16:creationId xmlns:a16="http://schemas.microsoft.com/office/drawing/2014/main" id="{E8864DD7-1129-F475-5EFF-8B3429103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289" y="1534067"/>
            <a:ext cx="4313696" cy="46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Morse 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1089" cy="4351338"/>
          </a:xfrm>
        </p:spPr>
        <p:txBody>
          <a:bodyPr/>
          <a:lstStyle/>
          <a:p>
            <a:pPr lvl="0"/>
            <a:r>
              <a:rPr lang="en-US" noProof="0" dirty="0"/>
              <a:t>Break-off into teams and send each other messages using Morse code</a:t>
            </a:r>
          </a:p>
          <a:p>
            <a:endParaRPr lang="en-GB" dirty="0"/>
          </a:p>
        </p:txBody>
      </p:sp>
      <p:pic>
        <p:nvPicPr>
          <p:cNvPr id="4" name="Content Placeholder 7" descr="Morse.png">
            <a:extLst>
              <a:ext uri="{FF2B5EF4-FFF2-40B4-BE49-F238E27FC236}">
                <a16:creationId xmlns:a16="http://schemas.microsoft.com/office/drawing/2014/main" id="{AA6CE382-1FC1-E990-1C18-00ED8FB36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289" y="1534067"/>
            <a:ext cx="4313696" cy="46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5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B363-AFBB-AF92-2A89-414F86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Semaphore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0EC5-A7A7-5105-60B9-33730D5D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4502" cy="4351338"/>
          </a:xfrm>
        </p:spPr>
        <p:txBody>
          <a:bodyPr>
            <a:normAutofit fontScale="92500"/>
          </a:bodyPr>
          <a:lstStyle/>
          <a:p>
            <a:pPr lvl="0"/>
            <a:r>
              <a:rPr lang="en-US" noProof="0" dirty="0"/>
              <a:t>Using flags to communicate </a:t>
            </a:r>
          </a:p>
          <a:p>
            <a:pPr lvl="0"/>
            <a:r>
              <a:rPr lang="en-US" dirty="0"/>
              <a:t>Between each letter, return the flags to the front</a:t>
            </a:r>
          </a:p>
          <a:p>
            <a:pPr lvl="0"/>
            <a:r>
              <a:rPr lang="en-US" dirty="0"/>
              <a:t>Some signals are shared for numbers and letters</a:t>
            </a:r>
          </a:p>
          <a:p>
            <a:pPr lvl="0"/>
            <a:r>
              <a:rPr lang="en-US" dirty="0"/>
              <a:t>Use a ‘change character’ </a:t>
            </a:r>
          </a:p>
          <a:p>
            <a:pPr lvl="1"/>
            <a:r>
              <a:rPr lang="en-US" dirty="0"/>
              <a:t>‘Numerical’ for numbers </a:t>
            </a:r>
          </a:p>
          <a:p>
            <a:pPr lvl="1"/>
            <a:r>
              <a:rPr lang="en-US" dirty="0"/>
              <a:t>‘Alpha’ for letters</a:t>
            </a:r>
          </a:p>
          <a:p>
            <a:pPr lvl="0"/>
            <a:r>
              <a:rPr lang="en-US" dirty="0"/>
              <a:t>The images show how each letter looks to the receiver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E46CF-E32E-73E5-6A13-F11E9C7CE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702" y="1503335"/>
            <a:ext cx="5137366" cy="48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3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B363-AFBB-AF92-2A89-414F86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Semaphore 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0EC5-A7A7-5105-60B9-33730D5D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4502" cy="4351338"/>
          </a:xfrm>
        </p:spPr>
        <p:txBody>
          <a:bodyPr/>
          <a:lstStyle/>
          <a:p>
            <a:pPr lvl="0"/>
            <a:r>
              <a:rPr lang="en-US" noProof="0" dirty="0"/>
              <a:t>Break off into teams to send each other messages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E46CF-E32E-73E5-6A13-F11E9C7CE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702" y="1503335"/>
            <a:ext cx="5137366" cy="48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0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2452-92FD-F7F3-13F2-F63D2CC3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742F-F440-56B7-502F-79F982FA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3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019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noProof="0" dirty="0"/>
              <a:t>You should now be able to:</a:t>
            </a:r>
          </a:p>
          <a:p>
            <a:pPr lvl="0"/>
            <a:r>
              <a:rPr lang="en-US" dirty="0"/>
              <a:t>Send and receive Morse signals</a:t>
            </a:r>
          </a:p>
          <a:p>
            <a:pPr lvl="0"/>
            <a:r>
              <a:rPr lang="en-US" noProof="0" dirty="0"/>
              <a:t>Send and receive semaphore signals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noProof="0" dirty="0"/>
          </a:p>
          <a:p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5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608A-B549-782D-3713-D42C2C1E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B67B-6557-9C3C-F6E0-80DB2658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Split into teams of three:</a:t>
            </a:r>
          </a:p>
          <a:p>
            <a:pPr lvl="1"/>
            <a:r>
              <a:rPr lang="en-US" dirty="0"/>
              <a:t>Person 1 sends message to person 2 using Morse</a:t>
            </a:r>
          </a:p>
          <a:p>
            <a:pPr lvl="1"/>
            <a:r>
              <a:rPr lang="en-US" dirty="0"/>
              <a:t>Person 2 sends the message on to person 3 using semaphore</a:t>
            </a:r>
          </a:p>
          <a:p>
            <a:pPr lvl="1"/>
            <a:r>
              <a:rPr lang="en-US" dirty="0"/>
              <a:t>Person 3 compares the received message with the message person 1 sent</a:t>
            </a:r>
          </a:p>
          <a:p>
            <a:pPr lvl="1"/>
            <a:endParaRPr lang="en-US" dirty="0"/>
          </a:p>
          <a:p>
            <a:r>
              <a:rPr lang="en-US" dirty="0"/>
              <a:t>Make sure you know who is on your team so you receive the correct message! </a:t>
            </a:r>
          </a:p>
          <a:p>
            <a:r>
              <a:rPr lang="en-US" dirty="0"/>
              <a:t>Who will get their message sent through correctly first?</a:t>
            </a:r>
          </a:p>
          <a:p>
            <a:pPr lvl="1"/>
            <a:endParaRPr lang="en-US" dirty="0"/>
          </a:p>
          <a:p>
            <a:pPr lvl="1"/>
            <a:endParaRPr lang="en-US" noProof="0" dirty="0"/>
          </a:p>
          <a:p>
            <a:endParaRPr lang="en-US" noProof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037693"/>
      </p:ext>
    </p:extLst>
  </p:cSld>
  <p:clrMapOvr>
    <a:masterClrMapping/>
  </p:clrMapOvr>
</p:sld>
</file>

<file path=ppt/theme/theme1.xml><?xml version="1.0" encoding="utf-8"?>
<a:theme xmlns:a="http://schemas.openxmlformats.org/drawingml/2006/main" name="CIS 23 V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S 23 V4" id="{0DD79F84-4417-4560-854D-E8F4B61A3BFB}" vid="{F258099B-4579-453B-9F61-E896F2143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uploaded_x0020_to_x0020_ACRC xmlns="4df9a44c-312f-44d8-942a-4790040e6f20">false</uploaded_x0020_to_x0020_ACR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1D8D5E84AE04A85D3AF7F5A34477C" ma:contentTypeVersion="3" ma:contentTypeDescription="Create a new document." ma:contentTypeScope="" ma:versionID="db3aa80d5f8e1bda8ef3e5fb21f1bebb">
  <xsd:schema xmlns:xsd="http://www.w3.org/2001/XMLSchema" xmlns:xs="http://www.w3.org/2001/XMLSchema" xmlns:p="http://schemas.microsoft.com/office/2006/metadata/properties" xmlns:ns2="d0615d5f-0aee-497d-acfe-38b123cae131" xmlns:ns3="http://schemas.microsoft.com/sharepoint/v4" xmlns:ns4="4df9a44c-312f-44d8-942a-4790040e6f20" targetNamespace="http://schemas.microsoft.com/office/2006/metadata/properties" ma:root="true" ma:fieldsID="e7d607af42a9dbe4f45f15112e85b04f" ns2:_="" ns3:_="" ns4:_="">
    <xsd:import namespace="d0615d5f-0aee-497d-acfe-38b123cae131"/>
    <xsd:import namespace="http://schemas.microsoft.com/sharepoint/v4"/>
    <xsd:import namespace="4df9a44c-312f-44d8-942a-4790040e6f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  <xsd:element ref="ns4:uploaded_x0020_to_x0020_ACR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15d5f-0aee-497d-acfe-38b123cae1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9a44c-312f-44d8-942a-4790040e6f20" elementFormDefault="qualified">
    <xsd:import namespace="http://schemas.microsoft.com/office/2006/documentManagement/types"/>
    <xsd:import namespace="http://schemas.microsoft.com/office/infopath/2007/PartnerControls"/>
    <xsd:element name="uploaded_x0020_to_x0020_ACRC" ma:index="10" nillable="true" ma:displayName="uploaded to ACRC" ma:default="0" ma:internalName="uploaded_x0020_to_x0020_ACR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26EEDA-221C-4C4B-A11E-9D3EB0B290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29231-C885-432E-9341-795BF146CF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4df9a44c-312f-44d8-942a-4790040e6f20"/>
  </ds:schemaRefs>
</ds:datastoreItem>
</file>

<file path=customXml/itemProps3.xml><?xml version="1.0" encoding="utf-8"?>
<ds:datastoreItem xmlns:ds="http://schemas.openxmlformats.org/officeDocument/2006/customXml" ds:itemID="{13228E03-4D01-4F96-A2BE-5E522EF00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15d5f-0aee-497d-acfe-38b123cae131"/>
    <ds:schemaRef ds:uri="http://schemas.microsoft.com/sharepoint/v4"/>
    <ds:schemaRef ds:uri="4df9a44c-312f-44d8-942a-4790040e6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 23 V4</Template>
  <TotalTime>0</TotalTime>
  <Words>280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CIS 23 V4</vt:lpstr>
      <vt:lpstr>Morse &amp; Semaphore</vt:lpstr>
      <vt:lpstr>Aims</vt:lpstr>
      <vt:lpstr>Morse</vt:lpstr>
      <vt:lpstr>Morse practical</vt:lpstr>
      <vt:lpstr>Semaphore</vt:lpstr>
      <vt:lpstr>Semaphore practical</vt:lpstr>
      <vt:lpstr>Any Questions?</vt:lpstr>
      <vt:lpstr>Summary</vt:lpstr>
      <vt:lpstr>Final Confirmation</vt:lpstr>
    </vt:vector>
  </TitlesOfParts>
  <Company>ViacomCBS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Morse &amp; Semaphore</dc:title>
  <dc:creator>Jackson-Lyall, Simon</dc:creator>
  <cp:lastModifiedBy>Rick Le Sauvage</cp:lastModifiedBy>
  <cp:revision>4</cp:revision>
  <dcterms:created xsi:type="dcterms:W3CDTF">2023-03-11T16:47:59Z</dcterms:created>
  <dcterms:modified xsi:type="dcterms:W3CDTF">2024-11-11T17:45:28Z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0x0101003201D8D5E84AE04A85D3AF7F5A34477C</vt:lpwstr>
  </property>
  <property fmtid="{D5CDD505-2E9C-101B-9397-08002B2CF9AE}" pid="3" name="MSIP_Label_d8a60473-494b-4586-a1bb-b0e663054676_Enabled">
    <vt:lpwstr>true</vt:lpwstr>
  </property>
  <property fmtid="{D5CDD505-2E9C-101B-9397-08002B2CF9AE}" pid="4" name="MSIP_Label_d8a60473-494b-4586-a1bb-b0e663054676_SetDate">
    <vt:lpwstr>2023-08-21T11:18:33Z</vt:lpwstr>
  </property>
  <property fmtid="{D5CDD505-2E9C-101B-9397-08002B2CF9AE}" pid="5" name="MSIP_Label_d8a60473-494b-4586-a1bb-b0e663054676_Method">
    <vt:lpwstr>Privileged</vt:lpwstr>
  </property>
  <property fmtid="{D5CDD505-2E9C-101B-9397-08002B2CF9AE}" pid="6" name="MSIP_Label_d8a60473-494b-4586-a1bb-b0e663054676_Name">
    <vt:lpwstr>MOD-1-O-‘UNMARKED’</vt:lpwstr>
  </property>
  <property fmtid="{D5CDD505-2E9C-101B-9397-08002B2CF9AE}" pid="7" name="MSIP_Label_d8a60473-494b-4586-a1bb-b0e663054676_SiteId">
    <vt:lpwstr>be7760ed-5953-484b-ae95-d0a16dfa09e5</vt:lpwstr>
  </property>
  <property fmtid="{D5CDD505-2E9C-101B-9397-08002B2CF9AE}" pid="8" name="MSIP_Label_d8a60473-494b-4586-a1bb-b0e663054676_ActionId">
    <vt:lpwstr>70ea8914-a6c5-41ea-81fd-ca26475d2b15</vt:lpwstr>
  </property>
  <property fmtid="{D5CDD505-2E9C-101B-9397-08002B2CF9AE}" pid="9" name="MSIP_Label_d8a60473-494b-4586-a1bb-b0e663054676_ContentBits">
    <vt:lpwstr>0</vt:lpwstr>
  </property>
</Properties>
</file>