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858" r:id="rId2"/>
    <p:sldId id="264" r:id="rId3"/>
    <p:sldId id="285" r:id="rId4"/>
    <p:sldId id="859" r:id="rId5"/>
    <p:sldId id="860" r:id="rId6"/>
    <p:sldId id="861" r:id="rId7"/>
    <p:sldId id="862" r:id="rId8"/>
    <p:sldId id="863" r:id="rId9"/>
    <p:sldId id="864" r:id="rId10"/>
    <p:sldId id="865" r:id="rId11"/>
    <p:sldId id="866" r:id="rId12"/>
    <p:sldId id="867" r:id="rId13"/>
    <p:sldId id="868" r:id="rId14"/>
    <p:sldId id="869" r:id="rId15"/>
    <p:sldId id="870" r:id="rId16"/>
    <p:sldId id="871" r:id="rId17"/>
    <p:sldId id="872" r:id="rId18"/>
    <p:sldId id="873" r:id="rId19"/>
    <p:sldId id="874" r:id="rId20"/>
    <p:sldId id="876" r:id="rId21"/>
    <p:sldId id="875" r:id="rId22"/>
    <p:sldId id="877" r:id="rId23"/>
    <p:sldId id="881" r:id="rId24"/>
    <p:sldId id="878" r:id="rId25"/>
    <p:sldId id="882" r:id="rId26"/>
    <p:sldId id="879" r:id="rId27"/>
    <p:sldId id="880" r:id="rId28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8000"/>
    <a:srgbClr val="FF0066"/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4" autoAdjust="0"/>
    <p:restoredTop sz="94658" autoAdjust="0"/>
  </p:normalViewPr>
  <p:slideViewPr>
    <p:cSldViewPr>
      <p:cViewPr varScale="1">
        <p:scale>
          <a:sx n="68" d="100"/>
          <a:sy n="68" d="100"/>
        </p:scale>
        <p:origin x="11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728882F3-BF8A-4205-95F6-DFECD64ECD5C}" type="datetimeFigureOut">
              <a:rPr lang="en-GB" smtClean="0"/>
              <a:pPr/>
              <a:t>29/01/2019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C4C3771A-AB26-4892-9CBB-2670F3487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5C4AB3C5-98D1-4EAC-ABF3-C277989CA092}" type="datetimeFigureOut">
              <a:rPr lang="en-US" smtClean="0"/>
              <a:pPr/>
              <a:t>1/29/2019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738" tIns="46369" rIns="92738" bIns="463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BCC19929-FA7A-4393-BABF-41702D127E3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86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DCD89-F78F-4FAF-A0C6-8AEEEEFEE333}" type="datetimeFigureOut">
              <a:rPr lang="fr-FR"/>
              <a:pPr>
                <a:defRPr/>
              </a:pPr>
              <a:t>29/01/2019</a:t>
            </a:fld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375B8-3D7E-44F1-8ED8-87A1E36763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5CC77-1A08-4FD3-8EDE-AB5A4121A3BE}" type="datetimeFigureOut">
              <a:rPr lang="fr-FR"/>
              <a:pPr>
                <a:defRPr/>
              </a:pPr>
              <a:t>29/01/2019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BD4B1-A014-4B17-985B-2D2B7A93E58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FD96D-6E15-45D4-B14E-D72159D60B8C}" type="datetimeFigureOut">
              <a:rPr lang="fr-FR"/>
              <a:pPr>
                <a:defRPr/>
              </a:pPr>
              <a:t>29/01/2019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4E723-FB75-4F21-8395-A2525E23AD0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427E61-B5E8-4EA8-A3AD-6EE087C99CCF}" type="datetimeFigureOut">
              <a:rPr lang="fr-FR"/>
              <a:pPr>
                <a:defRPr/>
              </a:pPr>
              <a:t>29/01/2019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E14F63-F9DF-46A9-A31B-6FDE6E688E5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3A64E-75C9-4716-AD99-16B88C57BF9B}" type="datetimeFigureOut">
              <a:rPr lang="fr-FR"/>
              <a:pPr>
                <a:defRPr/>
              </a:pPr>
              <a:t>29/01/2019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11A52-E981-4042-A866-82E3A660A7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C359C-79FC-4434-80C2-41862FE3BDEA}" type="datetimeFigureOut">
              <a:rPr lang="fr-FR"/>
              <a:pPr>
                <a:defRPr/>
              </a:pPr>
              <a:t>29/01/2019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E9965-ED40-40DD-AFAD-0E9D04A38A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E2317-1753-440B-8A1E-3305F3A60256}" type="datetimeFigureOut">
              <a:rPr lang="fr-FR"/>
              <a:pPr>
                <a:defRPr/>
              </a:pPr>
              <a:t>29/01/2019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0A13-62D9-4032-9661-AC0D35CA99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FDAE9-1FAF-4645-95C8-9202FE6A4AF0}" type="datetimeFigureOut">
              <a:rPr lang="fr-FR"/>
              <a:pPr>
                <a:defRPr/>
              </a:pPr>
              <a:t>29/01/2019</a:t>
            </a:fld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5A65F-E3E6-44A7-9378-D1072A0394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32DEE-8F44-4A79-BA25-751123DC5250}" type="datetimeFigureOut">
              <a:rPr lang="fr-FR"/>
              <a:pPr>
                <a:defRPr/>
              </a:pPr>
              <a:t>29/01/2019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6A806-A349-4D95-B5D1-DDF02840B9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4B3C8-F608-4924-9FDA-6663A26E6F80}" type="datetimeFigureOut">
              <a:rPr lang="fr-FR"/>
              <a:pPr>
                <a:defRPr/>
              </a:pPr>
              <a:t>29/01/2019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32598-F4FC-4561-8696-80AC039E66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2E2E7-2317-44C1-A44F-F27BCAFD53C9}" type="datetimeFigureOut">
              <a:rPr lang="fr-FR"/>
              <a:pPr>
                <a:defRPr/>
              </a:pPr>
              <a:t>29/01/2019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431AB-FE3D-47A5-94DF-8CB44D1CE72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le rect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e libre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FD6C-3649-4F76-81B5-10E015748A08}" type="datetimeFigureOut">
              <a:rPr lang="fr-FR"/>
              <a:pPr>
                <a:defRPr/>
              </a:pPr>
              <a:t>29/01/2019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C37DC-5E95-40D7-B56B-FAAD163299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2053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F0F1FE-996A-49CC-8253-8594A8AD0C52}" type="datetimeFigureOut">
              <a:rPr lang="fr-FR"/>
              <a:pPr>
                <a:defRPr/>
              </a:pPr>
              <a:t>29/01/2019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2F29C6-AB96-4772-ACA7-A0454A87D4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grpSp>
        <p:nvGrpSpPr>
          <p:cNvPr id="2057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87" r:id="rId2"/>
    <p:sldLayoutId id="214748379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8" r:id="rId9"/>
    <p:sldLayoutId id="2147483793" r:id="rId10"/>
    <p:sldLayoutId id="2147483794" r:id="rId11"/>
    <p:sldLayoutId id="214748379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hyperlink" Target="http://www.google.co.uk/imgres?imgurl=http://www.aspexdesign.co.uk/flags/england_flag_02.gif&amp;imgrefurl=http://www.aspexdesign.co.uk/england.htm&amp;usg=__-ev8k3jxaMtGttMRZOFu-1hKvdg=&amp;h=410&amp;w=614&amp;sz=7&amp;hl=en&amp;start=2&amp;zoom=1&amp;tbnid=-AC-89d2Ij6yuM:&amp;tbnh=91&amp;tbnw=136&amp;ei=KSsVT7fLA4XR8gO5kJmHBA&amp;prev=/search?q=england+flag&amp;um=1&amp;hl=en&amp;safe=active&amp;sa=N&amp;rlz=1T4RNRN_enGG449GG449&amp;tbm=isch&amp;um=1&amp;itbs=1" TargetMode="External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image" Target="../media/image2.wmf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11.png"/><Relationship Id="rId5" Type="http://schemas.openxmlformats.org/officeDocument/2006/relationships/image" Target="../media/image5.wmf"/><Relationship Id="rId15" Type="http://schemas.openxmlformats.org/officeDocument/2006/relationships/hyperlink" Target="http://www.google.co.uk/imgres?imgurl=http://www.tripletsandus.com/disney/winnie-the-pooh/Pooh-Friends/pooh-tigger-piglet-roo.jpg&amp;imgrefurl=http://www.tripletsandus.com/disney/pooh&amp;friends.htm&amp;usg=__Lio8136ZfPCqvhMXSFgSFRv-7iA=&amp;h=370&amp;w=510&amp;sz=145&amp;hl=en&amp;start=14&amp;zoom=1&amp;tbnid=wxBIHCUWuiQVPM:&amp;tbnh=95&amp;tbnw=131&amp;ei=bisVT6SJMsiq8AOG_9zsAw&amp;prev=/search?q=friends+clipart&amp;um=1&amp;hl=en&amp;safe=active&amp;sa=N&amp;rlz=1T4RNRN_enGG449GG449&amp;tbm=isch&amp;um=1&amp;itbs=1" TargetMode="External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wmf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26.jpeg"/><Relationship Id="rId4" Type="http://schemas.openxmlformats.org/officeDocument/2006/relationships/image" Target="../media/image17.wmf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1.wmf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jpeg"/><Relationship Id="rId11" Type="http://schemas.openxmlformats.org/officeDocument/2006/relationships/image" Target="../media/image22.wmf"/><Relationship Id="rId5" Type="http://schemas.openxmlformats.org/officeDocument/2006/relationships/image" Target="../media/image25.wmf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1.wmf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jpeg"/><Relationship Id="rId11" Type="http://schemas.openxmlformats.org/officeDocument/2006/relationships/image" Target="../media/image22.wmf"/><Relationship Id="rId5" Type="http://schemas.openxmlformats.org/officeDocument/2006/relationships/image" Target="../media/image25.wmf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wmf"/><Relationship Id="rId4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image" Target="../media/image17.wmf"/><Relationship Id="rId10" Type="http://schemas.openxmlformats.org/officeDocument/2006/relationships/image" Target="../media/image20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sz="4000" dirty="0">
                <a:latin typeface="Comic Sans MS" pitchFamily="66" charset="0"/>
              </a:rPr>
              <a:t>Bonjour_________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Comment </a:t>
            </a:r>
            <a:r>
              <a:rPr lang="en-US" sz="4000" dirty="0" err="1">
                <a:latin typeface="Comic Sans MS" pitchFamily="66" charset="0"/>
              </a:rPr>
              <a:t>ça</a:t>
            </a:r>
            <a:r>
              <a:rPr lang="en-US" sz="4000" dirty="0">
                <a:latin typeface="Comic Sans MS" pitchFamily="66" charset="0"/>
              </a:rPr>
              <a:t> </a:t>
            </a:r>
            <a:r>
              <a:rPr lang="en-US" sz="4000" dirty="0" err="1">
                <a:latin typeface="Comic Sans MS" pitchFamily="66" charset="0"/>
              </a:rPr>
              <a:t>va</a:t>
            </a:r>
            <a:r>
              <a:rPr lang="en-US" sz="4000" dirty="0">
                <a:latin typeface="Comic Sans MS" pitchFamily="66" charset="0"/>
              </a:rPr>
              <a:t>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776"/>
            <a:ext cx="91440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Comic Sans MS" pitchFamily="66" charset="0"/>
              </a:rPr>
              <a:t>ça va très bien merci /super /excellent /fantastique /génial!!</a:t>
            </a:r>
          </a:p>
          <a:p>
            <a:pPr eaLnBrk="1" hangingPunct="1">
              <a:lnSpc>
                <a:spcPct val="90000"/>
              </a:lnSpc>
            </a:pPr>
            <a:endParaRPr lang="fr-FR" sz="1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Comic Sans MS" pitchFamily="66" charset="0"/>
              </a:rPr>
              <a:t>ça va comme-ci, comme-ça! / moyen /bof</a:t>
            </a:r>
          </a:p>
          <a:p>
            <a:pPr eaLnBrk="1" hangingPunct="1">
              <a:lnSpc>
                <a:spcPct val="90000"/>
              </a:lnSpc>
            </a:pPr>
            <a:endParaRPr lang="fr-FR" sz="1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err="1">
                <a:latin typeface="Comic Sans MS" pitchFamily="66" charset="0"/>
              </a:rPr>
              <a:t>ça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va</a:t>
            </a:r>
            <a:r>
              <a:rPr lang="en-US" sz="2400" dirty="0">
                <a:latin typeface="Comic Sans MS" pitchFamily="66" charset="0"/>
              </a:rPr>
              <a:t> pas </a:t>
            </a:r>
            <a:r>
              <a:rPr lang="fr-FR" sz="2400" dirty="0">
                <a:latin typeface="Comic Sans MS" pitchFamily="66" charset="0"/>
              </a:rPr>
              <a:t>bien</a:t>
            </a:r>
            <a:r>
              <a:rPr lang="en-US" sz="2400" dirty="0">
                <a:latin typeface="Comic Sans MS" pitchFamily="66" charset="0"/>
              </a:rPr>
              <a:t>!! / mal!</a:t>
            </a:r>
            <a:endParaRPr lang="en-GB" sz="24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fr-FR" dirty="0">
              <a:latin typeface="Comic Sans MS" pitchFamily="66" charset="0"/>
            </a:endParaRPr>
          </a:p>
        </p:txBody>
      </p:sp>
      <p:pic>
        <p:nvPicPr>
          <p:cNvPr id="12293" name="Picture 5" descr="MCj042445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92896"/>
            <a:ext cx="508186" cy="52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MCj042447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7936" y="908720"/>
            <a:ext cx="576064" cy="53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MCj042448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916832"/>
            <a:ext cx="467236" cy="50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51720" y="45811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987824" y="3068960"/>
            <a:ext cx="3097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dirty="0">
                <a:latin typeface="Comic Sans MS" pitchFamily="66" charset="0"/>
              </a:rPr>
              <a:t>Pourquoi?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0" y="3573016"/>
            <a:ext cx="88924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>
                <a:latin typeface="Comic Sans MS" pitchFamily="66" charset="0"/>
              </a:rPr>
              <a:t>parce que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>
                <a:solidFill>
                  <a:srgbClr val="00B050"/>
                </a:solidFill>
                <a:latin typeface="Comic Sans MS" pitchFamily="66" charset="0"/>
              </a:rPr>
              <a:t>c’est</a:t>
            </a:r>
            <a:r>
              <a:rPr lang="fr-FR" sz="2400" dirty="0">
                <a:latin typeface="Comic Sans MS" pitchFamily="66" charset="0"/>
              </a:rPr>
              <a:t> bientôt le week-end</a:t>
            </a:r>
          </a:p>
          <a:p>
            <a:pPr algn="ctr">
              <a:spcBef>
                <a:spcPct val="50000"/>
              </a:spcBef>
            </a:pPr>
            <a:r>
              <a:rPr lang="fr-FR" sz="2400" b="1" dirty="0">
                <a:latin typeface="Comic Sans MS" pitchFamily="66" charset="0"/>
              </a:rPr>
              <a:t>parce que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le</a:t>
            </a:r>
            <a:r>
              <a:rPr lang="fr-FR" sz="2400" dirty="0">
                <a:latin typeface="Comic Sans MS" pitchFamily="66" charset="0"/>
              </a:rPr>
              <a:t> week-end prochain </a:t>
            </a:r>
            <a:r>
              <a:rPr lang="fr-FR" sz="2400" dirty="0">
                <a:solidFill>
                  <a:srgbClr val="00B050"/>
                </a:solidFill>
                <a:latin typeface="Comic Sans MS" pitchFamily="66" charset="0"/>
              </a:rPr>
              <a:t>je vais aller </a:t>
            </a:r>
            <a:r>
              <a:rPr lang="fr-FR" sz="2400" dirty="0">
                <a:latin typeface="Comic Sans MS" pitchFamily="66" charset="0"/>
              </a:rPr>
              <a:t>en Angleterre</a:t>
            </a:r>
          </a:p>
          <a:p>
            <a:pPr algn="ctr">
              <a:spcBef>
                <a:spcPct val="50000"/>
              </a:spcBef>
            </a:pPr>
            <a:r>
              <a:rPr lang="fr-FR" sz="2400" b="1" dirty="0">
                <a:latin typeface="Comic Sans MS" pitchFamily="66" charset="0"/>
              </a:rPr>
              <a:t>parce que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le</a:t>
            </a:r>
            <a:r>
              <a:rPr lang="fr-FR" sz="2400" dirty="0">
                <a:latin typeface="Comic Sans MS" pitchFamily="66" charset="0"/>
              </a:rPr>
              <a:t> week-end prochain </a:t>
            </a:r>
            <a:r>
              <a:rPr lang="fr-FR" sz="2400" dirty="0">
                <a:solidFill>
                  <a:srgbClr val="00B050"/>
                </a:solidFill>
                <a:latin typeface="Comic Sans MS" pitchFamily="66" charset="0"/>
              </a:rPr>
              <a:t>je vais voir </a:t>
            </a:r>
            <a:r>
              <a:rPr lang="fr-FR" sz="2400" dirty="0">
                <a:latin typeface="Comic Sans MS" pitchFamily="66" charset="0"/>
              </a:rPr>
              <a:t>mes copains</a:t>
            </a: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fr-FR" sz="2400" b="1" dirty="0">
                <a:latin typeface="Comic Sans MS" pitchFamily="66" charset="0"/>
              </a:rPr>
              <a:t>parce que </a:t>
            </a:r>
            <a:r>
              <a:rPr lang="fr-FR" sz="2400" dirty="0">
                <a:solidFill>
                  <a:srgbClr val="00B050"/>
                </a:solidFill>
                <a:latin typeface="Comic Sans MS" pitchFamily="66" charset="0"/>
              </a:rPr>
              <a:t>c’est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le cours </a:t>
            </a:r>
            <a:r>
              <a:rPr lang="fr-FR" sz="2400" dirty="0">
                <a:latin typeface="Comic Sans MS" pitchFamily="66" charset="0"/>
              </a:rPr>
              <a:t>de français</a:t>
            </a: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fr-FR" sz="2400" b="1" dirty="0">
                <a:latin typeface="Comic Sans MS" pitchFamily="66" charset="0"/>
              </a:rPr>
              <a:t>parce qu’</a:t>
            </a:r>
            <a:r>
              <a:rPr lang="fr-FR" sz="2400" dirty="0">
                <a:solidFill>
                  <a:srgbClr val="00B050"/>
                </a:solidFill>
                <a:latin typeface="Comic Sans MS" pitchFamily="66" charset="0"/>
              </a:rPr>
              <a:t>il fait</a:t>
            </a:r>
            <a:r>
              <a:rPr lang="fr-FR" sz="2400" dirty="0">
                <a:latin typeface="Comic Sans MS" pitchFamily="66" charset="0"/>
              </a:rPr>
              <a:t> beau</a:t>
            </a: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fr-FR" sz="2400" b="1" dirty="0">
                <a:latin typeface="Comic Sans MS" pitchFamily="66" charset="0"/>
              </a:rPr>
              <a:t>parce qu’</a:t>
            </a:r>
            <a:r>
              <a:rPr lang="fr-FR" sz="2400" dirty="0">
                <a:solidFill>
                  <a:srgbClr val="00B050"/>
                </a:solidFill>
                <a:latin typeface="Comic Sans MS" pitchFamily="66" charset="0"/>
              </a:rPr>
              <a:t>il pleut</a:t>
            </a: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1" name="Picture 3" descr="C:\Documents and Settings\ademongeot\Local Settings\Temporary Internet Files\Content.IE5\QDG6SCXD\MCj0423816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348880"/>
            <a:ext cx="504056" cy="58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Documents and Settings\ademongeot\Local Settings\Temporary Internet Files\Content.IE5\WM95D4TZ\MCj0438227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2348880"/>
            <a:ext cx="595571" cy="56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C:\Documents and Settings\ademongeot\Local Settings\Temporary Internet Files\Content.IE5\BGETIUXV\MCj0428087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376" y="2924944"/>
            <a:ext cx="648072" cy="49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Documents and Settings\ademongeot\Local Settings\Temporary Internet Files\Content.IE5\6FHTCZT4\MCj0440456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3284984"/>
            <a:ext cx="802524" cy="74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C:\Documents and Settings\ademongeot\Local Settings\Temporary Internet Files\Content.IE5\JJ52W91N\MCj0424442000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28384" y="1916832"/>
            <a:ext cx="432048" cy="51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MCFL00128_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305" y="5042990"/>
            <a:ext cx="93662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MCj0432589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8144" y="5661248"/>
            <a:ext cx="705830" cy="705830"/>
          </a:xfrm>
          <a:prstGeom prst="rect">
            <a:avLst/>
          </a:prstGeom>
          <a:noFill/>
        </p:spPr>
      </p:pic>
      <p:pic>
        <p:nvPicPr>
          <p:cNvPr id="18" name="Picture 12" descr="MCj0438251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2120" y="6280337"/>
            <a:ext cx="871530" cy="577663"/>
          </a:xfrm>
          <a:prstGeom prst="rect">
            <a:avLst/>
          </a:prstGeom>
          <a:noFill/>
        </p:spPr>
      </p:pic>
      <p:pic>
        <p:nvPicPr>
          <p:cNvPr id="20482" name="Picture 2" descr="http://t2.gstatic.com/images?q=tbn:ANd9GcTDDFmy2SFWjeWnaUv2qvhs34zzcS0hgdTBxTzkReOVaNPdL4OWMFy9jQU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16416" y="3717032"/>
            <a:ext cx="649703" cy="434728"/>
          </a:xfrm>
          <a:prstGeom prst="rect">
            <a:avLst/>
          </a:prstGeom>
          <a:noFill/>
        </p:spPr>
      </p:pic>
      <p:pic>
        <p:nvPicPr>
          <p:cNvPr id="20484" name="Picture 4" descr="http://t0.gstatic.com/images?q=tbn:ANd9GcSelnygtnYiJCITGHc1lR0-3lKsdSrIW4SRUxau3SZO7pNOjmdz7bQD19z4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88424" y="4578026"/>
            <a:ext cx="755577" cy="547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MCj042983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3789363"/>
            <a:ext cx="1800225" cy="1511300"/>
          </a:xfrm>
          <a:prstGeom prst="rect">
            <a:avLst/>
          </a:prstGeom>
          <a:noFill/>
        </p:spPr>
      </p:pic>
      <p:pic>
        <p:nvPicPr>
          <p:cNvPr id="59397" name="Picture 5" descr="MCj043259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765175"/>
            <a:ext cx="1800225" cy="1800225"/>
          </a:xfrm>
          <a:prstGeom prst="rect">
            <a:avLst/>
          </a:prstGeom>
          <a:noFill/>
        </p:spPr>
      </p:pic>
      <p:pic>
        <p:nvPicPr>
          <p:cNvPr id="59398" name="Picture 6" descr="MCj043825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836613"/>
            <a:ext cx="2089150" cy="1384300"/>
          </a:xfrm>
          <a:prstGeom prst="rect">
            <a:avLst/>
          </a:prstGeom>
          <a:noFill/>
        </p:spPr>
      </p:pic>
      <p:pic>
        <p:nvPicPr>
          <p:cNvPr id="59399" name="Picture 7" descr="MCj042448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4005263"/>
            <a:ext cx="1511300" cy="1382712"/>
          </a:xfrm>
          <a:prstGeom prst="rect">
            <a:avLst/>
          </a:prstGeom>
          <a:noFill/>
        </p:spPr>
      </p:pic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684213" y="5589588"/>
            <a:ext cx="38338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000" b="1">
                <a:latin typeface="Comic Sans MS" pitchFamily="66" charset="0"/>
              </a:rPr>
              <a:t>Il fait chaud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1763713" y="2636838"/>
            <a:ext cx="20161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000" b="1">
                <a:latin typeface="Comic Sans MS" pitchFamily="66" charset="0"/>
              </a:rPr>
              <a:t>Il pleut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5724525" y="2565400"/>
            <a:ext cx="25892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000" b="1">
                <a:latin typeface="Comic Sans MS" pitchFamily="66" charset="0"/>
              </a:rPr>
              <a:t>Il neige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5003800" y="5661025"/>
            <a:ext cx="34369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000" b="1">
                <a:latin typeface="Comic Sans MS" pitchFamily="66" charset="0"/>
              </a:rPr>
              <a:t>Il fait froid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  <p:bldP spid="59401" grpId="0"/>
      <p:bldP spid="59402" grpId="0"/>
      <p:bldP spid="594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981075"/>
          </a:xfrm>
        </p:spPr>
        <p:txBody>
          <a:bodyPr/>
          <a:lstStyle/>
          <a:p>
            <a:r>
              <a:rPr lang="en-GB" b="1" u="sng">
                <a:latin typeface="Comic Sans MS" pitchFamily="66" charset="0"/>
              </a:rPr>
              <a:t>Avec ton partenaire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B275D7"/>
              </a:buClr>
              <a:buFontTx/>
              <a:buChar char="•"/>
            </a:pPr>
            <a:r>
              <a:rPr lang="en-GB" b="1">
                <a:solidFill>
                  <a:srgbClr val="FF00FF"/>
                </a:solidFill>
                <a:effectLst/>
                <a:latin typeface="Comic Sans MS" pitchFamily="66" charset="0"/>
              </a:rPr>
              <a:t>A: Quel temps fait-il?</a:t>
            </a:r>
          </a:p>
          <a:p>
            <a:pPr>
              <a:lnSpc>
                <a:spcPct val="90000"/>
              </a:lnSpc>
              <a:buClr>
                <a:srgbClr val="B275D7"/>
              </a:buClr>
              <a:buFontTx/>
              <a:buChar char="•"/>
            </a:pPr>
            <a:endParaRPr lang="en-GB" b="1">
              <a:effectLst/>
              <a:latin typeface="Comic Sans MS" pitchFamily="66" charset="0"/>
            </a:endParaRPr>
          </a:p>
          <a:p>
            <a:pPr>
              <a:lnSpc>
                <a:spcPct val="90000"/>
              </a:lnSpc>
              <a:buClr>
                <a:srgbClr val="B275D7"/>
              </a:buClr>
              <a:buFontTx/>
              <a:buChar char="•"/>
            </a:pPr>
            <a:r>
              <a:rPr lang="en-GB" b="1">
                <a:solidFill>
                  <a:srgbClr val="FF0066"/>
                </a:solidFill>
                <a:effectLst/>
                <a:latin typeface="Comic Sans MS" pitchFamily="66" charset="0"/>
              </a:rPr>
              <a:t>B: (mime)</a:t>
            </a:r>
          </a:p>
          <a:p>
            <a:pPr>
              <a:lnSpc>
                <a:spcPct val="90000"/>
              </a:lnSpc>
              <a:buClr>
                <a:srgbClr val="B275D7"/>
              </a:buClr>
              <a:buFontTx/>
              <a:buChar char="•"/>
            </a:pPr>
            <a:endParaRPr lang="en-GB" b="1">
              <a:solidFill>
                <a:srgbClr val="FF0066"/>
              </a:solidFill>
              <a:effectLst/>
              <a:latin typeface="Comic Sans MS" pitchFamily="66" charset="0"/>
            </a:endParaRPr>
          </a:p>
          <a:p>
            <a:pPr>
              <a:lnSpc>
                <a:spcPct val="90000"/>
              </a:lnSpc>
              <a:buClr>
                <a:srgbClr val="B275D7"/>
              </a:buClr>
              <a:buFontTx/>
              <a:buChar char="•"/>
            </a:pPr>
            <a:r>
              <a:rPr lang="en-GB" b="1">
                <a:solidFill>
                  <a:srgbClr val="FF00FF"/>
                </a:solidFill>
                <a:effectLst/>
                <a:latin typeface="Comic Sans MS" pitchFamily="66" charset="0"/>
              </a:rPr>
              <a:t>A: Il y a du soleil?</a:t>
            </a:r>
          </a:p>
          <a:p>
            <a:pPr>
              <a:lnSpc>
                <a:spcPct val="90000"/>
              </a:lnSpc>
              <a:buClr>
                <a:srgbClr val="B275D7"/>
              </a:buClr>
              <a:buFontTx/>
              <a:buChar char="•"/>
            </a:pPr>
            <a:endParaRPr lang="en-GB" b="1">
              <a:solidFill>
                <a:srgbClr val="FF00FF"/>
              </a:solidFill>
              <a:effectLst/>
              <a:latin typeface="Comic Sans MS" pitchFamily="66" charset="0"/>
            </a:endParaRPr>
          </a:p>
          <a:p>
            <a:pPr>
              <a:lnSpc>
                <a:spcPct val="90000"/>
              </a:lnSpc>
              <a:buClr>
                <a:srgbClr val="B275D7"/>
              </a:buClr>
              <a:buFontTx/>
              <a:buChar char="•"/>
            </a:pPr>
            <a:r>
              <a:rPr lang="en-GB" b="1">
                <a:solidFill>
                  <a:srgbClr val="FF0066"/>
                </a:solidFill>
                <a:effectLst/>
                <a:latin typeface="Comic Sans MS" pitchFamily="66" charset="0"/>
              </a:rPr>
              <a:t>B:</a:t>
            </a:r>
            <a:r>
              <a:rPr lang="en-GB" b="1">
                <a:solidFill>
                  <a:srgbClr val="660066"/>
                </a:solidFill>
                <a:effectLst/>
                <a:latin typeface="Comic Sans MS" pitchFamily="66" charset="0"/>
              </a:rPr>
              <a:t> </a:t>
            </a:r>
            <a:r>
              <a:rPr lang="en-GB" b="1">
                <a:solidFill>
                  <a:srgbClr val="66FF33"/>
                </a:solidFill>
                <a:effectLst/>
                <a:latin typeface="Comic Sans MS" pitchFamily="66" charset="0"/>
                <a:sym typeface="Wingdings" pitchFamily="2" charset="2"/>
              </a:rPr>
              <a:t></a:t>
            </a:r>
            <a:r>
              <a:rPr lang="en-GB" b="1">
                <a:solidFill>
                  <a:srgbClr val="660066"/>
                </a:solidFill>
                <a:effectLst/>
                <a:latin typeface="Comic Sans MS" pitchFamily="66" charset="0"/>
                <a:sym typeface="Wingdings" pitchFamily="2" charset="2"/>
              </a:rPr>
              <a:t> </a:t>
            </a:r>
            <a:r>
              <a:rPr lang="en-GB" b="1">
                <a:solidFill>
                  <a:srgbClr val="FF0066"/>
                </a:solidFill>
                <a:effectLst/>
                <a:latin typeface="Comic Sans MS" pitchFamily="66" charset="0"/>
                <a:sym typeface="Wingdings" pitchFamily="2" charset="2"/>
              </a:rPr>
              <a:t>oui, c’est juste</a:t>
            </a:r>
            <a:endParaRPr lang="fr-FR" b="1">
              <a:solidFill>
                <a:srgbClr val="FF0066"/>
              </a:solidFill>
              <a:effectLst/>
              <a:latin typeface="Comic Sans MS" pitchFamily="66" charset="0"/>
            </a:endParaRPr>
          </a:p>
          <a:p>
            <a:pPr>
              <a:lnSpc>
                <a:spcPct val="90000"/>
              </a:lnSpc>
              <a:buClr>
                <a:srgbClr val="B275D7"/>
              </a:buClr>
              <a:buFontTx/>
              <a:buNone/>
            </a:pPr>
            <a:r>
              <a:rPr lang="en-GB" b="1">
                <a:solidFill>
                  <a:srgbClr val="660066"/>
                </a:solidFill>
                <a:effectLst/>
                <a:latin typeface="Comic Sans MS" pitchFamily="66" charset="0"/>
                <a:sym typeface="Wingdings" pitchFamily="2" charset="2"/>
              </a:rPr>
              <a:t>		</a:t>
            </a:r>
            <a:r>
              <a:rPr lang="en-GB" b="1">
                <a:solidFill>
                  <a:srgbClr val="FF0000"/>
                </a:solidFill>
                <a:effectLst/>
                <a:latin typeface="Comic Sans MS" pitchFamily="66" charset="0"/>
                <a:sym typeface="Wingdings" pitchFamily="2" charset="2"/>
              </a:rPr>
              <a:t></a:t>
            </a:r>
            <a:r>
              <a:rPr lang="en-GB" b="1">
                <a:solidFill>
                  <a:srgbClr val="660066"/>
                </a:solidFill>
                <a:effectLst/>
                <a:latin typeface="Comic Sans MS" pitchFamily="66" charset="0"/>
                <a:sym typeface="Wingdings" pitchFamily="2" charset="2"/>
              </a:rPr>
              <a:t> </a:t>
            </a:r>
            <a:r>
              <a:rPr lang="en-GB" b="1">
                <a:solidFill>
                  <a:srgbClr val="FF0066"/>
                </a:solidFill>
                <a:effectLst/>
                <a:latin typeface="Comic Sans MS" pitchFamily="66" charset="0"/>
                <a:sym typeface="Wingdings" pitchFamily="2" charset="2"/>
              </a:rPr>
              <a:t>non, c’est faux</a:t>
            </a:r>
          </a:p>
        </p:txBody>
      </p:sp>
      <p:pic>
        <p:nvPicPr>
          <p:cNvPr id="55300" name="Picture 4" descr="MCj042983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2913" y="5949950"/>
            <a:ext cx="1081087" cy="908050"/>
          </a:xfrm>
          <a:prstGeom prst="rect">
            <a:avLst/>
          </a:prstGeom>
          <a:noFill/>
        </p:spPr>
      </p:pic>
      <p:pic>
        <p:nvPicPr>
          <p:cNvPr id="55301" name="Picture 5" descr="MCj043259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4868863"/>
            <a:ext cx="973137" cy="973137"/>
          </a:xfrm>
          <a:prstGeom prst="rect">
            <a:avLst/>
          </a:prstGeom>
          <a:noFill/>
        </p:spPr>
      </p:pic>
      <p:pic>
        <p:nvPicPr>
          <p:cNvPr id="55302" name="Picture 6" descr="MCj043825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5516563"/>
            <a:ext cx="1133475" cy="750887"/>
          </a:xfrm>
          <a:prstGeom prst="rect">
            <a:avLst/>
          </a:prstGeom>
          <a:noFill/>
        </p:spPr>
      </p:pic>
      <p:pic>
        <p:nvPicPr>
          <p:cNvPr id="55303" name="Picture 7" descr="MCj042448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5969000"/>
            <a:ext cx="971550" cy="889000"/>
          </a:xfrm>
          <a:prstGeom prst="rect">
            <a:avLst/>
          </a:prstGeom>
          <a:noFill/>
        </p:spPr>
      </p:pic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619250" y="6400800"/>
            <a:ext cx="277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omic Sans MS" pitchFamily="66" charset="0"/>
              </a:rPr>
              <a:t>Il fait chaud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3132138" y="5661025"/>
            <a:ext cx="1457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omic Sans MS" pitchFamily="66" charset="0"/>
              </a:rPr>
              <a:t>Il pleut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5651500" y="5445125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omic Sans MS" pitchFamily="66" charset="0"/>
              </a:rPr>
              <a:t>Il neige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5651500" y="6400800"/>
            <a:ext cx="2484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omic Sans MS" pitchFamily="66" charset="0"/>
              </a:rPr>
              <a:t>Il fait froid</a:t>
            </a:r>
          </a:p>
        </p:txBody>
      </p:sp>
      <p:pic>
        <p:nvPicPr>
          <p:cNvPr id="55308" name="Espace réservé du contenu 3" descr="escargo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1625" y="2565400"/>
            <a:ext cx="889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9" name="Picture 4" descr="C:\Users\Jen\AppData\Local\Microsoft\Windows\Temporary Internet Files\Content.IE5\FCGLKCX6\MCj0432682000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37525" y="1773238"/>
            <a:ext cx="573088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0" name="Rectangle 5"/>
          <p:cNvSpPr>
            <a:spLocks noChangeArrowheads="1"/>
          </p:cNvSpPr>
          <p:nvPr/>
        </p:nvSpPr>
        <p:spPr bwMode="auto">
          <a:xfrm>
            <a:off x="5329238" y="3429000"/>
            <a:ext cx="38147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200" b="1">
                <a:latin typeface="Comic Sans MS" pitchFamily="66" charset="0"/>
              </a:rPr>
              <a:t>plus…. PLUS ….. PLUS  (+)</a:t>
            </a:r>
            <a:endParaRPr lang="en-GB"/>
          </a:p>
        </p:txBody>
      </p:sp>
      <p:sp>
        <p:nvSpPr>
          <p:cNvPr id="55311" name="ZoneTexte 7"/>
          <p:cNvSpPr txBox="1">
            <a:spLocks noChangeArrowheads="1"/>
          </p:cNvSpPr>
          <p:nvPr/>
        </p:nvSpPr>
        <p:spPr bwMode="auto">
          <a:xfrm>
            <a:off x="5761038" y="1844675"/>
            <a:ext cx="23050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>
                <a:latin typeface="Comic Sans MS" pitchFamily="66" charset="0"/>
              </a:rPr>
              <a:t>encore une fois</a:t>
            </a:r>
            <a:endParaRPr lang="en-GB"/>
          </a:p>
        </p:txBody>
      </p:sp>
      <p:sp>
        <p:nvSpPr>
          <p:cNvPr id="55312" name="ZoneTexte 8"/>
          <p:cNvSpPr txBox="1">
            <a:spLocks noChangeArrowheads="1"/>
          </p:cNvSpPr>
          <p:nvPr/>
        </p:nvSpPr>
        <p:spPr bwMode="auto">
          <a:xfrm>
            <a:off x="5329238" y="2565400"/>
            <a:ext cx="2851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>
                <a:latin typeface="Comic Sans MS" pitchFamily="66" charset="0"/>
              </a:rPr>
              <a:t>plus lentement</a:t>
            </a:r>
            <a:endParaRPr lang="en-GB"/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4824413" y="1557338"/>
            <a:ext cx="4319587" cy="259238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096000" y="2438400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latin typeface="Comic Sans MS" pitchFamily="66" charset="0"/>
              </a:rPr>
              <a:t>du soleil.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191000" y="24384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latin typeface="Comic Sans MS" pitchFamily="66" charset="0"/>
              </a:rPr>
              <a:t>Il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953000" y="24384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latin typeface="Comic Sans MS" pitchFamily="66" charset="0"/>
              </a:rPr>
              <a:t>y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562600" y="2438400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latin typeface="Comic Sans MS" pitchFamily="66" charset="0"/>
              </a:rPr>
              <a:t>a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GB"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Quel </a:t>
            </a:r>
            <a:r>
              <a:rPr lang="en-GB" sz="600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temps</a:t>
            </a:r>
            <a:r>
              <a:rPr lang="en-GB" sz="6000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fait-il</a:t>
            </a:r>
            <a:r>
              <a:rPr lang="en-GB"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?</a:t>
            </a:r>
          </a:p>
        </p:txBody>
      </p:sp>
      <p:pic>
        <p:nvPicPr>
          <p:cNvPr id="1032" name="Picture 8" descr="MCj043258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349500"/>
            <a:ext cx="2735263" cy="2735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utoUpdateAnimBg="0"/>
      <p:bldP spid="1028" grpId="0" autoUpdateAnimBg="0"/>
      <p:bldP spid="1029" grpId="0" autoUpdateAnimBg="0"/>
      <p:bldP spid="103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990600" y="2133600"/>
          <a:ext cx="2662238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lip" r:id="rId3" imgW="1544760" imgH="1811880" progId="">
                  <p:embed/>
                </p:oleObj>
              </mc:Choice>
              <mc:Fallback>
                <p:oleObj name="Clip" r:id="rId3" imgW="1544760" imgH="18118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600"/>
                        <a:ext cx="2662238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324600" y="2438400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latin typeface="Comic Sans MS" pitchFamily="66" charset="0"/>
              </a:rPr>
              <a:t>du vent.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419600" y="2438400"/>
            <a:ext cx="76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latin typeface="Comic Sans MS" pitchFamily="66" charset="0"/>
              </a:rPr>
              <a:t>Il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257800" y="2438400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latin typeface="Comic Sans MS" pitchFamily="66" charset="0"/>
              </a:rPr>
              <a:t>y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791200" y="2438400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latin typeface="Comic Sans MS" pitchFamily="66" charset="0"/>
              </a:rPr>
              <a:t>a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GB"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Quel </a:t>
            </a:r>
            <a:r>
              <a:rPr lang="en-GB" sz="600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temps</a:t>
            </a:r>
            <a:r>
              <a:rPr lang="en-GB" sz="6000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fait-il</a:t>
            </a:r>
            <a:r>
              <a:rPr lang="en-GB"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64" grpId="0" autoUpdateAnimBg="0"/>
      <p:bldP spid="15365" grpId="0" autoUpdateAnimBg="0"/>
      <p:bldP spid="1536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486400" y="4343400"/>
            <a:ext cx="31242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800" b="1">
                <a:latin typeface="Comic Sans MS" pitchFamily="66" charset="0"/>
              </a:rPr>
              <a:t>brouillard.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133600" y="4343400"/>
            <a:ext cx="762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800" b="1">
                <a:latin typeface="Comic Sans MS" pitchFamily="66" charset="0"/>
              </a:rPr>
              <a:t>Il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124200" y="4343400"/>
            <a:ext cx="1143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800" b="1">
                <a:latin typeface="Comic Sans MS" pitchFamily="66" charset="0"/>
              </a:rPr>
              <a:t>y a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419600" y="4343400"/>
            <a:ext cx="990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800" b="1">
                <a:latin typeface="Comic Sans MS" pitchFamily="66" charset="0"/>
              </a:rPr>
              <a:t>du</a:t>
            </a:r>
          </a:p>
        </p:txBody>
      </p:sp>
      <p:pic>
        <p:nvPicPr>
          <p:cNvPr id="5129" name="Picture 9" descr="20081206-IMG_8011_brouill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557338"/>
            <a:ext cx="3810000" cy="2609850"/>
          </a:xfrm>
          <a:prstGeom prst="rect">
            <a:avLst/>
          </a:prstGeom>
          <a:noFill/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GB"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Quel </a:t>
            </a:r>
            <a:r>
              <a:rPr lang="en-GB" sz="600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temps</a:t>
            </a:r>
            <a:r>
              <a:rPr lang="en-GB" sz="6000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fait-il</a:t>
            </a:r>
            <a:r>
              <a:rPr lang="en-GB"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5" grpId="0" autoUpdateAnimBg="0"/>
      <p:bldP spid="5126" grpId="0" autoUpdateAnimBg="0"/>
      <p:bldP spid="512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343400" y="2438400"/>
            <a:ext cx="52578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800" b="1">
                <a:latin typeface="Comic Sans MS" pitchFamily="66" charset="0"/>
              </a:rPr>
              <a:t>Il y a de l’orage.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GB"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Quel </a:t>
            </a:r>
            <a:r>
              <a:rPr lang="en-GB" sz="600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temps</a:t>
            </a:r>
            <a:r>
              <a:rPr lang="en-GB" sz="6000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fait-il</a:t>
            </a:r>
            <a:r>
              <a:rPr lang="en-GB"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?</a:t>
            </a:r>
          </a:p>
        </p:txBody>
      </p:sp>
      <p:pic>
        <p:nvPicPr>
          <p:cNvPr id="16390" name="Picture 6" descr="MCj04315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349500"/>
            <a:ext cx="2879725" cy="287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981075"/>
          </a:xfrm>
        </p:spPr>
        <p:txBody>
          <a:bodyPr/>
          <a:lstStyle/>
          <a:p>
            <a:r>
              <a:rPr lang="en-GB" b="1" u="sng">
                <a:latin typeface="Comic Sans MS" pitchFamily="66" charset="0"/>
              </a:rPr>
              <a:t>Avec ton partenaire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530725"/>
          </a:xfrm>
        </p:spPr>
        <p:txBody>
          <a:bodyPr/>
          <a:lstStyle/>
          <a:p>
            <a:pPr>
              <a:buClr>
                <a:srgbClr val="B275D7"/>
              </a:buClr>
              <a:buFontTx/>
              <a:buChar char="•"/>
            </a:pPr>
            <a:r>
              <a:rPr lang="en-GB" b="1">
                <a:solidFill>
                  <a:srgbClr val="FF00FF"/>
                </a:solidFill>
                <a:effectLst/>
                <a:latin typeface="Comic Sans MS" pitchFamily="66" charset="0"/>
              </a:rPr>
              <a:t>A: Quel temps fait-il?</a:t>
            </a:r>
          </a:p>
          <a:p>
            <a:pPr>
              <a:buClr>
                <a:srgbClr val="B275D7"/>
              </a:buClr>
              <a:buFontTx/>
              <a:buChar char="•"/>
            </a:pPr>
            <a:r>
              <a:rPr lang="en-GB" b="1">
                <a:solidFill>
                  <a:srgbClr val="FF0066"/>
                </a:solidFill>
                <a:effectLst/>
                <a:latin typeface="Comic Sans MS" pitchFamily="66" charset="0"/>
              </a:rPr>
              <a:t>B: (mime)</a:t>
            </a:r>
          </a:p>
          <a:p>
            <a:pPr>
              <a:buClr>
                <a:srgbClr val="B275D7"/>
              </a:buClr>
              <a:buFontTx/>
              <a:buChar char="•"/>
            </a:pPr>
            <a:r>
              <a:rPr lang="en-GB" b="1">
                <a:solidFill>
                  <a:srgbClr val="FF00FF"/>
                </a:solidFill>
                <a:effectLst/>
                <a:latin typeface="Comic Sans MS" pitchFamily="66" charset="0"/>
              </a:rPr>
              <a:t>A: Il y a du soleil?</a:t>
            </a:r>
          </a:p>
          <a:p>
            <a:pPr>
              <a:buClr>
                <a:srgbClr val="B275D7"/>
              </a:buClr>
              <a:buFontTx/>
              <a:buChar char="•"/>
            </a:pPr>
            <a:r>
              <a:rPr lang="en-GB" b="1">
                <a:solidFill>
                  <a:srgbClr val="FF0066"/>
                </a:solidFill>
                <a:effectLst/>
                <a:latin typeface="Comic Sans MS" pitchFamily="66" charset="0"/>
              </a:rPr>
              <a:t>B:</a:t>
            </a:r>
            <a:r>
              <a:rPr lang="en-GB" b="1">
                <a:solidFill>
                  <a:srgbClr val="660066"/>
                </a:solidFill>
                <a:effectLst/>
                <a:latin typeface="Comic Sans MS" pitchFamily="66" charset="0"/>
              </a:rPr>
              <a:t> </a:t>
            </a:r>
            <a:r>
              <a:rPr lang="en-GB" b="1">
                <a:solidFill>
                  <a:srgbClr val="66FF33"/>
                </a:solidFill>
                <a:effectLst/>
                <a:latin typeface="Comic Sans MS" pitchFamily="66" charset="0"/>
                <a:sym typeface="Wingdings" pitchFamily="2" charset="2"/>
              </a:rPr>
              <a:t></a:t>
            </a:r>
            <a:r>
              <a:rPr lang="en-GB" b="1">
                <a:solidFill>
                  <a:srgbClr val="660066"/>
                </a:solidFill>
                <a:effectLst/>
                <a:latin typeface="Comic Sans MS" pitchFamily="66" charset="0"/>
                <a:sym typeface="Wingdings" pitchFamily="2" charset="2"/>
              </a:rPr>
              <a:t> </a:t>
            </a:r>
            <a:r>
              <a:rPr lang="en-GB" b="1">
                <a:solidFill>
                  <a:srgbClr val="FF0066"/>
                </a:solidFill>
                <a:effectLst/>
                <a:latin typeface="Comic Sans MS" pitchFamily="66" charset="0"/>
                <a:sym typeface="Wingdings" pitchFamily="2" charset="2"/>
              </a:rPr>
              <a:t>oui, c’est juste</a:t>
            </a:r>
            <a:endParaRPr lang="fr-FR" b="1">
              <a:solidFill>
                <a:srgbClr val="FF0066"/>
              </a:solidFill>
              <a:effectLst/>
              <a:latin typeface="Comic Sans MS" pitchFamily="66" charset="0"/>
            </a:endParaRPr>
          </a:p>
          <a:p>
            <a:pPr>
              <a:buClr>
                <a:srgbClr val="B275D7"/>
              </a:buClr>
              <a:buFontTx/>
              <a:buNone/>
            </a:pPr>
            <a:r>
              <a:rPr lang="en-GB" b="1">
                <a:solidFill>
                  <a:srgbClr val="660066"/>
                </a:solidFill>
                <a:effectLst/>
                <a:latin typeface="Comic Sans MS" pitchFamily="66" charset="0"/>
                <a:sym typeface="Wingdings" pitchFamily="2" charset="2"/>
              </a:rPr>
              <a:t>		</a:t>
            </a:r>
            <a:r>
              <a:rPr lang="en-GB" b="1">
                <a:solidFill>
                  <a:srgbClr val="FF0000"/>
                </a:solidFill>
                <a:effectLst/>
                <a:latin typeface="Comic Sans MS" pitchFamily="66" charset="0"/>
                <a:sym typeface="Wingdings" pitchFamily="2" charset="2"/>
              </a:rPr>
              <a:t></a:t>
            </a:r>
            <a:r>
              <a:rPr lang="en-GB" b="1">
                <a:solidFill>
                  <a:srgbClr val="660066"/>
                </a:solidFill>
                <a:effectLst/>
                <a:latin typeface="Comic Sans MS" pitchFamily="66" charset="0"/>
                <a:sym typeface="Wingdings" pitchFamily="2" charset="2"/>
              </a:rPr>
              <a:t> </a:t>
            </a:r>
            <a:r>
              <a:rPr lang="en-GB" b="1">
                <a:solidFill>
                  <a:srgbClr val="FF0066"/>
                </a:solidFill>
                <a:effectLst/>
                <a:latin typeface="Comic Sans MS" pitchFamily="66" charset="0"/>
                <a:sym typeface="Wingdings" pitchFamily="2" charset="2"/>
              </a:rPr>
              <a:t>non, c’est faux</a:t>
            </a:r>
          </a:p>
        </p:txBody>
      </p:sp>
      <p:graphicFrame>
        <p:nvGraphicFramePr>
          <p:cNvPr id="56332" name="Object 12"/>
          <p:cNvGraphicFramePr>
            <a:graphicFrameLocks noChangeAspect="1"/>
          </p:cNvGraphicFramePr>
          <p:nvPr/>
        </p:nvGraphicFramePr>
        <p:xfrm>
          <a:off x="395288" y="3933825"/>
          <a:ext cx="7143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Clip" r:id="rId3" imgW="1544760" imgH="1811880" progId="">
                  <p:embed/>
                </p:oleObj>
              </mc:Choice>
              <mc:Fallback>
                <p:oleObj name="Clip" r:id="rId3" imgW="1544760" imgH="18118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933825"/>
                        <a:ext cx="7143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33" name="Picture 13" descr="20081206-IMG_8011_brouilla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868863"/>
            <a:ext cx="1008063" cy="688975"/>
          </a:xfrm>
          <a:prstGeom prst="rect">
            <a:avLst/>
          </a:prstGeom>
          <a:noFill/>
        </p:spPr>
      </p:pic>
      <p:pic>
        <p:nvPicPr>
          <p:cNvPr id="56334" name="Picture 14" descr="MCj0431597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5" y="4508500"/>
            <a:ext cx="574675" cy="574675"/>
          </a:xfrm>
          <a:prstGeom prst="rect">
            <a:avLst/>
          </a:prstGeom>
          <a:noFill/>
        </p:spPr>
      </p:pic>
      <p:pic>
        <p:nvPicPr>
          <p:cNvPr id="56335" name="Picture 15" descr="MCj0432589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8813" y="5121275"/>
            <a:ext cx="541337" cy="541338"/>
          </a:xfrm>
          <a:prstGeom prst="rect">
            <a:avLst/>
          </a:prstGeom>
          <a:noFill/>
        </p:spPr>
      </p:pic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5724525" y="4581525"/>
            <a:ext cx="2700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omic Sans MS" pitchFamily="66" charset="0"/>
              </a:rPr>
              <a:t>Il y a de l’orage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1331913" y="5084763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omic Sans MS" pitchFamily="66" charset="0"/>
              </a:rPr>
              <a:t>Il y a du brouillard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1258888" y="4292600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omic Sans MS" pitchFamily="66" charset="0"/>
              </a:rPr>
              <a:t>Il y a du vent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5867400" y="5229225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omic Sans MS" pitchFamily="66" charset="0"/>
              </a:rPr>
              <a:t>Il y a du soleil</a:t>
            </a:r>
          </a:p>
        </p:txBody>
      </p:sp>
      <p:pic>
        <p:nvPicPr>
          <p:cNvPr id="56340" name="Espace réservé du contenu 3" descr="escargo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1625" y="2854325"/>
            <a:ext cx="889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41" name="Picture 4" descr="C:\Users\Jen\AppData\Local\Microsoft\Windows\Temporary Internet Files\Content.IE5\FCGLKCX6\MCj0432682000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37525" y="2062163"/>
            <a:ext cx="573088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42" name="Rectangle 5"/>
          <p:cNvSpPr>
            <a:spLocks noChangeArrowheads="1"/>
          </p:cNvSpPr>
          <p:nvPr/>
        </p:nvSpPr>
        <p:spPr bwMode="auto">
          <a:xfrm>
            <a:off x="5329238" y="3717925"/>
            <a:ext cx="38147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200" b="1">
                <a:latin typeface="Comic Sans MS" pitchFamily="66" charset="0"/>
              </a:rPr>
              <a:t>plus…. PLUS ….. PLUS  (+)</a:t>
            </a:r>
            <a:endParaRPr lang="en-GB" b="1"/>
          </a:p>
        </p:txBody>
      </p:sp>
      <p:sp>
        <p:nvSpPr>
          <p:cNvPr id="56343" name="ZoneTexte 7"/>
          <p:cNvSpPr txBox="1">
            <a:spLocks noChangeArrowheads="1"/>
          </p:cNvSpPr>
          <p:nvPr/>
        </p:nvSpPr>
        <p:spPr bwMode="auto">
          <a:xfrm>
            <a:off x="5761038" y="2133600"/>
            <a:ext cx="23050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>
                <a:latin typeface="Comic Sans MS" pitchFamily="66" charset="0"/>
              </a:rPr>
              <a:t>encore une fois</a:t>
            </a:r>
            <a:endParaRPr lang="en-GB" b="1"/>
          </a:p>
        </p:txBody>
      </p:sp>
      <p:sp>
        <p:nvSpPr>
          <p:cNvPr id="56344" name="ZoneTexte 8"/>
          <p:cNvSpPr txBox="1">
            <a:spLocks noChangeArrowheads="1"/>
          </p:cNvSpPr>
          <p:nvPr/>
        </p:nvSpPr>
        <p:spPr bwMode="auto">
          <a:xfrm>
            <a:off x="5329238" y="2854325"/>
            <a:ext cx="2851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>
                <a:latin typeface="Comic Sans MS" pitchFamily="66" charset="0"/>
              </a:rPr>
              <a:t>plus lentement</a:t>
            </a:r>
            <a:endParaRPr lang="en-GB" b="1"/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5148263" y="1844675"/>
            <a:ext cx="3995737" cy="259238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MCj042983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716338"/>
            <a:ext cx="1441450" cy="1209675"/>
          </a:xfrm>
          <a:prstGeom prst="rect">
            <a:avLst/>
          </a:prstGeom>
          <a:noFill/>
        </p:spPr>
      </p:pic>
      <p:graphicFrame>
        <p:nvGraphicFramePr>
          <p:cNvPr id="4915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932363" y="3933825"/>
          <a:ext cx="11430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Clip" r:id="rId4" imgW="1544760" imgH="1811880" progId="">
                  <p:embed/>
                </p:oleObj>
              </mc:Choice>
              <mc:Fallback>
                <p:oleObj name="Clip" r:id="rId4" imgW="1544760" imgH="18118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933825"/>
                        <a:ext cx="1143000" cy="1341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60" name="Picture 8" descr="20081206-IMG_8011_brouillar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313" y="5084763"/>
            <a:ext cx="1079500" cy="738187"/>
          </a:xfrm>
          <a:prstGeom prst="rect">
            <a:avLst/>
          </a:prstGeom>
          <a:noFill/>
        </p:spPr>
      </p:pic>
      <p:pic>
        <p:nvPicPr>
          <p:cNvPr id="49161" name="Picture 9" descr="MCj0431597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7050" y="1628775"/>
            <a:ext cx="1511300" cy="1511300"/>
          </a:xfrm>
          <a:prstGeom prst="rect">
            <a:avLst/>
          </a:prstGeom>
          <a:noFill/>
        </p:spPr>
      </p:pic>
      <p:pic>
        <p:nvPicPr>
          <p:cNvPr id="49162" name="Picture 10" descr="MCj0432589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9925" y="4581525"/>
            <a:ext cx="1223963" cy="1223963"/>
          </a:xfrm>
          <a:prstGeom prst="rect">
            <a:avLst/>
          </a:prstGeom>
          <a:noFill/>
        </p:spPr>
      </p:pic>
      <p:pic>
        <p:nvPicPr>
          <p:cNvPr id="49163" name="Picture 11" descr="MCj0432590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463" y="1628775"/>
            <a:ext cx="1296987" cy="1296988"/>
          </a:xfrm>
          <a:prstGeom prst="rect">
            <a:avLst/>
          </a:prstGeom>
          <a:noFill/>
        </p:spPr>
      </p:pic>
      <p:pic>
        <p:nvPicPr>
          <p:cNvPr id="49164" name="Picture 12" descr="MCj0438251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00338" y="1916113"/>
            <a:ext cx="1511300" cy="1001712"/>
          </a:xfrm>
          <a:prstGeom prst="rect">
            <a:avLst/>
          </a:prstGeom>
          <a:noFill/>
        </p:spPr>
      </p:pic>
      <p:pic>
        <p:nvPicPr>
          <p:cNvPr id="49165" name="Picture 13" descr="MCj0424484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8313" y="1557338"/>
            <a:ext cx="1295400" cy="1185862"/>
          </a:xfrm>
          <a:prstGeom prst="rect">
            <a:avLst/>
          </a:prstGeom>
          <a:noFill/>
        </p:spPr>
      </p:pic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GB" sz="6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Quel</a:t>
            </a:r>
            <a:r>
              <a:rPr lang="en-GB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GB" sz="6000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temps</a:t>
            </a:r>
            <a:r>
              <a:rPr lang="en-GB" sz="6000" dirty="0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fait-</a:t>
            </a:r>
            <a:r>
              <a:rPr lang="en-GB" sz="6000" dirty="0" err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il</a:t>
            </a:r>
            <a:r>
              <a:rPr lang="en-GB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?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0" y="2852738"/>
            <a:ext cx="230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omic Sans MS" pitchFamily="66" charset="0"/>
              </a:rPr>
              <a:t>Il fait chaud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2771775" y="3284538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omic Sans MS" pitchFamily="66" charset="0"/>
              </a:rPr>
              <a:t>Il pleut</a:t>
            </a: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4716463" y="2852738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omic Sans MS" pitchFamily="66" charset="0"/>
              </a:rPr>
              <a:t>Il neige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6443663" y="3357563"/>
            <a:ext cx="2700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omic Sans MS" pitchFamily="66" charset="0"/>
              </a:rPr>
              <a:t>Il y a de l’orage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0" y="5229225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omic Sans MS" pitchFamily="66" charset="0"/>
              </a:rPr>
              <a:t>Il fait froid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1331913" y="6092825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omic Sans MS" pitchFamily="66" charset="0"/>
              </a:rPr>
              <a:t>Il y a du brouillard</a:t>
            </a: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4427538" y="5589588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omic Sans MS" pitchFamily="66" charset="0"/>
              </a:rPr>
              <a:t>Il y a du vent</a:t>
            </a: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6300788" y="6021388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omic Sans MS" pitchFamily="66" charset="0"/>
              </a:rPr>
              <a:t>Il y a du soleil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2" dur="500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0" dur="500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2" dur="500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8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3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8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3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8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3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8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3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7" grpId="0"/>
      <p:bldP spid="49167" grpId="1"/>
      <p:bldP spid="49168" grpId="0"/>
      <p:bldP spid="49168" grpId="1"/>
      <p:bldP spid="49169" grpId="0"/>
      <p:bldP spid="49169" grpId="1"/>
      <p:bldP spid="49170" grpId="0"/>
      <p:bldP spid="49170" grpId="1"/>
      <p:bldP spid="49171" grpId="0"/>
      <p:bldP spid="49171" grpId="1"/>
      <p:bldP spid="49172" grpId="0"/>
      <p:bldP spid="49172" grpId="1"/>
      <p:bldP spid="49173" grpId="0"/>
      <p:bldP spid="49173" grpId="1"/>
      <p:bldP spid="49174" grpId="0"/>
      <p:bldP spid="4917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0" y="2276475"/>
            <a:ext cx="3348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Il fait chaud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0" y="2852738"/>
            <a:ext cx="2824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Il pleut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0" y="3357563"/>
            <a:ext cx="2303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Il neige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0" y="6021388"/>
            <a:ext cx="3924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Il y a de l’orage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0" y="3933825"/>
            <a:ext cx="2930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Il fait froid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0" y="4437063"/>
            <a:ext cx="5022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Il y a du brouillard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0" y="5013325"/>
            <a:ext cx="3663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Il y a du vent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0" y="5516563"/>
            <a:ext cx="4762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Il y a du soleil</a:t>
            </a: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GB"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Quel </a:t>
            </a:r>
            <a:r>
              <a:rPr lang="en-GB" sz="600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temps</a:t>
            </a:r>
            <a:r>
              <a:rPr lang="en-GB" sz="6000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fait-il</a:t>
            </a:r>
            <a:r>
              <a:rPr lang="en-GB"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?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5651500" y="4724400"/>
            <a:ext cx="5022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It’s raining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5580063" y="4221163"/>
            <a:ext cx="3036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It’s snowing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5580063" y="2852738"/>
            <a:ext cx="3978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It’s windy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5580063" y="5876925"/>
            <a:ext cx="4081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It’s sunny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5481638" y="3284538"/>
            <a:ext cx="3662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 It’s stormy</a:t>
            </a: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5651500" y="3789363"/>
            <a:ext cx="2720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It’s cold</a:t>
            </a: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5651500" y="2205038"/>
            <a:ext cx="2722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It’s hot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5580063" y="5300663"/>
            <a:ext cx="30337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It’s foggy</a:t>
            </a:r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 flipV="1">
            <a:off x="3059113" y="3500438"/>
            <a:ext cx="2592387" cy="273685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51222" name="Line 22"/>
          <p:cNvSpPr>
            <a:spLocks noChangeShapeType="1"/>
          </p:cNvSpPr>
          <p:nvPr/>
        </p:nvSpPr>
        <p:spPr bwMode="auto">
          <a:xfrm>
            <a:off x="1547813" y="3213100"/>
            <a:ext cx="3887787" cy="19446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>
            <a:off x="1692275" y="3716338"/>
            <a:ext cx="3816350" cy="7207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V="1">
            <a:off x="2339975" y="4076700"/>
            <a:ext cx="3311525" cy="1444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V="1">
            <a:off x="2700338" y="2997200"/>
            <a:ext cx="2735262" cy="2232025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51226" name="Line 26"/>
          <p:cNvSpPr>
            <a:spLocks noChangeShapeType="1"/>
          </p:cNvSpPr>
          <p:nvPr/>
        </p:nvSpPr>
        <p:spPr bwMode="auto">
          <a:xfrm>
            <a:off x="3563938" y="4797425"/>
            <a:ext cx="1871662" cy="792163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51227" name="Line 27"/>
          <p:cNvSpPr>
            <a:spLocks noChangeShapeType="1"/>
          </p:cNvSpPr>
          <p:nvPr/>
        </p:nvSpPr>
        <p:spPr bwMode="auto">
          <a:xfrm flipV="1">
            <a:off x="2555875" y="2492375"/>
            <a:ext cx="3024188" cy="730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>
            <a:off x="2843213" y="5734050"/>
            <a:ext cx="2736850" cy="4318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1" grpId="0" animBg="1"/>
      <p:bldP spid="51222" grpId="0" animBg="1"/>
      <p:bldP spid="51223" grpId="0" animBg="1"/>
      <p:bldP spid="51224" grpId="0" animBg="1"/>
      <p:bldP spid="51225" grpId="0" animBg="1"/>
      <p:bldP spid="51226" grpId="0" animBg="1"/>
      <p:bldP spid="51227" grpId="0" animBg="1"/>
      <p:bldP spid="512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MCj042983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5338" y="4724400"/>
            <a:ext cx="1441450" cy="1209675"/>
          </a:xfrm>
          <a:prstGeom prst="rect">
            <a:avLst/>
          </a:prstGeom>
          <a:noFill/>
        </p:spPr>
      </p:pic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9972675" y="908050"/>
          <a:ext cx="1143000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Clip" r:id="rId4" imgW="1544760" imgH="1811880" progId="">
                  <p:embed/>
                </p:oleObj>
              </mc:Choice>
              <mc:Fallback>
                <p:oleObj name="Clip" r:id="rId4" imgW="1544760" imgH="18118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72675" y="908050"/>
                        <a:ext cx="1143000" cy="1341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4" name="Picture 6" descr="20081206-IMG_8011_brouillar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908175" y="5516563"/>
            <a:ext cx="1079500" cy="738187"/>
          </a:xfrm>
          <a:prstGeom prst="rect">
            <a:avLst/>
          </a:prstGeom>
          <a:noFill/>
        </p:spPr>
      </p:pic>
      <p:pic>
        <p:nvPicPr>
          <p:cNvPr id="58375" name="Picture 7" descr="MCj0431597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-1511300"/>
            <a:ext cx="1511300" cy="1511300"/>
          </a:xfrm>
          <a:prstGeom prst="rect">
            <a:avLst/>
          </a:prstGeom>
          <a:noFill/>
        </p:spPr>
      </p:pic>
      <p:pic>
        <p:nvPicPr>
          <p:cNvPr id="58376" name="Picture 8" descr="MCj0432589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56775" y="3357563"/>
            <a:ext cx="1223963" cy="1223962"/>
          </a:xfrm>
          <a:prstGeom prst="rect">
            <a:avLst/>
          </a:prstGeom>
          <a:noFill/>
        </p:spPr>
      </p:pic>
      <p:pic>
        <p:nvPicPr>
          <p:cNvPr id="58377" name="Picture 9" descr="MCj0432590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188" y="-1755775"/>
            <a:ext cx="1296987" cy="1296987"/>
          </a:xfrm>
          <a:prstGeom prst="rect">
            <a:avLst/>
          </a:prstGeom>
          <a:noFill/>
        </p:spPr>
      </p:pic>
      <p:pic>
        <p:nvPicPr>
          <p:cNvPr id="58378" name="Picture 10" descr="MCj0438251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-1539875"/>
            <a:ext cx="1511300" cy="1001712"/>
          </a:xfrm>
          <a:prstGeom prst="rect">
            <a:avLst/>
          </a:prstGeom>
          <a:noFill/>
        </p:spPr>
      </p:pic>
      <p:pic>
        <p:nvPicPr>
          <p:cNvPr id="58379" name="Picture 11" descr="MCj0424484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1908175" y="1125538"/>
            <a:ext cx="1295400" cy="1185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312 -0.96905 C -0.57031 -0.96374 -0.58733 -0.9575 -0.60469 -0.95288 C -0.62691 -0.94687 -0.67153 -0.93671 -0.67153 -0.93671 C -0.68924 -0.92608 -0.70573 -0.91915 -0.71979 -0.90044 C -0.73524 -0.87988 -0.74618 -0.84824 -0.75625 -0.82375 C -0.79236 -0.53638 -0.725 -0.17626 -0.52309 -0.02149 C -0.45746 0.02887 -0.39705 0.04735 -0.32292 0.05913 C -0.27344 0.05243 -0.22274 0.05405 -0.17448 0.03904 C -0.14392 0.02957 -0.11753 0.00531 -0.08958 -0.0134 C 0.00712 -0.079 0.06285 -0.13675 0.11945 -0.25942 C 0.12361 -0.27697 0.13212 -0.2936 0.1316 -0.31185 C 0.12535 -0.47378 0.02813 -0.58905 -0.08368 -0.6304 C -0.11406 -0.64172 -0.14618 -0.6438 -0.17743 -0.6505 C -0.26233 -0.63849 -0.34878 -0.63895 -0.43212 -0.61423 C -0.5276 -0.58605 -0.58628 -0.51467 -0.6533 -0.42874 C -0.78108 -0.2645 -0.82812 -0.08178 -0.86233 0.14391 C -0.86441 0.21067 -0.87899 0.29776 -0.83194 0.34534 C -0.81701 0.36059 -0.775 0.38484 -0.75625 0.39385 C -0.74635 0.3987 -0.73576 0.40125 -0.72587 0.40587 C -0.7217 0.40794 -0.71059 0.41811 -0.71371 0.41395 C -0.72552 0.39917 -0.74253 0.39847 -0.75625 0.3897 C -0.77778 0.37607 -0.79861 0.36013 -0.81979 0.34534 C -0.8559 0.32016 -0.88715 0.2869 -0.92292 0.2608 C -0.9526 0.18133 -0.98246 0.10926 -1.00174 0.02287 C -1.03142 -0.1088 -1.03976 -0.24556 -1.05625 -0.38046 C -1.06614 -0.46108 -1.07639 -0.54147 -1.08646 -0.62232 C -1.08437 -0.67614 -1.08594 -0.73019 -1.08038 -0.78356 C -1.0783 -0.80342 -1.05191 -0.85771 -1.0441 -0.87226 C -1.01059 -0.9344 -0.96319 -0.99353 -0.90764 -1.01733 C -0.88264 -1.01178 -0.87292 -0.99538 -0.8592 -0.96489 C -0.81597 -0.86787 -0.80955 -0.82537 -0.79253 -0.71495 C -0.78889 -0.69069 -0.78351 -0.6669 -0.78038 -0.64241 C -0.77621 -0.60776 -0.77604 -0.57219 -0.77135 -0.53754 C -0.76701 -0.50474 -0.75816 -0.47332 -0.75312 -0.44075 C -0.73889 -0.34974 -0.73559 -0.28737 -0.72292 -0.19497 C -0.6868 0.07068 -0.71337 -0.19358 -0.68646 0.11966 C -0.68021 0.19358 -0.67049 0.2668 -0.63802 0.3294 C -0.62899 0.34719 -0.61736 0.3666 -0.60174 0.37376 C -0.55642 0.36359 -0.50729 0.33957 -0.46858 0.30515 C -0.44757 0.28644 -0.4217 0.27258 -0.40764 0.24463 C -0.37413 0.17717 -0.38854 0.21437 -0.36528 0.13167 C -0.35434 -0.07577 -0.38976 -0.22107 -0.43524 -0.41673 C -0.45868 -0.51883 -0.48038 -0.54932 -0.49861 -0.6505 C -0.50937 -0.70894 -0.51493 -0.76877 -0.52309 -0.82791 C -0.53576 -0.92123 -0.54496 -1.01432 -0.5625 -1.10603 C -0.56858 -1.13814 -0.56962 -1.17048 -0.5743 -1.20282 C -0.57621 -1.21576 -0.58646 -1.23909 -0.58646 -1.23909 " pathEditMode="relative" ptsTypes="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18203 C 0.00018 -0.16424 0.01424 -0.14137 0.02795 -0.12566 C 0.11285 -0.02933 -0.02135 -0.18872 0.08559 -0.07322 C 0.0967 -0.06121 0.10504 -0.0455 0.1158 -0.0328 C 0.13143 -0.01432 0.14896 0.00116 0.16441 0.01987 C 0.18334 0.0432 0.19966 0.06953 0.21893 0.09217 C 0.32188 0.21252 0.43056 0.32156 0.54011 0.43082 C 0.57379 0.46454 0.60191 0.50728 0.63403 0.54378 C 0.73021 0.65327 0.85764 0.76715 0.89462 0.93879 C 0.89167 0.97367 0.89028 1.00901 0.88559 1.04366 C 0.88299 1.06283 0.86962 1.0857 0.86129 1.10003 C 0.82205 1.16817 0.7625 1.19843 0.7007 1.20906 C 0.69948 1.20883 0.59653 1.20028 0.56736 1.18873 C 0.51372 1.16748 0.49358 1.15685 0.44913 1.12844 C 0.40695 1.10164 0.3632 1.07184 0.33698 1.01941 C 0.32344 0.90853 0.3625 0.86533 0.40677 0.78956 C 0.43698 0.73805 0.41216 0.76461 0.45226 0.7131 C 0.48872 0.66621 0.5316 0.62763 0.56736 0.58004 C 0.575 0.56988 0.58073 0.55741 0.58854 0.5477 C 0.59688 0.53731 0.60764 0.53038 0.6158 0.51952 C 0.70452 0.40148 0.55851 0.57473 0.65834 0.459 C 0.66441 0.44283 0.67032 0.42689 0.67639 0.41072 C 0.68872 0.37769 0.6592 0.34812 0.64306 0.33403 C 0.62639 0.31971 0.60886 0.30723 0.59167 0.29384 C 0.5665 0.2742 0.51459 0.27305 0.48559 0.26958 C 0.44011 0.27097 0.39462 0.27027 0.34913 0.27351 C 0.31528 0.27582 0.28247 0.29846 0.25226 0.31393 C 0.22986 0.32525 0.20729 0.33634 0.18559 0.3502 C 0.175 0.3569 0.1658 0.36752 0.15521 0.37445 C 0.11025 0.40425 0.09219 0.40934 0.06129 0.46709 C 0.03663 0.56064 0.05052 0.52276 0.025 0.58397 C 0.01615 0.65812 0.00729 0.73135 0.0007 0.80573 C -0.00139 0.87157 -0.00139 0.93763 -0.00538 1.00347 C -0.00642 1.0201 -0.01215 1.03535 -0.01441 1.05175 C -0.01927 1.08501 -0.02031 1.12313 -0.03559 1.15246 C -0.04462 1.16956 -0.07048 1.18758 -0.0842 1.19682 C -0.14253 1.19058 -0.15798 1.19728 -0.1993 1.16055 C -0.21458 1.13329 -0.21701 1.10719 -0.22656 1.076 C -0.25347 0.98753 -0.27031 0.94318 -0.2993 0.86233 C -0.30295 0.85239 -0.36823 0.72072 -0.36875 0.70086 C -0.37795 0.47009 -0.36875 0.23863 -0.36875 0.00763 " pathEditMode="relative" rAng="0" ptsTypes="ffffffffffffffffffffffffffffffffffffffffA">
                                      <p:cBhvr>
                                        <p:cTn id="10" dur="2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0" y="6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2832 C 0.01997 -0.26542 0.03403 -0.24255 0.04774 -0.22684 C 0.13264 -0.13051 -0.00156 -0.2899 0.10538 -0.1744 C 0.11649 -0.16239 0.12483 -0.14668 0.13559 -0.13398 C 0.15122 -0.1155 0.16875 -0.10002 0.1842 -0.08131 C 0.20313 -0.05798 0.21944 -0.03164 0.23872 -0.00901 C 0.34167 0.11135 0.45035 0.22038 0.5599 0.32964 C 0.59358 0.36337 0.6217 0.4061 0.65382 0.4426 C 0.75 0.55209 0.87743 0.66598 0.91441 0.83761 C 0.91146 0.87249 0.91007 0.90783 0.90538 0.94248 C 0.90278 0.96166 0.88941 0.98453 0.88108 0.99885 C 0.84184 1.06699 0.78229 1.09725 0.72049 1.10788 C 0.71927 1.10765 0.61632 1.0991 0.58715 1.08755 C 0.53351 1.0663 0.51337 1.05567 0.46892 1.02726 C 0.42674 1.00047 0.38299 0.97067 0.35677 0.91823 C 0.34323 0.80735 0.38229 0.76415 0.42656 0.68838 C 0.45677 0.63687 0.43194 0.66344 0.47205 0.61192 C 0.50851 0.56503 0.55139 0.52645 0.58715 0.47887 C 0.59479 0.4687 0.60052 0.45623 0.60833 0.44653 C 0.61667 0.43613 0.62743 0.4292 0.63559 0.41835 C 0.72431 0.3003 0.5783 0.47355 0.67813 0.35782 C 0.6842 0.34165 0.6901 0.32571 0.69618 0.30954 C 0.70851 0.27651 0.67899 0.24694 0.66285 0.23285 C 0.64618 0.21853 0.62865 0.20606 0.61146 0.19266 C 0.58628 0.17302 0.53438 0.17187 0.50538 0.1684 C 0.4599 0.16979 0.41441 0.1691 0.36892 0.17233 C 0.33507 0.17464 0.30226 0.19728 0.27205 0.21276 C 0.24965 0.22407 0.22708 0.23516 0.20538 0.24902 C 0.19479 0.25572 0.18559 0.26635 0.175 0.27328 C 0.13003 0.30308 0.11198 0.30816 0.08108 0.36591 C 0.05642 0.45946 0.07031 0.42158 0.04479 0.48279 C 0.03594 0.55695 0.02708 0.63017 0.02049 0.70455 C 0.0184 0.77039 0.0184 0.83646 0.01441 0.90229 C 0.01337 0.91892 0.00764 0.93417 0.00538 0.95057 C 0.00052 0.98383 -0.00052 1.02195 -0.0158 1.05129 C -0.02483 1.06838 -0.05069 1.0864 -0.06441 1.09564 C -0.12274 1.0894 -0.13819 1.0961 -0.17951 1.05937 C -0.19479 1.03211 -0.19722 1.00601 -0.20677 0.97482 C -0.23368 0.88635 -0.25052 0.842 -0.27951 0.76115 C -0.28316 0.75122 -0.34844 0.61955 -0.34896 0.59968 C -0.35816 0.36891 -0.34896 0.13745 -0.34896 -0.09355 " pathEditMode="relative" rAng="0" ptsTypes="ffffffffffffffffffffffffffffffffffffffffA">
                                      <p:cBhvr>
                                        <p:cTn id="14" dur="2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0" y="6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64 0.01779 0.0257 0.04065 0.03941 0.05636 C 0.12431 0.15269 -0.00989 -0.0067 0.09705 0.1088 C 0.10816 0.12081 0.1165 0.13652 0.12726 0.14922 C 0.14289 0.1677 0.16042 0.18318 0.17587 0.20189 C 0.1948 0.22499 0.21112 0.25156 0.23039 0.2742 C 0.33334 0.39455 0.44202 0.50358 0.55157 0.61284 C 0.58525 0.64657 0.61337 0.6893 0.64549 0.7258 C 0.74167 0.8353 0.8691 0.94918 0.90608 1.12081 C 0.90313 1.15569 0.90174 1.19104 0.89705 1.22569 C 0.89445 1.24486 0.88108 1.26773 0.87275 1.28205 C 0.83351 1.3502 0.77396 1.38046 0.71216 1.39108 C 0.71094 1.39085 0.60799 1.3823 0.57882 1.37075 C 0.52518 1.3495 0.50504 1.33888 0.46059 1.31046 C 0.41841 1.28367 0.37466 1.25387 0.34844 1.20143 C 0.3349 1.09055 0.37396 1.04735 0.41823 0.97159 C 0.44844 0.92007 0.42362 0.94664 0.46372 0.89512 C 0.50018 0.84823 0.54306 0.80965 0.57882 0.76207 C 0.58646 0.7519 0.59219 0.73943 0.6 0.72973 C 0.60834 0.71933 0.6191 0.7124 0.62726 0.70155 C 0.71598 0.58351 0.56997 0.75676 0.6698 0.64102 C 0.67587 0.62485 0.68177 0.60892 0.68785 0.59275 C 0.70018 0.55971 0.67066 0.53014 0.65452 0.51605 C 0.63785 0.50173 0.62032 0.48926 0.60313 0.47586 C 0.57796 0.45622 0.52605 0.45507 0.49705 0.4516 C 0.45157 0.45299 0.40608 0.4523 0.36059 0.45553 C 0.32674 0.45784 0.29393 0.48048 0.26372 0.49596 C 0.24132 0.50728 0.21875 0.51836 0.19705 0.53222 C 0.18646 0.53892 0.17726 0.54955 0.16667 0.55648 C 0.12171 0.58628 0.10365 0.59136 0.07275 0.64911 C 0.04809 0.74266 0.06198 0.70478 0.03646 0.766 C 0.02761 0.84015 0.01875 0.91337 0.01216 0.98776 C 0.01007 1.05359 0.01007 1.11966 0.00608 1.18549 C 0.00504 1.20212 -0.00069 1.21737 -0.00295 1.23377 C -0.00781 1.26703 -0.00885 1.30515 -0.02413 1.33449 C -0.03316 1.35158 -0.05902 1.3696 -0.07274 1.37884 C -0.13107 1.3726 -0.14652 1.3793 -0.18784 1.34257 C -0.20312 1.31531 -0.20555 1.28921 -0.2151 1.25803 C -0.24201 1.16955 -0.25885 1.1252 -0.28784 1.04435 C -0.29149 1.03442 -0.35677 0.90275 -0.35729 0.88288 C -0.36649 0.65211 -0.35729 0.42065 -0.35729 0.18965 " pathEditMode="relative" ptsTypes="ffffffffffffffffffffffffffffffffffffffffA">
                                      <p:cBhvr>
                                        <p:cTn id="18" dur="2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868 -0.56156 C 0.37032 -0.54377 0.38438 -0.5209 0.39809 -0.5052 C 0.48299 -0.40887 0.34879 -0.56826 0.45573 -0.45276 C 0.46684 -0.44075 0.47518 -0.42504 0.48594 -0.41233 C 0.50157 -0.39385 0.5191 -0.37838 0.53455 -0.35967 C 0.55348 -0.33633 0.56979 -0.31 0.58907 -0.28736 C 0.69202 -0.16701 0.8007 -0.05798 0.91025 0.05128 C 0.94393 0.08501 0.97205 0.12775 1.00417 0.16424 C 1.10035 0.27374 1.22778 0.38762 1.26476 0.55925 C 1.26181 0.59413 1.26042 0.62948 1.25573 0.66413 C 1.25313 0.6833 1.23976 0.70617 1.23143 0.72049 C 1.19219 0.78864 1.13264 0.8189 1.07084 0.82952 C 1.06962 0.82929 0.96667 0.82075 0.9375 0.8092 C 0.88386 0.78794 0.86372 0.77732 0.81927 0.7489 C 0.77709 0.72211 0.73334 0.69231 0.70712 0.63987 C 0.69358 0.52899 0.73264 0.4858 0.77691 0.41003 C 0.80712 0.35851 0.78229 0.38508 0.8224 0.33357 C 0.85886 0.28667 0.90174 0.2481 0.9375 0.20051 C 0.94514 0.19035 0.95087 0.17787 0.95868 0.16817 C 0.96702 0.15778 0.97778 0.15085 0.98594 0.13999 C 1.07466 0.02195 0.92865 0.1952 1.02848 0.07947 C 1.03455 0.0633 1.04045 0.04736 1.04653 0.03119 C 1.05886 -0.00185 1.02934 -0.03141 1.0132 -0.0455 C 0.99653 -0.05983 0.979 -0.0723 0.96181 -0.0857 C 0.93663 -0.10533 0.88473 -0.10649 0.85573 -0.10995 C 0.81025 -0.10857 0.76476 -0.10926 0.71927 -0.10603 C 0.68542 -0.10372 0.65261 -0.08108 0.6224 -0.0656 C 0.6 -0.05428 0.57743 -0.04319 0.55573 -0.02933 C 0.54514 -0.02264 0.53594 -0.01201 0.52535 -0.00508 C 0.48038 0.02472 0.46233 0.0298 0.43143 0.08755 C 0.40677 0.18111 0.42066 0.14322 0.39514 0.20444 C 0.38629 0.27859 0.37743 0.35182 0.37084 0.4262 C 0.36875 0.49203 0.36875 0.5581 0.36476 0.62393 C 0.36372 0.64057 0.35799 0.65581 0.35573 0.67221 C 0.35087 0.70548 0.34983 0.74359 0.33455 0.77293 C 0.32552 0.79002 0.29966 0.80804 0.28594 0.81728 C 0.22761 0.81104 0.21216 0.81774 0.17084 0.78101 C 0.15556 0.75376 0.15313 0.72765 0.14358 0.69647 C 0.11684 0.60799 0.1 0.56364 0.07101 0.48279 C 0.06736 0.47286 0.00191 0.34119 0.00139 0.32132 C -0.00781 0.09055 0.00139 -0.14091 0.00139 -0.37191 " pathEditMode="relative" rAng="0" ptsTypes="ffffffffffffffffffffffffffffffffffffffffA">
                                      <p:cBhvr>
                                        <p:cTn id="22" dur="2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0" y="6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962 -1.24948 C 0.68125 -1.2317 0.69531 -1.20883 0.70903 -1.19312 C 0.79392 -1.09679 0.65972 -1.25618 0.76666 -1.14068 C 0.77778 -1.12867 0.78611 -1.11296 0.79687 -1.10026 C 0.8125 -1.08178 0.83003 -1.0663 0.84548 -1.04759 C 0.86441 -1.02426 0.88073 -0.99792 0.9 -0.97529 C 1.00295 -0.85493 1.11163 -0.7459 1.22118 -0.63664 C 1.25486 -0.60291 1.28298 -0.56018 1.3151 -0.52368 C 1.41128 -0.41419 1.53871 -0.3003 1.57569 -0.12867 C 1.57274 -0.09379 1.57135 -0.05845 1.56666 -0.0238 C 1.56406 -0.00462 1.55069 0.01825 1.54236 0.03257 C 1.50312 0.10071 1.44357 0.13097 1.38177 0.1416 C 1.38055 0.14137 1.2776 0.13282 1.24843 0.12127 C 1.19479 0.10002 1.17465 0.08939 1.13021 0.06098 C 1.08802 0.03419 1.04427 0.00439 1.01805 -0.04805 C 1.00451 -0.15893 1.04357 -0.20213 1.08784 -0.2779 C 1.11805 -0.32941 1.09323 -0.30284 1.13333 -0.35436 C 1.16979 -0.40125 1.21267 -0.43983 1.24843 -0.48741 C 1.25607 -0.49758 1.2618 -0.51005 1.26962 -0.51975 C 1.27795 -0.53015 1.28871 -0.53708 1.29687 -0.54793 C 1.38559 -0.66598 1.23958 -0.49273 1.33941 -0.60846 C 1.34548 -0.62463 1.35139 -0.64057 1.35746 -0.65674 C 1.36979 -0.68977 1.34028 -0.71934 1.32413 -0.73343 C 1.30746 -0.74775 1.28993 -0.76022 1.27274 -0.77362 C 1.24757 -0.79326 1.19566 -0.79441 1.16666 -0.79788 C 1.12118 -0.79649 1.07569 -0.79718 1.03021 -0.79395 C 0.99635 -0.79164 0.96354 -0.769 0.93333 -0.75352 C 0.91093 -0.74221 0.88837 -0.73112 0.86666 -0.71726 C 0.85607 -0.71056 0.84687 -0.69993 0.83628 -0.693 C 0.79132 -0.6632 0.77326 -0.65812 0.74236 -0.60037 C 0.71771 -0.50682 0.73159 -0.5447 0.70607 -0.48349 C 0.69722 -0.40933 0.68837 -0.33611 0.68177 -0.26173 C 0.67968 -0.19589 0.67968 -0.12982 0.67569 -0.06399 C 0.67465 -0.04736 0.66892 -0.03211 0.66666 -0.01571 C 0.6618 0.01755 0.66076 0.05567 0.64548 0.08501 C 0.63646 0.1021 0.61059 0.12012 0.59687 0.12936 C 0.53854 0.12312 0.52309 0.12982 0.48177 0.09309 C 0.46649 0.06583 0.46406 0.03973 0.45451 0.00854 C 0.4276 -0.07993 0.41076 -0.12428 0.38177 -0.20513 C 0.37812 -0.21506 0.31284 -0.34673 0.31232 -0.3666 C 0.30312 -0.59737 0.31232 -0.82883 0.31232 -1.05983 " pathEditMode="relative" rAng="0" ptsTypes="ffffffffffffffffffffffffffffffffffffffffA">
                                      <p:cBhvr>
                                        <p:cTn id="26" dur="2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0" y="6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798 -0.97066 C -0.84635 -0.95288 -0.83229 -0.93001 -0.81857 -0.9143 C -0.73368 -0.81797 -0.86788 -0.97736 -0.76093 -0.86186 C -0.74982 -0.84985 -0.74149 -0.83414 -0.73072 -0.82144 C -0.7151 -0.80296 -0.69757 -0.78748 -0.68211 -0.76877 C -0.66319 -0.74544 -0.64687 -0.7191 -0.6276 -0.69647 C -0.52465 -0.57611 -0.41597 -0.46708 -0.30642 -0.35782 C -0.27274 -0.32409 -0.24461 -0.28136 -0.2125 -0.24486 C -0.11632 -0.13537 0.01112 -0.02148 0.04809 0.15015 C 0.04514 0.18503 0.04375 0.22037 0.03907 0.25502 C 0.03646 0.2742 0.02309 0.29707 0.01476 0.31139 C -0.02447 0.37953 -0.08402 0.40979 -0.14583 0.42042 C -0.14704 0.42019 -0.25 0.41164 -0.27916 0.40009 C -0.33281 0.37884 -0.35295 0.36821 -0.39739 0.3398 C -0.43958 0.31301 -0.48333 0.28321 -0.50954 0.23077 C -0.52309 0.11989 -0.48402 0.07669 -0.43975 0.00092 C -0.40954 -0.05059 -0.43437 -0.02402 -0.39427 -0.07554 C -0.35781 -0.12243 -0.31493 -0.16101 -0.27916 -0.20859 C -0.27152 -0.21876 -0.26579 -0.23123 -0.25798 -0.24093 C -0.24965 -0.25133 -0.23888 -0.25826 -0.23072 -0.26911 C -0.14201 -0.38716 -0.28802 -0.21391 -0.18819 -0.32964 C -0.18211 -0.34581 -0.17621 -0.36175 -0.17013 -0.37792 C -0.15781 -0.41095 -0.18732 -0.44052 -0.20347 -0.45461 C -0.22013 -0.46893 -0.23767 -0.4814 -0.25486 -0.4948 C -0.28003 -0.51444 -0.33194 -0.51559 -0.36093 -0.51906 C -0.40642 -0.51767 -0.45191 -0.51836 -0.49739 -0.51513 C -0.53125 -0.51282 -0.56406 -0.49018 -0.59427 -0.4747 C -0.61666 -0.46339 -0.63923 -0.4523 -0.66093 -0.43844 C -0.67152 -0.43174 -0.68072 -0.42111 -0.69132 -0.41418 C -0.73628 -0.38438 -0.75434 -0.3793 -0.78524 -0.32155 C -0.80989 -0.228 -0.796 -0.26588 -0.82152 -0.20467 C -0.83038 -0.13051 -0.83923 -0.05729 -0.84583 0.01709 C -0.84791 0.08293 -0.84791 0.149 -0.85191 0.21483 C -0.85295 0.23146 -0.85868 0.24671 -0.86093 0.26311 C -0.86579 0.29637 -0.86684 0.33449 -0.88211 0.36383 C -0.89114 0.38092 -0.91701 0.39894 -0.93072 0.40818 C -0.98906 0.40194 -1.00451 0.40864 -1.04583 0.37191 C -1.06111 0.34465 -1.06354 0.31855 -1.07309 0.28736 C -1.1 0.19889 -1.11684 0.15454 -1.14566 0.07369 C -1.1493 0.06376 -1.21475 -0.06791 -1.21527 -0.08778 C -1.22448 -0.31855 -1.21527 -0.55001 -1.21527 -0.78101 " pathEditMode="relative" rAng="0" ptsTypes="ffffffffffffffffffffffffffffffffffffffffA">
                                      <p:cBhvr>
                                        <p:cTn id="30" dur="2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0" y="6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57 -0.57265 C -0.46407 -0.55486 -0.45 -0.53199 -0.43629 -0.51628 C -0.35139 -0.41995 -0.4856 -0.57934 -0.37865 -0.46384 C -0.36754 -0.45183 -0.35921 -0.43612 -0.34844 -0.42342 C -0.33282 -0.40494 -0.31528 -0.38946 -0.29983 -0.37075 C -0.28091 -0.34742 -0.26459 -0.32109 -0.24532 -0.29845 C -0.14237 -0.1781 -0.03369 -0.06906 0.07586 0.0402 C 0.10955 0.07392 0.13768 0.11666 0.1698 0.15316 C 0.26598 0.26265 0.39341 0.37653 0.43039 0.54817 C 0.42744 0.58305 0.42605 0.61839 0.42136 0.65304 C 0.41876 0.67221 0.40539 0.69508 0.39705 0.70941 C 0.35782 0.77755 0.29827 0.80781 0.23646 0.81844 C 0.23525 0.81821 0.1323 0.80966 0.10313 0.79811 C 0.04947 0.77686 0.02935 0.76623 -0.0151 0.73782 C -0.0573 0.71102 -0.10105 0.68122 -0.12726 0.62879 C -0.1408 0.51791 -0.10174 0.47471 -0.05747 0.39894 C -0.02726 0.34743 -0.05208 0.37399 -0.01197 0.32248 C 0.02448 0.27559 0.06736 0.23701 0.10313 0.18942 C 0.11077 0.17926 0.1165 0.16679 0.12431 0.15708 C 0.13264 0.14669 0.14341 0.13976 0.15157 0.1289 C 0.24028 0.01086 0.09427 0.18411 0.1941 0.06838 C 0.20018 0.05221 0.20608 0.03627 0.21216 0.0201 C 0.22448 -0.01293 0.19497 -0.0425 0.17882 -0.05659 C 0.16216 -0.07091 0.14462 -0.08339 0.12744 -0.09678 C 0.10226 -0.11642 0.05034 -0.11757 0.02136 -0.12104 C -0.02414 -0.11965 -0.06962 -0.12035 -0.11511 -0.11711 C -0.14896 -0.1148 -0.18178 -0.09216 -0.21198 -0.07669 C -0.23438 -0.06537 -0.25695 -0.05428 -0.27865 -0.04042 C -0.28924 -0.03372 -0.29844 -0.0231 -0.30903 -0.01617 C -0.354 0.01363 -0.37205 0.01872 -0.40296 0.07647 C -0.42761 0.17002 -0.41372 0.13214 -0.43924 0.19335 C -0.4481 0.2675 -0.45695 0.34073 -0.46355 0.41511 C -0.46563 0.48095 -0.46563 0.54701 -0.46962 0.61285 C -0.47066 0.62948 -0.47639 0.64473 -0.47865 0.66113 C -0.48351 0.69439 -0.48455 0.73251 -0.49983 0.76184 C -0.50886 0.77894 -0.53473 0.79696 -0.54844 0.8062 C -0.60678 0.79996 -0.62223 0.80666 -0.66355 0.76993 C -0.67882 0.74267 -0.68125 0.71657 -0.6908 0.68538 C -0.71771 0.59691 -0.73455 0.55256 -0.76355 0.47171 C -0.76719 0.46177 -0.83247 0.3301 -0.83299 0.31024 C -0.84219 0.07947 -0.83299 -0.15199 -0.83299 -0.38299 " pathEditMode="relative" rAng="0" ptsTypes="ffffffffffffffffffffffffffffffffffffffffA">
                                      <p:cBhvr>
                                        <p:cTn id="34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0" y="6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827088" y="69215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3200"/>
              <a:t>Qu’est-ce qu’on va faire aujourd’hui?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3200"/>
              <a:t>Qu’est-ce qu’on va faire aujourd’hui?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3200"/>
              <a:t>Qu’est-ce qu’on va faire?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3200"/>
              <a:t>Dites-moi c’est pas clair!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3200"/>
              <a:t>Qu’est-ce qu’on va faire aujourd’hui?</a:t>
            </a:r>
          </a:p>
        </p:txBody>
      </p:sp>
      <p:pic>
        <p:nvPicPr>
          <p:cNvPr id="11267" name="Picture 3" descr="MCj042382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4005263"/>
            <a:ext cx="12573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4DA06A-3456-4E59-ADD9-E063DCE354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6" t="18500" r="25588" b="4694"/>
          <a:stretch/>
        </p:blipFill>
        <p:spPr>
          <a:xfrm>
            <a:off x="0" y="-33815"/>
            <a:ext cx="9246573" cy="663116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28CFD-BD99-400D-AF69-1F447B0269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6" t="15981" r="24801" b="4641"/>
          <a:stretch/>
        </p:blipFill>
        <p:spPr>
          <a:xfrm>
            <a:off x="0" y="-7373"/>
            <a:ext cx="9144000" cy="669851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28600" y="1295400"/>
            <a:ext cx="434340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err="1">
                <a:solidFill>
                  <a:srgbClr val="FF0066"/>
                </a:solidFill>
                <a:latin typeface="Comic Sans MS" pitchFamily="66" charset="0"/>
              </a:rPr>
              <a:t>Quand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8000"/>
                </a:solidFill>
                <a:latin typeface="Comic Sans MS" pitchFamily="66" charset="0"/>
              </a:rPr>
              <a:t>il</a:t>
            </a:r>
            <a:r>
              <a:rPr lang="en-GB" sz="2400" dirty="0">
                <a:solidFill>
                  <a:srgbClr val="008000"/>
                </a:solidFill>
                <a:latin typeface="Comic Sans MS" pitchFamily="66" charset="0"/>
              </a:rPr>
              <a:t> fait </a:t>
            </a:r>
            <a:r>
              <a:rPr lang="en-GB" sz="2400" dirty="0" err="1">
                <a:latin typeface="Comic Sans MS" pitchFamily="66" charset="0"/>
              </a:rPr>
              <a:t>chaud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434340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err="1">
                <a:solidFill>
                  <a:srgbClr val="FF0066"/>
                </a:solidFill>
                <a:latin typeface="Comic Sans MS" pitchFamily="66" charset="0"/>
              </a:rPr>
              <a:t>Quand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8000"/>
                </a:solidFill>
                <a:latin typeface="Comic Sans MS" pitchFamily="66" charset="0"/>
              </a:rPr>
              <a:t>il</a:t>
            </a:r>
            <a:r>
              <a:rPr lang="en-GB" sz="2400" dirty="0">
                <a:solidFill>
                  <a:srgbClr val="008000"/>
                </a:solidFill>
                <a:latin typeface="Comic Sans MS" pitchFamily="66" charset="0"/>
              </a:rPr>
              <a:t> fait </a:t>
            </a:r>
            <a:r>
              <a:rPr lang="en-GB" sz="2400" dirty="0" err="1">
                <a:latin typeface="Comic Sans MS" pitchFamily="66" charset="0"/>
              </a:rPr>
              <a:t>froid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8600" y="2971800"/>
            <a:ext cx="434340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err="1">
                <a:solidFill>
                  <a:srgbClr val="FF0066"/>
                </a:solidFill>
                <a:latin typeface="Comic Sans MS" pitchFamily="66" charset="0"/>
              </a:rPr>
              <a:t>Quand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8000"/>
                </a:solidFill>
                <a:latin typeface="Comic Sans MS" pitchFamily="66" charset="0"/>
              </a:rPr>
              <a:t>il</a:t>
            </a:r>
            <a:r>
              <a:rPr lang="en-GB" sz="2400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8000"/>
                </a:solidFill>
                <a:latin typeface="Comic Sans MS" pitchFamily="66" charset="0"/>
              </a:rPr>
              <a:t>pleut</a:t>
            </a:r>
            <a:endParaRPr lang="en-GB" sz="24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28600" y="3886200"/>
            <a:ext cx="434340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err="1">
                <a:solidFill>
                  <a:srgbClr val="FF0066"/>
                </a:solidFill>
                <a:latin typeface="Comic Sans MS" pitchFamily="66" charset="0"/>
              </a:rPr>
              <a:t>Quand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8000"/>
                </a:solidFill>
                <a:latin typeface="Comic Sans MS" pitchFamily="66" charset="0"/>
              </a:rPr>
              <a:t>il</a:t>
            </a:r>
            <a:r>
              <a:rPr lang="en-GB" sz="2400" dirty="0">
                <a:solidFill>
                  <a:srgbClr val="008000"/>
                </a:solidFill>
                <a:latin typeface="Comic Sans MS" pitchFamily="66" charset="0"/>
              </a:rPr>
              <a:t> y a </a:t>
            </a:r>
            <a:r>
              <a:rPr lang="en-GB" sz="2400" dirty="0">
                <a:latin typeface="Comic Sans MS" pitchFamily="66" charset="0"/>
              </a:rPr>
              <a:t>du </a:t>
            </a:r>
            <a:r>
              <a:rPr lang="en-GB" sz="2400" dirty="0" err="1">
                <a:latin typeface="Comic Sans MS" pitchFamily="66" charset="0"/>
              </a:rPr>
              <a:t>soleil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8600" y="4710113"/>
            <a:ext cx="434340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err="1">
                <a:solidFill>
                  <a:srgbClr val="FF0066"/>
                </a:solidFill>
                <a:latin typeface="Comic Sans MS" pitchFamily="66" charset="0"/>
              </a:rPr>
              <a:t>Quand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8000"/>
                </a:solidFill>
                <a:latin typeface="Comic Sans MS" pitchFamily="66" charset="0"/>
              </a:rPr>
              <a:t>il</a:t>
            </a:r>
            <a:r>
              <a:rPr lang="en-GB" sz="2400" dirty="0">
                <a:solidFill>
                  <a:srgbClr val="008000"/>
                </a:solidFill>
                <a:latin typeface="Comic Sans MS" pitchFamily="66" charset="0"/>
              </a:rPr>
              <a:t> fait </a:t>
            </a:r>
            <a:r>
              <a:rPr lang="en-GB" sz="2400" dirty="0" err="1">
                <a:latin typeface="Comic Sans MS" pitchFamily="66" charset="0"/>
              </a:rPr>
              <a:t>gris</a:t>
            </a:r>
            <a:endParaRPr lang="en-GB" sz="2400" dirty="0">
              <a:latin typeface="Comic Sans MS" pitchFamily="66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572000" y="1124744"/>
            <a:ext cx="4343400" cy="736600"/>
            <a:chOff x="2880" y="720"/>
            <a:chExt cx="2736" cy="464"/>
          </a:xfrm>
        </p:grpSpPr>
        <p:sp>
          <p:nvSpPr>
            <p:cNvPr id="6161" name="Text Box 15"/>
            <p:cNvSpPr txBox="1">
              <a:spLocks noChangeArrowheads="1"/>
            </p:cNvSpPr>
            <p:nvPr/>
          </p:nvSpPr>
          <p:spPr bwMode="auto">
            <a:xfrm>
              <a:off x="2880" y="816"/>
              <a:ext cx="2736" cy="29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dirty="0">
                  <a:solidFill>
                    <a:srgbClr val="008000"/>
                  </a:solidFill>
                  <a:latin typeface="Comic Sans MS" pitchFamily="66" charset="0"/>
                </a:rPr>
                <a:t>je mange </a:t>
              </a:r>
              <a:r>
                <a:rPr lang="en-GB" sz="2400" dirty="0" err="1">
                  <a:latin typeface="Comic Sans MS" pitchFamily="66" charset="0"/>
                </a:rPr>
                <a:t>une</a:t>
              </a:r>
              <a:r>
                <a:rPr lang="en-GB" sz="2400" dirty="0">
                  <a:latin typeface="Comic Sans MS" pitchFamily="66" charset="0"/>
                </a:rPr>
                <a:t> glace</a:t>
              </a:r>
            </a:p>
          </p:txBody>
        </p:sp>
        <p:pic>
          <p:nvPicPr>
            <p:cNvPr id="6162" name="Picture 16" descr="FD00519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81" y="720"/>
              <a:ext cx="251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572000" y="2115344"/>
            <a:ext cx="434340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err="1">
                <a:solidFill>
                  <a:srgbClr val="008000"/>
                </a:solidFill>
                <a:latin typeface="Comic Sans MS" pitchFamily="66" charset="0"/>
              </a:rPr>
              <a:t>j’</a:t>
            </a:r>
            <a:r>
              <a:rPr lang="en-GB" sz="2400" dirty="0" err="1">
                <a:solidFill>
                  <a:srgbClr val="008000"/>
                </a:solidFill>
                <a:latin typeface="Comic Sans MS" pitchFamily="66" charset="0"/>
                <a:cs typeface="Tahoma" pitchFamily="34" charset="0"/>
              </a:rPr>
              <a:t>écoute</a:t>
            </a:r>
            <a:r>
              <a:rPr lang="en-GB" sz="2400" dirty="0">
                <a:latin typeface="Comic Sans MS" pitchFamily="66" charset="0"/>
                <a:cs typeface="Tahoma" pitchFamily="34" charset="0"/>
              </a:rPr>
              <a:t> de la </a:t>
            </a:r>
            <a:r>
              <a:rPr lang="en-GB" sz="2400" dirty="0" err="1">
                <a:latin typeface="Comic Sans MS" pitchFamily="66" charset="0"/>
                <a:cs typeface="Tahoma" pitchFamily="34" charset="0"/>
              </a:rPr>
              <a:t>musique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4572000" y="2953544"/>
            <a:ext cx="434340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008000"/>
                </a:solidFill>
                <a:latin typeface="Comic Sans MS" pitchFamily="66" charset="0"/>
              </a:rPr>
              <a:t>je </a:t>
            </a:r>
            <a:r>
              <a:rPr lang="en-GB" sz="2400" dirty="0" err="1">
                <a:solidFill>
                  <a:srgbClr val="008000"/>
                </a:solidFill>
                <a:latin typeface="Comic Sans MS" pitchFamily="66" charset="0"/>
              </a:rPr>
              <a:t>vais</a:t>
            </a:r>
            <a:r>
              <a:rPr lang="en-GB" sz="2400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au </a:t>
            </a:r>
            <a:r>
              <a:rPr lang="en-GB" sz="2400" dirty="0" err="1">
                <a:latin typeface="Comic Sans MS" pitchFamily="66" charset="0"/>
              </a:rPr>
              <a:t>cin</a:t>
            </a:r>
            <a:r>
              <a:rPr lang="en-GB" sz="2400" dirty="0" err="1">
                <a:latin typeface="Comic Sans MS" pitchFamily="66" charset="0"/>
                <a:cs typeface="Tahoma" pitchFamily="34" charset="0"/>
              </a:rPr>
              <a:t>éma</a:t>
            </a:r>
            <a:endParaRPr lang="en-GB" sz="2400" dirty="0">
              <a:latin typeface="Comic Sans MS" pitchFamily="66" charset="0"/>
              <a:cs typeface="Tahoma" pitchFamily="34" charset="0"/>
            </a:endParaRP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4572000" y="3867944"/>
            <a:ext cx="434340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008000"/>
                </a:solidFill>
                <a:latin typeface="Comic Sans MS" pitchFamily="66" charset="0"/>
              </a:rPr>
              <a:t>je </a:t>
            </a:r>
            <a:r>
              <a:rPr lang="en-GB" sz="2400" dirty="0" err="1">
                <a:solidFill>
                  <a:srgbClr val="008000"/>
                </a:solidFill>
                <a:latin typeface="Comic Sans MS" pitchFamily="66" charset="0"/>
              </a:rPr>
              <a:t>joue</a:t>
            </a:r>
            <a:r>
              <a:rPr lang="en-GB" sz="2400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au foot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4572000" y="4691857"/>
            <a:ext cx="434340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008000"/>
                </a:solidFill>
                <a:latin typeface="Comic Sans MS" pitchFamily="66" charset="0"/>
              </a:rPr>
              <a:t>je </a:t>
            </a:r>
            <a:r>
              <a:rPr lang="en-GB" sz="2400" dirty="0" err="1">
                <a:solidFill>
                  <a:srgbClr val="008000"/>
                </a:solidFill>
                <a:latin typeface="Comic Sans MS" pitchFamily="66" charset="0"/>
              </a:rPr>
              <a:t>regarde</a:t>
            </a:r>
            <a:r>
              <a:rPr lang="en-GB" sz="2400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la </a:t>
            </a:r>
            <a:r>
              <a:rPr lang="en-GB" sz="2400" dirty="0" err="1">
                <a:latin typeface="Comic Sans MS" pitchFamily="66" charset="0"/>
              </a:rPr>
              <a:t>t</a:t>
            </a:r>
            <a:r>
              <a:rPr lang="en-GB" sz="2400" dirty="0" err="1">
                <a:latin typeface="Comic Sans MS" pitchFamily="66" charset="0"/>
                <a:cs typeface="Tahoma" pitchFamily="34" charset="0"/>
              </a:rPr>
              <a:t>élé</a:t>
            </a:r>
            <a:endParaRPr lang="en-GB" sz="2400" dirty="0">
              <a:latin typeface="Comic Sans MS" pitchFamily="66" charset="0"/>
              <a:cs typeface="Tahoma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67544" y="332656"/>
            <a:ext cx="8229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000" b="1" u="sng" dirty="0" err="1">
                <a:latin typeface="Comic Sans MS" pitchFamily="66" charset="0"/>
              </a:rPr>
              <a:t>Qu’est-ce</a:t>
            </a:r>
            <a:r>
              <a:rPr lang="en-GB" sz="3000" b="1" u="sng" dirty="0">
                <a:latin typeface="Comic Sans MS" pitchFamily="66" charset="0"/>
              </a:rPr>
              <a:t> </a:t>
            </a:r>
            <a:r>
              <a:rPr lang="en-GB" sz="3000" b="1" u="sng" dirty="0" err="1">
                <a:latin typeface="Comic Sans MS" pitchFamily="66" charset="0"/>
              </a:rPr>
              <a:t>que</a:t>
            </a:r>
            <a:r>
              <a:rPr lang="en-GB" sz="3000" b="1" u="sng" dirty="0">
                <a:latin typeface="Comic Sans MS" pitchFamily="66" charset="0"/>
              </a:rPr>
              <a:t> </a:t>
            </a:r>
            <a:r>
              <a:rPr lang="en-GB" sz="3000" b="1" u="sng" dirty="0" err="1">
                <a:solidFill>
                  <a:srgbClr val="008000"/>
                </a:solidFill>
                <a:latin typeface="Comic Sans MS" pitchFamily="66" charset="0"/>
              </a:rPr>
              <a:t>tu</a:t>
            </a:r>
            <a:r>
              <a:rPr lang="en-GB" sz="3000" b="1" u="sng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GB" sz="3000" b="1" u="sng" dirty="0" err="1">
                <a:solidFill>
                  <a:srgbClr val="008000"/>
                </a:solidFill>
                <a:latin typeface="Comic Sans MS" pitchFamily="66" charset="0"/>
              </a:rPr>
              <a:t>fais</a:t>
            </a:r>
            <a:r>
              <a:rPr lang="en-GB" sz="3000" b="1" u="sng" dirty="0">
                <a:latin typeface="Comic Sans MS" pitchFamily="66" charset="0"/>
              </a:rPr>
              <a:t>?</a:t>
            </a:r>
          </a:p>
        </p:txBody>
      </p:sp>
      <p:pic>
        <p:nvPicPr>
          <p:cNvPr id="22" name="Picture 3" descr="D:\Documents and Settings\ademongeot\Local Settings\Temporary Internet Files\Content.IE5\5TWMBDSE\MCj023340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387601"/>
            <a:ext cx="520360" cy="828530"/>
          </a:xfrm>
          <a:prstGeom prst="rect">
            <a:avLst/>
          </a:prstGeom>
          <a:noFill/>
        </p:spPr>
      </p:pic>
      <p:pic>
        <p:nvPicPr>
          <p:cNvPr id="23" name="Picture 2" descr="C:\Documents and Settings\stdemongeota01\Local Settings\Temporary Internet Files\Content.IE5\Z9Y2FD2V\MC90043251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259809"/>
            <a:ext cx="881063" cy="704850"/>
          </a:xfrm>
          <a:prstGeom prst="rect">
            <a:avLst/>
          </a:prstGeom>
          <a:noFill/>
        </p:spPr>
      </p:pic>
      <p:pic>
        <p:nvPicPr>
          <p:cNvPr id="24" name="Picture 3" descr="D:\Documents and Settings\ademongeot\Local Settings\Temporary Internet Files\Content.IE5\Q1LMQIZ4\MCj0440430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1595513"/>
            <a:ext cx="816028" cy="694191"/>
          </a:xfrm>
          <a:prstGeom prst="rect">
            <a:avLst/>
          </a:prstGeom>
          <a:noFill/>
        </p:spPr>
      </p:pic>
      <p:pic>
        <p:nvPicPr>
          <p:cNvPr id="25" name="Picture 8" descr="C:\Documents and Settings\ademongeot\Local Settings\Temporary Internet Files\Content.IE5\RC9CMC2A\MCj0440368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251697"/>
            <a:ext cx="785786" cy="785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20" grpId="0" animBg="1"/>
      <p:bldP spid="9221" grpId="0" animBg="1"/>
      <p:bldP spid="9222" grpId="0" animBg="1"/>
      <p:bldP spid="9233" grpId="0" animBg="1"/>
      <p:bldP spid="9234" grpId="0" animBg="1"/>
      <p:bldP spid="9236" grpId="0" animBg="1"/>
      <p:bldP spid="92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087D73-B10A-4BA3-961F-A46D42815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15981" r="16139" b="21020"/>
          <a:stretch/>
        </p:blipFill>
        <p:spPr>
          <a:xfrm>
            <a:off x="8594" y="52754"/>
            <a:ext cx="9135406" cy="51905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2BE88C-CC63-4425-9089-D31DA896D0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13" t="43700" r="31100" b="47480"/>
          <a:stretch/>
        </p:blipFill>
        <p:spPr>
          <a:xfrm>
            <a:off x="2987824" y="5661248"/>
            <a:ext cx="352839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46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67544" y="332656"/>
            <a:ext cx="8229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000" b="1" u="sng" dirty="0" err="1">
                <a:latin typeface="Comic Sans MS" pitchFamily="66" charset="0"/>
              </a:rPr>
              <a:t>Qu’est-ce</a:t>
            </a:r>
            <a:r>
              <a:rPr lang="en-GB" sz="3000" b="1" u="sng" dirty="0">
                <a:latin typeface="Comic Sans MS" pitchFamily="66" charset="0"/>
              </a:rPr>
              <a:t> </a:t>
            </a:r>
            <a:r>
              <a:rPr lang="en-GB" sz="3000" b="1" u="sng" dirty="0" err="1">
                <a:latin typeface="Comic Sans MS" pitchFamily="66" charset="0"/>
              </a:rPr>
              <a:t>que</a:t>
            </a:r>
            <a:r>
              <a:rPr lang="en-GB" sz="3000" b="1" u="sng" dirty="0">
                <a:latin typeface="Comic Sans MS" pitchFamily="66" charset="0"/>
              </a:rPr>
              <a:t> </a:t>
            </a:r>
            <a:r>
              <a:rPr lang="en-GB" sz="3000" b="1" u="sng" dirty="0" err="1">
                <a:solidFill>
                  <a:srgbClr val="008000"/>
                </a:solidFill>
                <a:latin typeface="Comic Sans MS" pitchFamily="66" charset="0"/>
              </a:rPr>
              <a:t>tu</a:t>
            </a:r>
            <a:r>
              <a:rPr lang="en-GB" sz="3000" b="1" u="sng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GB" sz="3000" b="1" u="sng" dirty="0" err="1">
                <a:solidFill>
                  <a:srgbClr val="008000"/>
                </a:solidFill>
                <a:latin typeface="Comic Sans MS" pitchFamily="66" charset="0"/>
              </a:rPr>
              <a:t>fais</a:t>
            </a:r>
            <a:r>
              <a:rPr lang="en-GB" sz="3000" b="1" u="sng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GB" sz="3000" b="1" u="sng" dirty="0" err="1">
                <a:solidFill>
                  <a:srgbClr val="FF0066"/>
                </a:solidFill>
                <a:latin typeface="Comic Sans MS" pitchFamily="66" charset="0"/>
              </a:rPr>
              <a:t>quand</a:t>
            </a:r>
            <a:r>
              <a:rPr lang="en-GB" sz="3000" b="1" u="sng" dirty="0">
                <a:latin typeface="Comic Sans MS" pitchFamily="66" charset="0"/>
              </a:rPr>
              <a:t> </a:t>
            </a:r>
            <a:r>
              <a:rPr lang="en-GB" sz="3000" b="1" u="sng" dirty="0" err="1">
                <a:solidFill>
                  <a:srgbClr val="008000"/>
                </a:solidFill>
                <a:latin typeface="Comic Sans MS" pitchFamily="66" charset="0"/>
              </a:rPr>
              <a:t>il</a:t>
            </a:r>
            <a:r>
              <a:rPr lang="en-GB" sz="3000" b="1" u="sng" dirty="0">
                <a:solidFill>
                  <a:srgbClr val="008000"/>
                </a:solidFill>
                <a:latin typeface="Comic Sans MS" pitchFamily="66" charset="0"/>
              </a:rPr>
              <a:t> fait </a:t>
            </a:r>
            <a:r>
              <a:rPr lang="en-GB" sz="3000" b="1" u="sng" dirty="0" err="1">
                <a:latin typeface="Comic Sans MS" pitchFamily="66" charset="0"/>
              </a:rPr>
              <a:t>chaud</a:t>
            </a:r>
            <a:r>
              <a:rPr lang="en-GB" sz="3000" b="1" u="sng" dirty="0">
                <a:latin typeface="Comic Sans MS" pitchFamily="66" charset="0"/>
              </a:rPr>
              <a:t>?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57200" y="1790700"/>
            <a:ext cx="82296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err="1">
                <a:solidFill>
                  <a:srgbClr val="FF0066"/>
                </a:solidFill>
                <a:latin typeface="Comic Sans MS" pitchFamily="66" charset="0"/>
              </a:rPr>
              <a:t>Quand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8000"/>
                </a:solidFill>
                <a:latin typeface="Comic Sans MS" pitchFamily="66" charset="0"/>
              </a:rPr>
              <a:t>il</a:t>
            </a:r>
            <a:r>
              <a:rPr lang="en-GB" sz="2400" dirty="0">
                <a:solidFill>
                  <a:srgbClr val="008000"/>
                </a:solidFill>
                <a:latin typeface="Comic Sans MS" pitchFamily="66" charset="0"/>
              </a:rPr>
              <a:t> fait </a:t>
            </a:r>
            <a:r>
              <a:rPr lang="en-GB" sz="2400" dirty="0" err="1">
                <a:latin typeface="Comic Sans MS" pitchFamily="66" charset="0"/>
              </a:rPr>
              <a:t>chaud</a:t>
            </a:r>
            <a:r>
              <a:rPr lang="en-GB" sz="2400" dirty="0">
                <a:latin typeface="Comic Sans MS" pitchFamily="66" charset="0"/>
              </a:rPr>
              <a:t>, </a:t>
            </a:r>
            <a:r>
              <a:rPr lang="en-GB" sz="2400" dirty="0">
                <a:solidFill>
                  <a:srgbClr val="008000"/>
                </a:solidFill>
                <a:latin typeface="Comic Sans MS" pitchFamily="66" charset="0"/>
              </a:rPr>
              <a:t>je </a:t>
            </a:r>
            <a:r>
              <a:rPr lang="en-GB" sz="2400" dirty="0" err="1">
                <a:solidFill>
                  <a:srgbClr val="008000"/>
                </a:solidFill>
                <a:latin typeface="Comic Sans MS" pitchFamily="66" charset="0"/>
              </a:rPr>
              <a:t>joue</a:t>
            </a:r>
            <a:r>
              <a:rPr lang="en-GB" sz="2400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au foot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1143000"/>
            <a:ext cx="8229600" cy="635000"/>
            <a:chOff x="288" y="576"/>
            <a:chExt cx="5184" cy="400"/>
          </a:xfrm>
        </p:grpSpPr>
        <p:sp>
          <p:nvSpPr>
            <p:cNvPr id="7185" name="Text Box 5"/>
            <p:cNvSpPr txBox="1">
              <a:spLocks noChangeArrowheads="1"/>
            </p:cNvSpPr>
            <p:nvPr/>
          </p:nvSpPr>
          <p:spPr bwMode="auto">
            <a:xfrm>
              <a:off x="288" y="624"/>
              <a:ext cx="5184" cy="29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b="1" dirty="0" err="1">
                  <a:solidFill>
                    <a:srgbClr val="FF0066"/>
                  </a:solidFill>
                  <a:latin typeface="Comic Sans MS" pitchFamily="66" charset="0"/>
                </a:rPr>
                <a:t>Quand</a:t>
              </a:r>
              <a:r>
                <a:rPr lang="en-GB" sz="2400" b="1" dirty="0">
                  <a:solidFill>
                    <a:srgbClr val="FF0066"/>
                  </a:solidFill>
                  <a:latin typeface="Comic Sans MS" pitchFamily="66" charset="0"/>
                </a:rPr>
                <a:t> </a:t>
              </a:r>
            </a:p>
          </p:txBody>
        </p:sp>
        <p:pic>
          <p:nvPicPr>
            <p:cNvPr id="7186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0" y="646"/>
              <a:ext cx="309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7" name="Picture 7" descr="bs01270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4" y="576"/>
              <a:ext cx="432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2757488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err="1">
                <a:latin typeface="Comic Sans MS" pitchFamily="66" charset="0"/>
              </a:rPr>
              <a:t>Que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fais-tu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b="1" dirty="0" err="1">
                <a:solidFill>
                  <a:srgbClr val="FF0066"/>
                </a:solidFill>
                <a:latin typeface="Comic Sans MS" pitchFamily="66" charset="0"/>
              </a:rPr>
              <a:t>quand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8000"/>
                </a:solidFill>
                <a:latin typeface="Comic Sans MS" pitchFamily="66" charset="0"/>
              </a:rPr>
              <a:t>il</a:t>
            </a:r>
            <a:r>
              <a:rPr lang="en-GB" sz="2400" dirty="0">
                <a:solidFill>
                  <a:srgbClr val="008000"/>
                </a:solidFill>
                <a:latin typeface="Comic Sans MS" pitchFamily="66" charset="0"/>
              </a:rPr>
              <a:t> fait </a:t>
            </a:r>
            <a:r>
              <a:rPr lang="en-GB" sz="2400" dirty="0" err="1">
                <a:latin typeface="Comic Sans MS" pitchFamily="66" charset="0"/>
              </a:rPr>
              <a:t>froid</a:t>
            </a:r>
            <a:r>
              <a:rPr lang="en-GB" sz="2400" dirty="0">
                <a:latin typeface="Comic Sans MS" pitchFamily="66" charset="0"/>
              </a:rPr>
              <a:t>?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33400" y="3938588"/>
            <a:ext cx="82296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err="1">
                <a:solidFill>
                  <a:srgbClr val="FF0066"/>
                </a:solidFill>
                <a:latin typeface="Comic Sans MS" pitchFamily="66" charset="0"/>
              </a:rPr>
              <a:t>Quand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8000"/>
                </a:solidFill>
                <a:latin typeface="Comic Sans MS" pitchFamily="66" charset="0"/>
              </a:rPr>
              <a:t>il</a:t>
            </a:r>
            <a:r>
              <a:rPr lang="en-GB" sz="2400" dirty="0">
                <a:solidFill>
                  <a:srgbClr val="008000"/>
                </a:solidFill>
                <a:latin typeface="Comic Sans MS" pitchFamily="66" charset="0"/>
              </a:rPr>
              <a:t> fait </a:t>
            </a:r>
            <a:r>
              <a:rPr lang="en-GB" sz="2400" dirty="0" err="1">
                <a:latin typeface="Comic Sans MS" pitchFamily="66" charset="0"/>
              </a:rPr>
              <a:t>froid</a:t>
            </a:r>
            <a:r>
              <a:rPr lang="en-GB" sz="2400" dirty="0">
                <a:latin typeface="Comic Sans MS" pitchFamily="66" charset="0"/>
              </a:rPr>
              <a:t>, </a:t>
            </a:r>
            <a:r>
              <a:rPr lang="en-GB" sz="2400" dirty="0">
                <a:solidFill>
                  <a:srgbClr val="008000"/>
                </a:solidFill>
                <a:latin typeface="Comic Sans MS" pitchFamily="66" charset="0"/>
              </a:rPr>
              <a:t>je </a:t>
            </a:r>
            <a:r>
              <a:rPr lang="en-GB" sz="2400" dirty="0" err="1">
                <a:solidFill>
                  <a:srgbClr val="008000"/>
                </a:solidFill>
                <a:latin typeface="Comic Sans MS" pitchFamily="66" charset="0"/>
              </a:rPr>
              <a:t>regarde</a:t>
            </a:r>
            <a:r>
              <a:rPr lang="en-GB" sz="2400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la </a:t>
            </a:r>
            <a:r>
              <a:rPr lang="en-GB" sz="2400" dirty="0" err="1">
                <a:latin typeface="Comic Sans MS" pitchFamily="66" charset="0"/>
              </a:rPr>
              <a:t>t</a:t>
            </a:r>
            <a:r>
              <a:rPr lang="en-GB" sz="2400" dirty="0" err="1">
                <a:latin typeface="Comic Sans MS" pitchFamily="66" charset="0"/>
                <a:cs typeface="Tahoma" pitchFamily="34" charset="0"/>
              </a:rPr>
              <a:t>élé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33400" y="4738688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err="1">
                <a:latin typeface="Comic Sans MS" pitchFamily="66" charset="0"/>
              </a:rPr>
              <a:t>Que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fais-tu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b="1" dirty="0" err="1">
                <a:solidFill>
                  <a:srgbClr val="FF0066"/>
                </a:solidFill>
                <a:latin typeface="Comic Sans MS" pitchFamily="66" charset="0"/>
              </a:rPr>
              <a:t>quand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8000"/>
                </a:solidFill>
                <a:latin typeface="Comic Sans MS" pitchFamily="66" charset="0"/>
              </a:rPr>
              <a:t>il</a:t>
            </a:r>
            <a:r>
              <a:rPr lang="en-GB" sz="2400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8000"/>
                </a:solidFill>
                <a:latin typeface="Comic Sans MS" pitchFamily="66" charset="0"/>
              </a:rPr>
              <a:t>pleut</a:t>
            </a:r>
            <a:r>
              <a:rPr lang="en-GB" sz="2400" dirty="0">
                <a:latin typeface="Comic Sans MS" pitchFamily="66" charset="0"/>
              </a:rPr>
              <a:t>?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33400" y="5843588"/>
            <a:ext cx="82296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err="1">
                <a:solidFill>
                  <a:srgbClr val="FF0066"/>
                </a:solidFill>
                <a:latin typeface="Comic Sans MS" pitchFamily="66" charset="0"/>
              </a:rPr>
              <a:t>Quand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8000"/>
                </a:solidFill>
                <a:latin typeface="Comic Sans MS" pitchFamily="66" charset="0"/>
              </a:rPr>
              <a:t>il</a:t>
            </a:r>
            <a:r>
              <a:rPr lang="en-GB" sz="2400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8000"/>
                </a:solidFill>
                <a:latin typeface="Comic Sans MS" pitchFamily="66" charset="0"/>
              </a:rPr>
              <a:t>pleut</a:t>
            </a:r>
            <a:r>
              <a:rPr lang="en-GB" sz="2400" dirty="0">
                <a:latin typeface="Comic Sans MS" pitchFamily="66" charset="0"/>
              </a:rPr>
              <a:t>, </a:t>
            </a:r>
            <a:r>
              <a:rPr lang="en-GB" sz="2400" dirty="0">
                <a:solidFill>
                  <a:srgbClr val="008000"/>
                </a:solidFill>
                <a:latin typeface="Comic Sans MS" pitchFamily="66" charset="0"/>
              </a:rPr>
              <a:t>je </a:t>
            </a:r>
            <a:r>
              <a:rPr lang="en-GB" sz="2400" dirty="0" err="1">
                <a:solidFill>
                  <a:srgbClr val="008000"/>
                </a:solidFill>
                <a:latin typeface="Comic Sans MS" pitchFamily="66" charset="0"/>
              </a:rPr>
              <a:t>joue</a:t>
            </a:r>
            <a:r>
              <a:rPr lang="en-GB" sz="2400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au ping pong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33400" y="3067050"/>
            <a:ext cx="8229600" cy="895350"/>
            <a:chOff x="336" y="1932"/>
            <a:chExt cx="5184" cy="564"/>
          </a:xfrm>
        </p:grpSpPr>
        <p:sp>
          <p:nvSpPr>
            <p:cNvPr id="7182" name="Text Box 13"/>
            <p:cNvSpPr txBox="1">
              <a:spLocks noChangeArrowheads="1"/>
            </p:cNvSpPr>
            <p:nvPr/>
          </p:nvSpPr>
          <p:spPr bwMode="auto">
            <a:xfrm>
              <a:off x="336" y="2144"/>
              <a:ext cx="5184" cy="29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b="1" dirty="0" err="1">
                  <a:solidFill>
                    <a:srgbClr val="FF0066"/>
                  </a:solidFill>
                  <a:latin typeface="Comic Sans MS" pitchFamily="66" charset="0"/>
                </a:rPr>
                <a:t>Quand</a:t>
              </a:r>
              <a:r>
                <a:rPr lang="en-GB" sz="2400" b="1" dirty="0">
                  <a:solidFill>
                    <a:srgbClr val="FF0066"/>
                  </a:solidFill>
                  <a:latin typeface="Comic Sans MS" pitchFamily="66" charset="0"/>
                </a:rPr>
                <a:t> </a:t>
              </a:r>
            </a:p>
          </p:txBody>
        </p:sp>
        <p:pic>
          <p:nvPicPr>
            <p:cNvPr id="7183" name="Picture 14" descr="an04492_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8" y="1968"/>
              <a:ext cx="4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4" name="Picture 15" descr="HH01702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25" y="1932"/>
              <a:ext cx="439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33400" y="5181600"/>
            <a:ext cx="8229600" cy="685800"/>
            <a:chOff x="336" y="3264"/>
            <a:chExt cx="5184" cy="432"/>
          </a:xfrm>
        </p:grpSpPr>
        <p:sp>
          <p:nvSpPr>
            <p:cNvPr id="7179" name="Text Box 17"/>
            <p:cNvSpPr txBox="1">
              <a:spLocks noChangeArrowheads="1"/>
            </p:cNvSpPr>
            <p:nvPr/>
          </p:nvSpPr>
          <p:spPr bwMode="auto">
            <a:xfrm>
              <a:off x="336" y="3321"/>
              <a:ext cx="5184" cy="29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b="1" dirty="0" err="1">
                  <a:solidFill>
                    <a:srgbClr val="FF0066"/>
                  </a:solidFill>
                  <a:latin typeface="Comic Sans MS" pitchFamily="66" charset="0"/>
                </a:rPr>
                <a:t>Quand</a:t>
              </a:r>
              <a:r>
                <a:rPr lang="en-GB" sz="2400" b="1" dirty="0">
                  <a:solidFill>
                    <a:srgbClr val="FF0066"/>
                  </a:solidFill>
                  <a:latin typeface="Comic Sans MS" pitchFamily="66" charset="0"/>
                </a:rPr>
                <a:t> </a:t>
              </a:r>
            </a:p>
          </p:txBody>
        </p:sp>
        <p:pic>
          <p:nvPicPr>
            <p:cNvPr id="7180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96" y="3264"/>
              <a:ext cx="355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19" descr="TR00552_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88" y="3312"/>
              <a:ext cx="576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nimBg="1" autoUpdateAnimBg="0"/>
      <p:bldP spid="3080" grpId="0" autoUpdateAnimBg="0"/>
      <p:bldP spid="3081" grpId="0" animBg="1" autoUpdateAnimBg="0"/>
      <p:bldP spid="3082" grpId="0" autoUpdateAnimBg="0"/>
      <p:bldP spid="3083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0B7767-FB9D-4833-9962-0203300D44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" t="26059" r="44099" b="33621"/>
          <a:stretch/>
        </p:blipFill>
        <p:spPr>
          <a:xfrm>
            <a:off x="323528" y="-171400"/>
            <a:ext cx="8172400" cy="38181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4AE495-4F26-4750-B4ED-3690F8DC6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99" t="28755" r="2532" b="31101"/>
          <a:stretch/>
        </p:blipFill>
        <p:spPr>
          <a:xfrm>
            <a:off x="2555775" y="3009079"/>
            <a:ext cx="6588225" cy="40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77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OMPAS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09800"/>
            <a:ext cx="3486150" cy="3468688"/>
          </a:xfrm>
          <a:prstGeom prst="rect">
            <a:avLst/>
          </a:prstGeom>
          <a:noFill/>
        </p:spPr>
      </p:pic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4343400" y="1219200"/>
            <a:ext cx="657225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6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Jokerman"/>
              </a:rPr>
              <a:t>N</a:t>
            </a: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6553200" y="3429000"/>
            <a:ext cx="657225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6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Jokerman"/>
              </a:rPr>
              <a:t>E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4419600" y="5562600"/>
            <a:ext cx="657225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6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Jokerman"/>
              </a:rPr>
              <a:t>S</a:t>
            </a: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2286000" y="3200400"/>
            <a:ext cx="657225" cy="1266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6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Jokerman"/>
              </a:rPr>
              <a:t>O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562600" y="1143000"/>
            <a:ext cx="1905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000" b="1">
                <a:latin typeface="Showcard Gothic" pitchFamily="82" charset="0"/>
              </a:rPr>
              <a:t>LE</a:t>
            </a:r>
            <a:r>
              <a:rPr lang="en-GB"/>
              <a:t> </a:t>
            </a:r>
            <a:r>
              <a:rPr lang="en-GB" sz="3000" b="1">
                <a:latin typeface="Showcard Gothic" pitchFamily="82" charset="0"/>
              </a:rPr>
              <a:t>NORD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28600" y="3124200"/>
            <a:ext cx="1905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000" b="1">
                <a:latin typeface="Showcard Gothic" pitchFamily="82" charset="0"/>
              </a:rPr>
              <a:t>L’OUEST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7620000" y="34290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000" b="1">
                <a:latin typeface="Showcard Gothic" pitchFamily="82" charset="0"/>
              </a:rPr>
              <a:t>L’EST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514600" y="5791200"/>
            <a:ext cx="1676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000" b="1">
                <a:latin typeface="Showcard Gothic" pitchFamily="82" charset="0"/>
              </a:rPr>
              <a:t>LE SUD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224" y="642918"/>
            <a:ext cx="200026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Dans…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  <p:bldP spid="21511" grpId="0" animBg="1"/>
      <p:bldP spid="21512" grpId="0" animBg="1"/>
      <p:bldP spid="21513" grpId="0" autoUpdateAnimBg="0"/>
      <p:bldP spid="21514" grpId="0" autoUpdateAnimBg="0"/>
      <p:bldP spid="21515" grpId="0" autoUpdateAnimBg="0"/>
      <p:bldP spid="2151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428596" y="928670"/>
            <a:ext cx="657225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60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Jokerman"/>
              </a:rPr>
              <a:t>N</a:t>
            </a: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500034" y="3786190"/>
            <a:ext cx="657225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60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Jokerman"/>
              </a:rPr>
              <a:t>E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571472" y="5214950"/>
            <a:ext cx="657225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60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Jokerman"/>
              </a:rPr>
              <a:t>S</a:t>
            </a: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500034" y="2214554"/>
            <a:ext cx="657225" cy="1266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60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Jokerman"/>
              </a:rPr>
              <a:t>O</a:t>
            </a:r>
          </a:p>
        </p:txBody>
      </p:sp>
      <p:pic>
        <p:nvPicPr>
          <p:cNvPr id="12" name="Picture 10" descr="MCj043258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143512"/>
            <a:ext cx="1223963" cy="1223963"/>
          </a:xfrm>
          <a:prstGeom prst="rect">
            <a:avLst/>
          </a:prstGeom>
          <a:noFill/>
        </p:spPr>
      </p:pic>
      <p:pic>
        <p:nvPicPr>
          <p:cNvPr id="13" name="Picture 11" descr="MCj043259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643314"/>
            <a:ext cx="1296987" cy="1296988"/>
          </a:xfrm>
          <a:prstGeom prst="rect">
            <a:avLst/>
          </a:prstGeom>
          <a:noFill/>
        </p:spPr>
      </p:pic>
      <p:pic>
        <p:nvPicPr>
          <p:cNvPr id="14" name="Picture 12" descr="MCj043825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357430"/>
            <a:ext cx="1511300" cy="1001712"/>
          </a:xfrm>
          <a:prstGeom prst="rect">
            <a:avLst/>
          </a:prstGeom>
          <a:noFill/>
        </p:spPr>
      </p:pic>
      <p:pic>
        <p:nvPicPr>
          <p:cNvPr id="15" name="Picture 13" descr="MCj042448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928670"/>
            <a:ext cx="1295400" cy="118586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214678" y="1285860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omic Sans MS" pitchFamily="66" charset="0"/>
              </a:rPr>
              <a:t>Dans le nord, il fait chaud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43240" y="257174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omic Sans MS" pitchFamily="66" charset="0"/>
              </a:rPr>
              <a:t>Dans l’ouest, il pleut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28926" y="4143380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omic Sans MS" pitchFamily="66" charset="0"/>
              </a:rPr>
              <a:t>Dans l’est, il neige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28926" y="5500702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omic Sans MS" pitchFamily="66" charset="0"/>
              </a:rPr>
              <a:t>Dans le sud, il y a du soleil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428596" y="0"/>
            <a:ext cx="8229600" cy="99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GB" sz="6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Quel</a:t>
            </a:r>
            <a:r>
              <a:rPr lang="en-GB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GB" sz="6000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temps</a:t>
            </a:r>
            <a:r>
              <a:rPr lang="en-GB" sz="6000" dirty="0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fait-</a:t>
            </a:r>
            <a:r>
              <a:rPr lang="en-GB" sz="6000" dirty="0" err="1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il</a:t>
            </a:r>
            <a:r>
              <a:rPr lang="en-GB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0" grpId="0"/>
      <p:bldP spid="21511" grpId="0"/>
      <p:bldP spid="21512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85800"/>
            <a:ext cx="5513388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3095625" y="3124200"/>
            <a:ext cx="2924175" cy="2743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Comic Sans MS" pitchFamily="66" charset="0"/>
              </a:rPr>
              <a:t>Qu’est-ce</a:t>
            </a:r>
            <a:r>
              <a:rPr lang="en-GB" sz="36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GB" sz="3600" dirty="0" err="1">
                <a:solidFill>
                  <a:schemeClr val="bg1"/>
                </a:solidFill>
                <a:latin typeface="Comic Sans MS" pitchFamily="66" charset="0"/>
              </a:rPr>
              <a:t>qu’</a:t>
            </a:r>
            <a:r>
              <a:rPr lang="en-GB" sz="3600" dirty="0" err="1">
                <a:solidFill>
                  <a:srgbClr val="008000"/>
                </a:solidFill>
                <a:latin typeface="Comic Sans MS" pitchFamily="66" charset="0"/>
              </a:rPr>
              <a:t>on</a:t>
            </a:r>
            <a:r>
              <a:rPr lang="en-GB" sz="3600" dirty="0">
                <a:latin typeface="Comic Sans MS" pitchFamily="66" charset="0"/>
              </a:rPr>
              <a:t> </a:t>
            </a:r>
            <a:r>
              <a:rPr lang="en-GB" sz="3600" dirty="0" err="1">
                <a:solidFill>
                  <a:srgbClr val="008000"/>
                </a:solidFill>
                <a:latin typeface="Comic Sans MS" pitchFamily="66" charset="0"/>
              </a:rPr>
              <a:t>va</a:t>
            </a:r>
            <a:r>
              <a:rPr lang="en-GB" sz="3600" dirty="0">
                <a:solidFill>
                  <a:srgbClr val="008000"/>
                </a:solidFill>
                <a:latin typeface="Comic Sans MS" pitchFamily="66" charset="0"/>
              </a:rPr>
              <a:t> faire </a:t>
            </a:r>
          </a:p>
          <a:p>
            <a:pPr algn="ctr"/>
            <a:r>
              <a:rPr lang="en-GB" sz="3600" dirty="0" err="1">
                <a:solidFill>
                  <a:schemeClr val="bg1"/>
                </a:solidFill>
                <a:latin typeface="Comic Sans MS" pitchFamily="66" charset="0"/>
              </a:rPr>
              <a:t>aujourd’hui</a:t>
            </a:r>
            <a:r>
              <a:rPr lang="en-GB" sz="3600" dirty="0">
                <a:solidFill>
                  <a:schemeClr val="bg1"/>
                </a:solidFill>
                <a:latin typeface="Comic Sans MS" pitchFamily="66" charset="0"/>
              </a:rPr>
              <a:t> 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76400" y="4495800"/>
            <a:ext cx="2057400" cy="1828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743200" y="3962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4813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76400" y="4486275"/>
            <a:ext cx="2057400" cy="1838325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5435600" y="4149725"/>
          <a:ext cx="1947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lip" r:id="rId4" imgW="1544760" imgH="1811880" progId="">
                  <p:embed/>
                </p:oleObj>
              </mc:Choice>
              <mc:Fallback>
                <p:oleObj name="Clip" r:id="rId4" imgW="1544760" imgH="18118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149725"/>
                        <a:ext cx="1947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5" name="Picture 7" descr="MCj043825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2349500"/>
            <a:ext cx="1847850" cy="1225550"/>
          </a:xfrm>
          <a:prstGeom prst="rect">
            <a:avLst/>
          </a:prstGeom>
          <a:noFill/>
        </p:spPr>
      </p:pic>
      <p:pic>
        <p:nvPicPr>
          <p:cNvPr id="48136" name="Picture 8" descr="MCj0432589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1863" y="476250"/>
            <a:ext cx="1828800" cy="1828800"/>
          </a:xfrm>
          <a:prstGeom prst="rect">
            <a:avLst/>
          </a:prstGeom>
          <a:noFill/>
        </p:spPr>
      </p:pic>
      <p:pic>
        <p:nvPicPr>
          <p:cNvPr id="48137" name="Picture 9" descr="MCj0432590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450" y="0"/>
            <a:ext cx="1828800" cy="1828800"/>
          </a:xfrm>
          <a:prstGeom prst="rect">
            <a:avLst/>
          </a:prstGeom>
          <a:noFill/>
        </p:spPr>
      </p:pic>
      <p:pic>
        <p:nvPicPr>
          <p:cNvPr id="48138" name="Picture 10" descr="MCj0431597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7050" y="2781300"/>
            <a:ext cx="1828800" cy="1828800"/>
          </a:xfrm>
          <a:prstGeom prst="rect">
            <a:avLst/>
          </a:prstGeom>
          <a:noFill/>
        </p:spPr>
      </p:pic>
      <p:pic>
        <p:nvPicPr>
          <p:cNvPr id="48140" name="Picture 12" descr="20081206-IMG_8011_brouillar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6013" y="4724400"/>
            <a:ext cx="2265362" cy="1550988"/>
          </a:xfrm>
          <a:prstGeom prst="rect">
            <a:avLst/>
          </a:prstGeom>
          <a:noFill/>
        </p:spPr>
      </p:pic>
      <p:sp>
        <p:nvSpPr>
          <p:cNvPr id="48141" name="WordArt 13"/>
          <p:cNvSpPr>
            <a:spLocks noChangeArrowheads="1" noChangeShapeType="1" noTextEdit="1"/>
          </p:cNvSpPr>
          <p:nvPr/>
        </p:nvSpPr>
        <p:spPr bwMode="auto">
          <a:xfrm>
            <a:off x="4067175" y="2420938"/>
            <a:ext cx="823913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85800"/>
            <a:ext cx="5513388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3095625" y="3141663"/>
            <a:ext cx="2847975" cy="27257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360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Qu’</a:t>
            </a:r>
            <a:r>
              <a:rPr lang="en-GB" sz="3600">
                <a:solidFill>
                  <a:srgbClr val="00CC66"/>
                </a:solidFill>
                <a:latin typeface="Comic Sans MS" pitchFamily="66" charset="0"/>
                <a:cs typeface="Arial" charset="0"/>
              </a:rPr>
              <a:t>est-</a:t>
            </a:r>
            <a:r>
              <a:rPr lang="en-GB" sz="360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ce </a:t>
            </a:r>
          </a:p>
          <a:p>
            <a:pPr algn="ctr"/>
            <a:r>
              <a:rPr lang="en-GB" sz="360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qu’on </a:t>
            </a:r>
            <a:r>
              <a:rPr lang="en-GB" sz="3600">
                <a:solidFill>
                  <a:srgbClr val="00CC66"/>
                </a:solidFill>
                <a:latin typeface="Comic Sans MS" pitchFamily="66" charset="0"/>
                <a:cs typeface="Arial" charset="0"/>
              </a:rPr>
              <a:t>va faire</a:t>
            </a:r>
            <a:r>
              <a:rPr lang="en-GB" sz="360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</a:t>
            </a:r>
          </a:p>
          <a:p>
            <a:pPr algn="ctr"/>
            <a:r>
              <a:rPr lang="en-GB" sz="360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aujourd’hui ?</a:t>
            </a:r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3132138" y="3141663"/>
            <a:ext cx="2847975" cy="27257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360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Quel </a:t>
            </a:r>
            <a:r>
              <a:rPr lang="en-GB" sz="3600">
                <a:solidFill>
                  <a:srgbClr val="3399FF"/>
                </a:solidFill>
                <a:latin typeface="Comic Sans MS" pitchFamily="66" charset="0"/>
                <a:cs typeface="Arial" charset="0"/>
              </a:rPr>
              <a:t>temps</a:t>
            </a:r>
            <a:r>
              <a:rPr lang="en-GB" sz="360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</a:t>
            </a:r>
          </a:p>
          <a:p>
            <a:pPr algn="ctr"/>
            <a:r>
              <a:rPr lang="en-GB" sz="3600">
                <a:solidFill>
                  <a:srgbClr val="00CC66"/>
                </a:solidFill>
                <a:latin typeface="Comic Sans MS" pitchFamily="66" charset="0"/>
                <a:cs typeface="Arial" charset="0"/>
              </a:rPr>
              <a:t>fait-il</a:t>
            </a:r>
            <a:r>
              <a:rPr lang="en-GB" sz="360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191000" y="2438400"/>
            <a:ext cx="434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latin typeface="Comic Sans MS" pitchFamily="66" charset="0"/>
              </a:rPr>
              <a:t>Il fait froid.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GB"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Quel </a:t>
            </a:r>
            <a:r>
              <a:rPr lang="en-GB" sz="600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temps</a:t>
            </a:r>
            <a:r>
              <a:rPr lang="en-GB" sz="6000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fait-il</a:t>
            </a:r>
            <a:r>
              <a:rPr lang="en-GB"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?</a:t>
            </a:r>
          </a:p>
        </p:txBody>
      </p:sp>
      <p:pic>
        <p:nvPicPr>
          <p:cNvPr id="8197" name="Picture 5" descr="MCj042983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565400"/>
            <a:ext cx="2665412" cy="2236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191000" y="2438400"/>
            <a:ext cx="434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latin typeface="Comic Sans MS" pitchFamily="66" charset="0"/>
              </a:rPr>
              <a:t>Il fait chaud.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GB"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Quel </a:t>
            </a:r>
            <a:r>
              <a:rPr lang="en-GB" sz="600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temps</a:t>
            </a:r>
            <a:r>
              <a:rPr lang="en-GB" sz="6000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fait-il</a:t>
            </a:r>
            <a:r>
              <a:rPr lang="en-GB"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?</a:t>
            </a:r>
          </a:p>
        </p:txBody>
      </p:sp>
      <p:pic>
        <p:nvPicPr>
          <p:cNvPr id="9221" name="Picture 5" descr="MCj042448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492375"/>
            <a:ext cx="2843212" cy="260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248400" y="243840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latin typeface="Comic Sans MS" pitchFamily="66" charset="0"/>
              </a:rPr>
              <a:t>neige.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029200" y="2438400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latin typeface="Comic Sans MS" pitchFamily="66" charset="0"/>
              </a:rPr>
              <a:t>Il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GB"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Quel </a:t>
            </a:r>
            <a:r>
              <a:rPr lang="en-GB" sz="600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temps</a:t>
            </a:r>
            <a:r>
              <a:rPr lang="en-GB" sz="6000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fait-il</a:t>
            </a:r>
            <a:r>
              <a:rPr lang="en-GB"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?</a:t>
            </a:r>
          </a:p>
        </p:txBody>
      </p:sp>
      <p:pic>
        <p:nvPicPr>
          <p:cNvPr id="7174" name="Picture 6" descr="MCj0432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017713"/>
            <a:ext cx="2808287" cy="280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096000" y="243840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latin typeface="Comic Sans MS" pitchFamily="66" charset="0"/>
              </a:rPr>
              <a:t>pleut.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181600" y="2438400"/>
            <a:ext cx="76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latin typeface="Comic Sans MS" pitchFamily="66" charset="0"/>
              </a:rPr>
              <a:t>Il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GB"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Quel </a:t>
            </a:r>
            <a:r>
              <a:rPr lang="en-GB" sz="600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temps</a:t>
            </a:r>
            <a:r>
              <a:rPr lang="en-GB" sz="6000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fait-il</a:t>
            </a:r>
            <a:r>
              <a:rPr lang="en-GB"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?</a:t>
            </a:r>
          </a:p>
        </p:txBody>
      </p:sp>
      <p:pic>
        <p:nvPicPr>
          <p:cNvPr id="6150" name="Picture 6" descr="MCj043825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636838"/>
            <a:ext cx="2735262" cy="18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8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7384</TotalTime>
  <Words>540</Words>
  <Application>Microsoft Office PowerPoint</Application>
  <PresentationFormat>On-screen Show (4:3)</PresentationFormat>
  <Paragraphs>152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 Black</vt:lpstr>
      <vt:lpstr>Calibri</vt:lpstr>
      <vt:lpstr>Comic Sans MS</vt:lpstr>
      <vt:lpstr>Constantia</vt:lpstr>
      <vt:lpstr>Jokerman</vt:lpstr>
      <vt:lpstr>Showcard Gothic</vt:lpstr>
      <vt:lpstr>Wingdings 2</vt:lpstr>
      <vt:lpstr>Débit</vt:lpstr>
      <vt:lpstr>Clip</vt:lpstr>
      <vt:lpstr>Bonjour_________ Comment ça va?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Avec ton partenaire</vt:lpstr>
      <vt:lpstr>PowerPoint Presentation</vt:lpstr>
      <vt:lpstr>PowerPoint Presentation</vt:lpstr>
      <vt:lpstr>PowerPoint Presentation</vt:lpstr>
      <vt:lpstr>PowerPoint Presentation</vt:lpstr>
      <vt:lpstr>Avec ton partenaire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J’habite en…</dc:title>
  <dc:creator>Jen</dc:creator>
  <cp:lastModifiedBy>Alena Demongeot</cp:lastModifiedBy>
  <cp:revision>355</cp:revision>
  <cp:lastPrinted>2019-01-16T15:59:40Z</cp:lastPrinted>
  <dcterms:created xsi:type="dcterms:W3CDTF">2008-10-19T13:17:50Z</dcterms:created>
  <dcterms:modified xsi:type="dcterms:W3CDTF">2019-01-29T09:14:54Z</dcterms:modified>
</cp:coreProperties>
</file>