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22517-FF33-4685-892B-951A7A66BB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4800" dirty="0"/>
              <a:t>Quelle </a:t>
            </a:r>
            <a:r>
              <a:rPr lang="en-GB" sz="4800" dirty="0" err="1"/>
              <a:t>est</a:t>
            </a:r>
            <a:r>
              <a:rPr lang="en-GB" sz="4800" dirty="0"/>
              <a:t> ta fête </a:t>
            </a:r>
            <a:r>
              <a:rPr lang="en-GB" sz="4800" dirty="0" err="1"/>
              <a:t>préférée</a:t>
            </a:r>
            <a:r>
              <a:rPr lang="en-GB" sz="4800" dirty="0"/>
              <a:t>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C2500-B52E-44D6-B2BC-4093D75731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Describing a festival photo</a:t>
            </a:r>
          </a:p>
        </p:txBody>
      </p:sp>
    </p:spTree>
    <p:extLst>
      <p:ext uri="{BB962C8B-B14F-4D97-AF65-F5344CB8AC3E}">
        <p14:creationId xmlns:p14="http://schemas.microsoft.com/office/powerpoint/2010/main" val="2829531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07F7A-723E-4528-ACF3-EAE3A486C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Starter -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C5A5B-D829-4D58-8969-9FB941897B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/>
              <a:t>Exercice</a:t>
            </a:r>
            <a:r>
              <a:rPr lang="en-GB" dirty="0"/>
              <a:t> 4, page 35 – </a:t>
            </a:r>
            <a:r>
              <a:rPr lang="en-GB" dirty="0" err="1"/>
              <a:t>traduis</a:t>
            </a: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Every year I look forward to my birthday.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 the morning, I visit my friends.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 the afternoon, I finish my homework.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In the evening, I meet my dad in town.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He chooses a restaurant and then we watch a film.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The film finishes at 10 o’clock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0C052-5417-476C-8B07-93904188254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Chaque</a:t>
            </a:r>
            <a:r>
              <a:rPr lang="en-GB" dirty="0"/>
              <a:t> </a:t>
            </a:r>
            <a:r>
              <a:rPr lang="en-GB" dirty="0" err="1"/>
              <a:t>année</a:t>
            </a:r>
            <a:r>
              <a:rPr lang="en-GB" dirty="0"/>
              <a:t>,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j’attends</a:t>
            </a: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 avec impatience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/>
              <a:t>mon </a:t>
            </a:r>
            <a:r>
              <a:rPr lang="en-GB" dirty="0" err="1"/>
              <a:t>anniversaire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Le </a:t>
            </a:r>
            <a:r>
              <a:rPr lang="en-GB" dirty="0" err="1"/>
              <a:t>matin</a:t>
            </a:r>
            <a:r>
              <a:rPr lang="en-GB" dirty="0"/>
              <a:t>, </a:t>
            </a: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je </a:t>
            </a:r>
            <a:r>
              <a:rPr lang="en-GB" dirty="0" err="1">
                <a:solidFill>
                  <a:schemeClr val="bg1"/>
                </a:solidFill>
                <a:highlight>
                  <a:srgbClr val="FFFF00"/>
                </a:highlight>
              </a:rPr>
              <a:t>visite</a:t>
            </a:r>
            <a:r>
              <a:rPr lang="en-GB" dirty="0">
                <a:solidFill>
                  <a:schemeClr val="bg1"/>
                </a:solidFill>
                <a:highlight>
                  <a:srgbClr val="FFFF00"/>
                </a:highlight>
              </a:rPr>
              <a:t> </a:t>
            </a:r>
            <a:r>
              <a:rPr lang="en-GB" dirty="0" err="1"/>
              <a:t>mes</a:t>
            </a:r>
            <a:r>
              <a:rPr lang="en-GB" dirty="0"/>
              <a:t> </a:t>
            </a:r>
            <a:r>
              <a:rPr lang="en-GB" dirty="0" err="1"/>
              <a:t>amis</a:t>
            </a:r>
            <a:r>
              <a:rPr lang="en-GB" dirty="0"/>
              <a:t>/</a:t>
            </a:r>
            <a:r>
              <a:rPr lang="en-GB" dirty="0" err="1"/>
              <a:t>copains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L’après</a:t>
            </a:r>
            <a:r>
              <a:rPr lang="en-GB" dirty="0"/>
              <a:t>-midi, </a:t>
            </a:r>
            <a:r>
              <a:rPr lang="en-GB" dirty="0">
                <a:solidFill>
                  <a:schemeClr val="bg1"/>
                </a:solidFill>
                <a:highlight>
                  <a:srgbClr val="00FF00"/>
                </a:highlight>
              </a:rPr>
              <a:t>je </a:t>
            </a:r>
            <a:r>
              <a:rPr lang="en-GB" dirty="0" err="1">
                <a:solidFill>
                  <a:schemeClr val="bg1"/>
                </a:solidFill>
                <a:highlight>
                  <a:srgbClr val="00FF00"/>
                </a:highlight>
              </a:rPr>
              <a:t>finis</a:t>
            </a:r>
            <a:r>
              <a:rPr lang="en-GB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en-GB" dirty="0" err="1"/>
              <a:t>mes</a:t>
            </a:r>
            <a:r>
              <a:rPr lang="en-GB" dirty="0"/>
              <a:t> devoirs.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Le </a:t>
            </a:r>
            <a:r>
              <a:rPr lang="en-GB" dirty="0" err="1"/>
              <a:t>soir</a:t>
            </a:r>
            <a:r>
              <a:rPr lang="en-GB" dirty="0"/>
              <a:t>, </a:t>
            </a:r>
            <a:r>
              <a:rPr lang="en-GB" dirty="0">
                <a:solidFill>
                  <a:schemeClr val="bg1"/>
                </a:solidFill>
                <a:highlight>
                  <a:srgbClr val="00FFFF"/>
                </a:highlight>
              </a:rPr>
              <a:t>je </a:t>
            </a:r>
            <a:r>
              <a:rPr lang="en-GB" dirty="0" err="1">
                <a:solidFill>
                  <a:schemeClr val="bg1"/>
                </a:solidFill>
                <a:highlight>
                  <a:srgbClr val="00FFFF"/>
                </a:highlight>
              </a:rPr>
              <a:t>retrouve</a:t>
            </a:r>
            <a:r>
              <a:rPr lang="en-GB" dirty="0">
                <a:solidFill>
                  <a:schemeClr val="bg1"/>
                </a:solidFill>
                <a:highlight>
                  <a:srgbClr val="00FFFF"/>
                </a:highlight>
              </a:rPr>
              <a:t> </a:t>
            </a:r>
            <a:r>
              <a:rPr lang="en-GB" dirty="0"/>
              <a:t>mon </a:t>
            </a:r>
            <a:r>
              <a:rPr lang="en-GB" dirty="0" err="1"/>
              <a:t>père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ville</a:t>
            </a:r>
            <a:r>
              <a:rPr lang="en-GB" dirty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highlight>
                  <a:srgbClr val="00FF00"/>
                </a:highlight>
              </a:rPr>
              <a:t>Il </a:t>
            </a:r>
            <a:r>
              <a:rPr lang="en-GB" dirty="0" err="1">
                <a:solidFill>
                  <a:schemeClr val="bg1"/>
                </a:solidFill>
                <a:highlight>
                  <a:srgbClr val="00FF00"/>
                </a:highlight>
              </a:rPr>
              <a:t>choisit</a:t>
            </a:r>
            <a:r>
              <a:rPr lang="en-GB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en-GB" dirty="0"/>
              <a:t>un restaurant et </a:t>
            </a:r>
            <a:r>
              <a:rPr lang="en-GB" dirty="0" err="1"/>
              <a:t>puis</a:t>
            </a:r>
            <a:r>
              <a:rPr lang="en-GB" dirty="0"/>
              <a:t> </a:t>
            </a:r>
            <a:r>
              <a:rPr lang="en-GB" dirty="0">
                <a:solidFill>
                  <a:schemeClr val="bg1"/>
                </a:solidFill>
                <a:highlight>
                  <a:srgbClr val="00FFFF"/>
                </a:highlight>
              </a:rPr>
              <a:t>nous </a:t>
            </a:r>
            <a:r>
              <a:rPr lang="en-GB" dirty="0" err="1">
                <a:solidFill>
                  <a:schemeClr val="bg1"/>
                </a:solidFill>
                <a:highlight>
                  <a:srgbClr val="00FFFF"/>
                </a:highlight>
              </a:rPr>
              <a:t>regardons</a:t>
            </a:r>
            <a:r>
              <a:rPr lang="en-GB" dirty="0"/>
              <a:t> un film.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solidFill>
                  <a:schemeClr val="bg1"/>
                </a:solidFill>
                <a:highlight>
                  <a:srgbClr val="00FF00"/>
                </a:highlight>
              </a:rPr>
              <a:t>Le film </a:t>
            </a:r>
            <a:r>
              <a:rPr lang="en-GB" dirty="0" err="1">
                <a:solidFill>
                  <a:schemeClr val="bg1"/>
                </a:solidFill>
                <a:highlight>
                  <a:srgbClr val="00FF00"/>
                </a:highlight>
              </a:rPr>
              <a:t>finit</a:t>
            </a:r>
            <a:r>
              <a:rPr lang="en-GB" dirty="0">
                <a:solidFill>
                  <a:schemeClr val="bg1"/>
                </a:solidFill>
                <a:highlight>
                  <a:srgbClr val="00FF00"/>
                </a:highlight>
              </a:rPr>
              <a:t> </a:t>
            </a:r>
            <a:r>
              <a:rPr lang="en-GB" dirty="0"/>
              <a:t>à 22 </a:t>
            </a:r>
            <a:r>
              <a:rPr lang="en-GB" dirty="0" err="1"/>
              <a:t>heures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952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09604-BE47-42FD-9321-A7B26E79B5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Exercice</a:t>
            </a:r>
            <a:r>
              <a:rPr lang="en-GB" dirty="0"/>
              <a:t> </a:t>
            </a:r>
            <a:r>
              <a:rPr lang="en-GB" dirty="0" err="1"/>
              <a:t>d’écoute</a:t>
            </a:r>
            <a:r>
              <a:rPr lang="en-GB" dirty="0"/>
              <a:t> p35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811963-CF66-4184-9426-C103745342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Identifie</a:t>
            </a:r>
            <a:r>
              <a:rPr lang="en-GB" dirty="0"/>
              <a:t> la bonne photo!</a:t>
            </a:r>
          </a:p>
        </p:txBody>
      </p:sp>
    </p:spTree>
    <p:extLst>
      <p:ext uri="{BB962C8B-B14F-4D97-AF65-F5344CB8AC3E}">
        <p14:creationId xmlns:p14="http://schemas.microsoft.com/office/powerpoint/2010/main" val="2893286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AE2DC-B2E7-414B-95FD-37B8D798C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Parlez</a:t>
            </a:r>
            <a:r>
              <a:rPr lang="en-GB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15384-29DA-43B0-AF7A-B85F290F2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À deux, </a:t>
            </a:r>
            <a:r>
              <a:rPr lang="en-GB" dirty="0" err="1"/>
              <a:t>posez</a:t>
            </a:r>
            <a:r>
              <a:rPr lang="en-GB" dirty="0"/>
              <a:t> les trois questions </a:t>
            </a:r>
            <a:r>
              <a:rPr lang="en-GB" dirty="0" err="1"/>
              <a:t>l’un</a:t>
            </a:r>
            <a:r>
              <a:rPr lang="en-GB" dirty="0"/>
              <a:t> à </a:t>
            </a:r>
            <a:r>
              <a:rPr lang="en-GB" dirty="0" err="1"/>
              <a:t>l’autre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Qu’est-ce</a:t>
            </a:r>
            <a:r>
              <a:rPr lang="en-GB" dirty="0"/>
              <a:t> </a:t>
            </a:r>
            <a:r>
              <a:rPr lang="en-GB" dirty="0" err="1"/>
              <a:t>qu’il</a:t>
            </a:r>
            <a:r>
              <a:rPr lang="en-GB" dirty="0"/>
              <a:t> y a sur la photo?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Qu’est-ce</a:t>
            </a:r>
            <a:r>
              <a:rPr lang="en-GB" dirty="0"/>
              <a:t> </a:t>
            </a:r>
            <a:r>
              <a:rPr lang="en-GB" dirty="0" err="1"/>
              <a:t>qu’ils</a:t>
            </a:r>
            <a:r>
              <a:rPr lang="en-GB" dirty="0"/>
              <a:t>/ells portent?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Quelle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b="1" u="sng" dirty="0"/>
              <a:t>ta</a:t>
            </a:r>
            <a:r>
              <a:rPr lang="en-GB" dirty="0"/>
              <a:t> fête </a:t>
            </a:r>
            <a:r>
              <a:rPr lang="en-GB" dirty="0" err="1"/>
              <a:t>préférée</a:t>
            </a:r>
            <a:r>
              <a:rPr lang="en-GB" dirty="0"/>
              <a:t> et </a:t>
            </a:r>
            <a:r>
              <a:rPr lang="en-GB" dirty="0" err="1"/>
              <a:t>pourquoi</a:t>
            </a:r>
            <a:r>
              <a:rPr lang="en-GB" dirty="0"/>
              <a:t>?</a:t>
            </a:r>
          </a:p>
          <a:p>
            <a:pPr marL="457200" indent="-457200">
              <a:buFont typeface="+mj-lt"/>
              <a:buAutoNum type="arabicPeriod"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Utilisez</a:t>
            </a:r>
            <a:r>
              <a:rPr lang="en-GB" dirty="0"/>
              <a:t> le </a:t>
            </a:r>
            <a:r>
              <a:rPr lang="en-GB" dirty="0" err="1"/>
              <a:t>vocabulaire</a:t>
            </a:r>
            <a:r>
              <a:rPr lang="en-GB" dirty="0"/>
              <a:t> dans les cases </a:t>
            </a:r>
            <a:r>
              <a:rPr lang="en-GB" dirty="0" err="1"/>
              <a:t>bleues</a:t>
            </a:r>
            <a:r>
              <a:rPr lang="en-GB" dirty="0"/>
              <a:t> à la page 35 pour </a:t>
            </a:r>
            <a:r>
              <a:rPr lang="en-GB" dirty="0" err="1"/>
              <a:t>vous</a:t>
            </a:r>
            <a:r>
              <a:rPr lang="en-GB" dirty="0"/>
              <a:t> aider!</a:t>
            </a:r>
          </a:p>
        </p:txBody>
      </p:sp>
    </p:spTree>
    <p:extLst>
      <p:ext uri="{BB962C8B-B14F-4D97-AF65-F5344CB8AC3E}">
        <p14:creationId xmlns:p14="http://schemas.microsoft.com/office/powerpoint/2010/main" val="254280392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1042</TotalTime>
  <Words>187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Berlin</vt:lpstr>
      <vt:lpstr>Quelle est ta fête préférée?</vt:lpstr>
      <vt:lpstr>Starter - revision</vt:lpstr>
      <vt:lpstr>Exercice d’écoute p35</vt:lpstr>
      <vt:lpstr>Parlez!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Quelle est ta fête préférée?</dc:title>
  <dc:creator>Richard Morris</dc:creator>
  <cp:lastModifiedBy>Richard Morris</cp:lastModifiedBy>
  <cp:revision>4</cp:revision>
  <dcterms:created xsi:type="dcterms:W3CDTF">2020-01-13T17:21:08Z</dcterms:created>
  <dcterms:modified xsi:type="dcterms:W3CDTF">2020-01-14T10:43:10Z</dcterms:modified>
</cp:coreProperties>
</file>