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handoutMasterIdLst>
    <p:handoutMasterId r:id="rId20"/>
  </p:handoutMasterIdLst>
  <p:sldIdLst>
    <p:sldId id="256" r:id="rId5"/>
    <p:sldId id="257" r:id="rId6"/>
    <p:sldId id="258" r:id="rId7"/>
    <p:sldId id="269" r:id="rId8"/>
    <p:sldId id="270" r:id="rId9"/>
    <p:sldId id="262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7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6197"/>
  </p:normalViewPr>
  <p:slideViewPr>
    <p:cSldViewPr snapToGrid="0">
      <p:cViewPr varScale="1">
        <p:scale>
          <a:sx n="87" d="100"/>
          <a:sy n="87" d="100"/>
        </p:scale>
        <p:origin x="57" y="1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37A30-2D11-C3EC-1D25-CBD58B00A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3F2EE-3CBB-4EFC-F025-56B684D81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F994-1EF7-4F32-A86A-06C558201A8A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EBA07-091C-43C6-B401-6167B3913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8D403-F2D9-6CFD-D588-630A47850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F0D1-C627-45F4-A15B-896A6DC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79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24BDA-3FC9-ECF4-2310-8D7509D51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11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5371-A280-A521-7AF2-24093FF5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FBC66-28AC-EF7B-A477-A2FE47E1E987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2F15A-0955-457F-A884-E8E3E1082F9B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86BEF-F08A-129A-D0D0-030059311426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B050F6-A0CD-611A-DE74-51AE8576F1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A0F1A-FB51-76A4-C0B6-9E17F2AD8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1998" cy="685799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1475999" anchor="b" anchorCtr="0">
            <a:normAutofit/>
          </a:bodyPr>
          <a:lstStyle>
            <a:lvl1pPr algn="ctr">
              <a:defRPr sz="4000" b="1" i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of session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F2125-84DB-B5BF-3D1C-0A6A5CDBC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64223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8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438CE-7AB0-BEE2-DAE2-5F20E3A5F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0350"/>
            <a:ext cx="12106275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3C71E-FA7E-6F98-F560-0DCCED9E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47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1B7AD-A754-92AB-C8FE-42D5B23A6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5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FD67A-3EA4-3850-1CA3-31D66967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7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47AC55-C813-C8C8-E33A-A7317F68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95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6ADC-9008-D2A5-9F83-25197F30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C5C8-3668-5161-0EE1-2BA3FF64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E0AD5-9FBA-7156-3D8A-D6A1FC5BEB7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09C95-3E9F-51EE-8659-FB69289D15B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C0793-7A19-C5DD-45AD-B522D4F6CD41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4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40E-9479-1D6B-7FBB-D99BFF7B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7289-04CC-87FA-9806-D1AE36693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11492-A779-3A11-2FE1-75DBE266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ACB7F-EE29-64FC-E388-3B788B817B5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9A8B9-D831-3C7C-0037-7A0950F9F8C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BC42A-31F6-5030-3662-19A21D9ED01F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3E6-1813-867E-AAED-90D42EA9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B699-A47D-C17A-9C2F-783AE381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1343D-02B0-35D8-E084-E5C763109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073A0-DB93-F0A8-2AD2-528A85D7A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2059E-2473-5172-3772-7FDF84D5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C6BF6-349D-884F-8CEF-E44C871B92B6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460D2-8A5D-A03D-567B-22825798089E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C6BA74-5930-A11D-5DE9-96A7653807A5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7A87-CAA3-F2C8-CC89-DC4B8F73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059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9F34-EB5C-6CC7-62AC-AF682297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5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37E1-19BA-CD2F-3C15-BC90957AB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Messaging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8D7E310-CD02-4FF9-0F4D-FDE407096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2452-92FD-F7F3-13F2-F63D2CC3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42F-F440-56B7-502F-79F982FA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3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026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When it is essential to call all the stations on the net, the proword ALL STATIONS is used</a:t>
            </a:r>
          </a:p>
          <a:p>
            <a:pPr marL="0" lvl="0" indent="0">
              <a:buNone/>
            </a:pPr>
            <a:endParaRPr lang="en-US" noProof="0" dirty="0"/>
          </a:p>
          <a:p>
            <a:pPr lvl="0"/>
            <a:r>
              <a:rPr lang="en-US" dirty="0"/>
              <a:t>Unless a reply is needed, an ALL STATIONS call will end with the proword OUT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If a reply is needed, then the stations need to answer in the correct order:</a:t>
            </a:r>
          </a:p>
          <a:p>
            <a:pPr lvl="1"/>
            <a:r>
              <a:rPr lang="en-US" dirty="0"/>
              <a:t>You will be told the order you need to answer</a:t>
            </a:r>
          </a:p>
          <a:p>
            <a:endParaRPr lang="en-US" dirty="0"/>
          </a:p>
          <a:p>
            <a:pPr lvl="2"/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2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DF11-CE74-6C7A-4B97-2C0E7ED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E378-FDF0-17D8-2EF2-EAE1ECFA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noProof="0" dirty="0"/>
              <a:t>Ø:		Hello </a:t>
            </a:r>
            <a:r>
              <a:rPr lang="en-US" u="sng" noProof="0" dirty="0"/>
              <a:t>all stations</a:t>
            </a:r>
            <a:r>
              <a:rPr lang="en-US" noProof="0" dirty="0"/>
              <a:t> this is Ø, move now, over 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A2</a:t>
            </a:r>
            <a:r>
              <a:rPr lang="en-US" noProof="0" dirty="0"/>
              <a:t>Ø </a:t>
            </a:r>
            <a:r>
              <a:rPr lang="en-US" dirty="0"/>
              <a:t>:	A2</a:t>
            </a:r>
            <a:r>
              <a:rPr lang="en-US" noProof="0" dirty="0"/>
              <a:t>Ø</a:t>
            </a:r>
            <a:r>
              <a:rPr lang="en-US" dirty="0"/>
              <a:t>, roger, out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C22D:	C22D, roger, out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D1</a:t>
            </a:r>
            <a:r>
              <a:rPr lang="en-US" noProof="0" dirty="0"/>
              <a:t>ØC:	</a:t>
            </a:r>
            <a:r>
              <a:rPr lang="en-US" dirty="0"/>
              <a:t>D1</a:t>
            </a:r>
            <a:r>
              <a:rPr lang="en-US" noProof="0" dirty="0"/>
              <a:t>ØC, roger, out</a:t>
            </a:r>
          </a:p>
          <a:p>
            <a:pPr lvl="0"/>
            <a:endParaRPr lang="en-US" dirty="0"/>
          </a:p>
          <a:p>
            <a:pPr lvl="0"/>
            <a:r>
              <a:rPr lang="en-US" noProof="0" dirty="0"/>
              <a:t>D11D: 	D11D, roger, out 	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3FD75-3013-BD83-A078-6D4D62FB105B}"/>
              </a:ext>
            </a:extLst>
          </p:cNvPr>
          <p:cNvSpPr txBox="1"/>
          <p:nvPr/>
        </p:nvSpPr>
        <p:spPr>
          <a:xfrm>
            <a:off x="6988029" y="705129"/>
            <a:ext cx="317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Ø, A2Ø, C22D, D1ØC, D11D</a:t>
            </a:r>
          </a:p>
        </p:txBody>
      </p:sp>
    </p:spTree>
    <p:extLst>
      <p:ext uri="{BB962C8B-B14F-4D97-AF65-F5344CB8AC3E}">
        <p14:creationId xmlns:p14="http://schemas.microsoft.com/office/powerpoint/2010/main" val="44908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DF11-CE74-6C7A-4B97-2C0E7ED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E378-FDF0-17D8-2EF2-EAE1ECFA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Ø:		Hello all stations this is Ø, move now, out </a:t>
            </a:r>
          </a:p>
          <a:p>
            <a:pPr lvl="0"/>
            <a:endParaRPr lang="en-US" noProof="0" dirty="0"/>
          </a:p>
          <a:p>
            <a:pPr marL="0" lvl="0" indent="0">
              <a:buNone/>
            </a:pPr>
            <a:endParaRPr lang="en-US" noProof="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3FD75-3013-BD83-A078-6D4D62FB105B}"/>
              </a:ext>
            </a:extLst>
          </p:cNvPr>
          <p:cNvSpPr txBox="1"/>
          <p:nvPr/>
        </p:nvSpPr>
        <p:spPr>
          <a:xfrm>
            <a:off x="6988029" y="705129"/>
            <a:ext cx="317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Ø, A2Ø, C22D, D1ØC, D11D</a:t>
            </a:r>
          </a:p>
        </p:txBody>
      </p:sp>
    </p:spTree>
    <p:extLst>
      <p:ext uri="{BB962C8B-B14F-4D97-AF65-F5344CB8AC3E}">
        <p14:creationId xmlns:p14="http://schemas.microsoft.com/office/powerpoint/2010/main" val="15603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We can now follow a standard</a:t>
            </a:r>
            <a:r>
              <a:rPr lang="en-US" dirty="0"/>
              <a:t> way of having conversations to send simple messages on the radio net</a:t>
            </a:r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3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noProof="0" dirty="0">
                <a:latin typeface="Arial"/>
                <a:cs typeface="Arial"/>
              </a:rPr>
              <a:t>What proword is used to say you have received the last message satisfactorily</a:t>
            </a:r>
            <a:r>
              <a:rPr lang="en-US" dirty="0">
                <a:latin typeface="Arial"/>
                <a:cs typeface="Arial"/>
              </a:rPr>
              <a:t>?</a:t>
            </a:r>
            <a:endParaRPr lang="en-US" noProof="0" dirty="0"/>
          </a:p>
          <a:p>
            <a:pPr lvl="0"/>
            <a:r>
              <a:rPr lang="en-US"/>
              <a:t>What proword </a:t>
            </a:r>
            <a:r>
              <a:rPr lang="en-US" dirty="0"/>
              <a:t>do you use to start a conversation on the radio?</a:t>
            </a:r>
          </a:p>
          <a:p>
            <a:pPr lvl="0"/>
            <a:r>
              <a:rPr lang="en-US" dirty="0">
                <a:latin typeface="Arial"/>
                <a:cs typeface="Arial"/>
              </a:rPr>
              <a:t>What prowords would you use to say you will get back to them with the information?</a:t>
            </a:r>
          </a:p>
          <a:p>
            <a:pPr lvl="0"/>
            <a:r>
              <a:rPr lang="en-US" dirty="0">
                <a:latin typeface="Arial"/>
                <a:cs typeface="Arial"/>
              </a:rPr>
              <a:t>What proword would you use to contact everyone on the net?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03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D6BBF-465C-CFC1-43AA-8F4C89B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BB7F1-4B2B-1AE5-3543-B7B6BFE3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By the end of this lesson, you will be able to: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Construct and send a simple radio message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 that you can effectively communicate information to members of your section</a:t>
            </a:r>
          </a:p>
        </p:txBody>
      </p:sp>
    </p:spTree>
    <p:extLst>
      <p:ext uri="{BB962C8B-B14F-4D97-AF65-F5344CB8AC3E}">
        <p14:creationId xmlns:p14="http://schemas.microsoft.com/office/powerpoint/2010/main" val="7501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noProof="0" dirty="0"/>
              <a:t>What makes it hard to communicate on the PRR?</a:t>
            </a:r>
          </a:p>
          <a:p>
            <a:pPr lvl="1"/>
            <a:r>
              <a:rPr lang="en-US" dirty="0"/>
              <a:t>Only one person can speak at a time</a:t>
            </a:r>
          </a:p>
          <a:p>
            <a:r>
              <a:rPr lang="en-US" noProof="0" dirty="0"/>
              <a:t>We must use a standard format to communicate so that only one person speaks at a time – like a phone conversation:</a:t>
            </a:r>
          </a:p>
          <a:p>
            <a:pPr lvl="1"/>
            <a:r>
              <a:rPr lang="en-US" dirty="0"/>
              <a:t>Hello Bill, it’s Ben, where are you?</a:t>
            </a:r>
          </a:p>
          <a:p>
            <a:r>
              <a:rPr lang="en-US" dirty="0"/>
              <a:t>We don’t want to give away who we are (remember COIL – COMSEC) so we use a callsign instead of our name</a:t>
            </a:r>
          </a:p>
          <a:p>
            <a:r>
              <a:rPr lang="en-US" dirty="0"/>
              <a:t>We also need to tell the other person if we expect them to reply</a:t>
            </a:r>
          </a:p>
          <a:p>
            <a:r>
              <a:rPr lang="en-US" dirty="0"/>
              <a:t>We say our callsign at the beginning of each transmission, apart from the initial start of the conversation</a:t>
            </a:r>
          </a:p>
          <a:p>
            <a:pPr lvl="1"/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84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noProof="0" dirty="0"/>
              <a:t>Callsigns are made up of letters and figures to identify a communication station, </a:t>
            </a:r>
            <a:r>
              <a:rPr lang="en-US" noProof="0" dirty="0" err="1"/>
              <a:t>organisation</a:t>
            </a:r>
            <a:r>
              <a:rPr lang="en-US" noProof="0" dirty="0"/>
              <a:t>, or an individual on a radio net</a:t>
            </a:r>
          </a:p>
          <a:p>
            <a:pPr lvl="0"/>
            <a:r>
              <a:rPr lang="en-US" noProof="0" dirty="0"/>
              <a:t>Callsigns are </a:t>
            </a:r>
            <a:r>
              <a:rPr lang="en-US" dirty="0"/>
              <a:t>similar to a mobile phone number</a:t>
            </a:r>
            <a:endParaRPr lang="en-US" noProof="0" dirty="0"/>
          </a:p>
          <a:p>
            <a:pPr lvl="1"/>
            <a:r>
              <a:rPr lang="en-US" dirty="0"/>
              <a:t>They relate to a person but not by name</a:t>
            </a:r>
            <a:endParaRPr lang="en-US" noProof="0" dirty="0"/>
          </a:p>
          <a:p>
            <a:pPr lvl="0"/>
            <a:r>
              <a:rPr lang="en-US" dirty="0"/>
              <a:t>Letters are always spoken phonetically</a:t>
            </a:r>
          </a:p>
          <a:p>
            <a:pPr lvl="0"/>
            <a:r>
              <a:rPr lang="en-US" noProof="0" dirty="0"/>
              <a:t>Figures are always pronounced digit by digit</a:t>
            </a:r>
            <a:r>
              <a:rPr lang="en-US" dirty="0"/>
              <a:t>:</a:t>
            </a:r>
          </a:p>
          <a:p>
            <a:pPr lvl="1"/>
            <a:r>
              <a:rPr lang="en-US" noProof="0" dirty="0"/>
              <a:t>A12B  		Alpha One Two Brav</a:t>
            </a:r>
            <a:r>
              <a:rPr lang="en-US" dirty="0"/>
              <a:t>o</a:t>
            </a:r>
          </a:p>
          <a:p>
            <a:pPr lvl="1"/>
            <a:r>
              <a:rPr lang="en-US" noProof="0" dirty="0"/>
              <a:t>W2ØD		Whiskey Two Zero Delta</a:t>
            </a:r>
          </a:p>
          <a:p>
            <a:r>
              <a:rPr lang="en-US" dirty="0"/>
              <a:t>Everyone will be allocated and told their callsign</a:t>
            </a:r>
          </a:p>
          <a:p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/>
              <a:t>We use prowords that have specific meanings that everyone should know:</a:t>
            </a:r>
          </a:p>
          <a:p>
            <a:pPr lvl="1"/>
            <a:r>
              <a:rPr lang="en-US" dirty="0"/>
              <a:t>HELLO		</a:t>
            </a:r>
            <a:r>
              <a:rPr lang="en-US" noProof="0" dirty="0"/>
              <a:t>Used to alert</a:t>
            </a:r>
            <a:r>
              <a:rPr lang="en-US" dirty="0"/>
              <a:t> the net that a new conversation is starting</a:t>
            </a:r>
          </a:p>
          <a:p>
            <a:pPr lvl="1"/>
            <a:r>
              <a:rPr lang="en-US" noProof="0" dirty="0"/>
              <a:t>ROGER 	I have received your last message</a:t>
            </a:r>
          </a:p>
          <a:p>
            <a:pPr lvl="1"/>
            <a:r>
              <a:rPr lang="en-US" dirty="0"/>
              <a:t>OVER		</a:t>
            </a:r>
            <a:r>
              <a:rPr lang="en-US" noProof="0" dirty="0"/>
              <a:t>I have finished transmitting and need a response</a:t>
            </a:r>
          </a:p>
          <a:p>
            <a:pPr lvl="1"/>
            <a:r>
              <a:rPr lang="en-US" dirty="0"/>
              <a:t>OUT 		I have finished transmitting and no response is required</a:t>
            </a:r>
          </a:p>
          <a:p>
            <a:pPr lvl="1"/>
            <a:r>
              <a:rPr lang="en-US" dirty="0"/>
              <a:t>OUT TO YOU	I have finished talking to you, I do not need a response, 			and I’m now going to start a new conversation with 				someone else</a:t>
            </a:r>
          </a:p>
          <a:p>
            <a:pPr lvl="1"/>
            <a:r>
              <a:rPr lang="en-US" dirty="0"/>
              <a:t>WAIT OUT	I have finished talking to you and need time to get an 				answer together</a:t>
            </a:r>
          </a:p>
          <a:p>
            <a:endParaRPr lang="en-US" dirty="0"/>
          </a:p>
          <a:p>
            <a:pPr lvl="2"/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2452-92FD-F7F3-13F2-F63D2CC3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42F-F440-56B7-502F-79F982FA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01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DF11-CE74-6C7A-4B97-2C0E7ED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E378-FDF0-17D8-2EF2-EAE1ECFA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A12C:		</a:t>
            </a:r>
            <a:r>
              <a:rPr lang="en-US" u="sng" noProof="0" dirty="0"/>
              <a:t>Hello</a:t>
            </a:r>
            <a:r>
              <a:rPr lang="en-US" noProof="0" dirty="0"/>
              <a:t> A13D </a:t>
            </a:r>
            <a:r>
              <a:rPr lang="en-US" u="sng" noProof="0" dirty="0"/>
              <a:t>this is </a:t>
            </a:r>
            <a:r>
              <a:rPr lang="en-US" noProof="0" dirty="0"/>
              <a:t>A12C, move now </a:t>
            </a:r>
            <a:r>
              <a:rPr lang="en-US" u="sng" noProof="0" dirty="0"/>
              <a:t>over</a:t>
            </a:r>
            <a:r>
              <a:rPr lang="en-US" noProof="0" dirty="0"/>
              <a:t> 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A13D:		A13D, </a:t>
            </a:r>
            <a:r>
              <a:rPr lang="en-US" u="sng" dirty="0"/>
              <a:t>roger</a:t>
            </a:r>
            <a:r>
              <a:rPr lang="en-US" dirty="0"/>
              <a:t> </a:t>
            </a:r>
            <a:r>
              <a:rPr lang="en-US" u="sng" dirty="0"/>
              <a:t>out</a:t>
            </a:r>
            <a:endParaRPr lang="en-US" u="sng" noProof="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3FD75-3013-BD83-A078-6D4D62FB105B}"/>
              </a:ext>
            </a:extLst>
          </p:cNvPr>
          <p:cNvSpPr txBox="1"/>
          <p:nvPr/>
        </p:nvSpPr>
        <p:spPr>
          <a:xfrm>
            <a:off x="8306910" y="705129"/>
            <a:ext cx="18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A12C, A13D </a:t>
            </a:r>
          </a:p>
        </p:txBody>
      </p:sp>
    </p:spTree>
    <p:extLst>
      <p:ext uri="{BB962C8B-B14F-4D97-AF65-F5344CB8AC3E}">
        <p14:creationId xmlns:p14="http://schemas.microsoft.com/office/powerpoint/2010/main" val="13514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DF11-CE74-6C7A-4B97-2C0E7ED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E378-FDF0-17D8-2EF2-EAE1ECFA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D1ØC:	</a:t>
            </a:r>
            <a:r>
              <a:rPr lang="en-US" dirty="0"/>
              <a:t>Hello  D2Ø this is </a:t>
            </a:r>
            <a:r>
              <a:rPr lang="en-US" noProof="0" dirty="0"/>
              <a:t>D1ØC</a:t>
            </a:r>
            <a:r>
              <a:rPr lang="en-US" dirty="0"/>
              <a:t>, request </a:t>
            </a:r>
            <a:r>
              <a:rPr lang="en-US" dirty="0" err="1"/>
              <a:t>replen</a:t>
            </a:r>
            <a:r>
              <a:rPr lang="en-US" dirty="0"/>
              <a:t> at 1300hrs, 		over</a:t>
            </a:r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dirty="0"/>
              <a:t>D2Ø :	D1ØC, roger, out to you, hello D21 this is D2Ø, 			prepare stores for D1</a:t>
            </a:r>
            <a:r>
              <a:rPr lang="en-US" noProof="0" dirty="0"/>
              <a:t>ØC, over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D21:	D21, roger, out</a:t>
            </a:r>
          </a:p>
          <a:p>
            <a:pPr lvl="0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3FD75-3013-BD83-A078-6D4D62FB105B}"/>
              </a:ext>
            </a:extLst>
          </p:cNvPr>
          <p:cNvSpPr txBox="1"/>
          <p:nvPr/>
        </p:nvSpPr>
        <p:spPr>
          <a:xfrm>
            <a:off x="7994708" y="705129"/>
            <a:ext cx="21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D1ØC, D2Ø, D21</a:t>
            </a:r>
          </a:p>
        </p:txBody>
      </p:sp>
    </p:spTree>
    <p:extLst>
      <p:ext uri="{BB962C8B-B14F-4D97-AF65-F5344CB8AC3E}">
        <p14:creationId xmlns:p14="http://schemas.microsoft.com/office/powerpoint/2010/main" val="81811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DF11-CE74-6C7A-4B97-2C0E7ED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E378-FDF0-17D8-2EF2-EAE1ECFA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/>
              <a:t>T42:	</a:t>
            </a:r>
            <a:r>
              <a:rPr lang="en-US" dirty="0"/>
              <a:t>Hello E3</a:t>
            </a:r>
            <a:r>
              <a:rPr lang="en-GB" dirty="0"/>
              <a:t>Ø</a:t>
            </a:r>
            <a:r>
              <a:rPr lang="en-US" dirty="0"/>
              <a:t> this is T42,what is your ETA at my location, 			over</a:t>
            </a:r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dirty="0"/>
              <a:t>E3Ø:	E3Ø, roger wait out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i="1" dirty="0"/>
              <a:t>…E3Ø goes off to get the information…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E3Ø:	Hello T42 this is E3Ø, my ETA is 1345 hrs over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T42:	T42, roger out</a:t>
            </a:r>
          </a:p>
          <a:p>
            <a:pPr lvl="0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3FD75-3013-BD83-A078-6D4D62FB105B}"/>
              </a:ext>
            </a:extLst>
          </p:cNvPr>
          <p:cNvSpPr txBox="1"/>
          <p:nvPr/>
        </p:nvSpPr>
        <p:spPr>
          <a:xfrm>
            <a:off x="8306910" y="705129"/>
            <a:ext cx="18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T42, E3Ø </a:t>
            </a:r>
          </a:p>
        </p:txBody>
      </p:sp>
    </p:spTree>
    <p:extLst>
      <p:ext uri="{BB962C8B-B14F-4D97-AF65-F5344CB8AC3E}">
        <p14:creationId xmlns:p14="http://schemas.microsoft.com/office/powerpoint/2010/main" val="2007159957"/>
      </p:ext>
    </p:extLst>
  </p:cSld>
  <p:clrMapOvr>
    <a:masterClrMapping/>
  </p:clrMapOvr>
</p:sld>
</file>

<file path=ppt/theme/theme1.xml><?xml version="1.0" encoding="utf-8"?>
<a:theme xmlns:a="http://schemas.openxmlformats.org/drawingml/2006/main" name="CIS 23 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S 23 V4" id="{0DD79F84-4417-4560-854D-E8F4B61A3BFB}" vid="{F258099B-4579-453B-9F61-E896F2143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uploaded_x0020_to_x0020_ACRC xmlns="4df9a44c-312f-44d8-942a-4790040e6f20">false</uploaded_x0020_to_x0020_ACR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1D8D5E84AE04A85D3AF7F5A34477C" ma:contentTypeVersion="3" ma:contentTypeDescription="Create a new document." ma:contentTypeScope="" ma:versionID="db3aa80d5f8e1bda8ef3e5fb21f1bebb">
  <xsd:schema xmlns:xsd="http://www.w3.org/2001/XMLSchema" xmlns:xs="http://www.w3.org/2001/XMLSchema" xmlns:p="http://schemas.microsoft.com/office/2006/metadata/properties" xmlns:ns2="d0615d5f-0aee-497d-acfe-38b123cae131" xmlns:ns3="http://schemas.microsoft.com/sharepoint/v4" xmlns:ns4="4df9a44c-312f-44d8-942a-4790040e6f20" targetNamespace="http://schemas.microsoft.com/office/2006/metadata/properties" ma:root="true" ma:fieldsID="e7d607af42a9dbe4f45f15112e85b04f" ns2:_="" ns3:_="" ns4:_="">
    <xsd:import namespace="d0615d5f-0aee-497d-acfe-38b123cae131"/>
    <xsd:import namespace="http://schemas.microsoft.com/sharepoint/v4"/>
    <xsd:import namespace="4df9a44c-312f-44d8-942a-4790040e6f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4:uploaded_x0020_to_x0020_ACR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15d5f-0aee-497d-acfe-38b123cae1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9a44c-312f-44d8-942a-4790040e6f20" elementFormDefault="qualified">
    <xsd:import namespace="http://schemas.microsoft.com/office/2006/documentManagement/types"/>
    <xsd:import namespace="http://schemas.microsoft.com/office/infopath/2007/PartnerControls"/>
    <xsd:element name="uploaded_x0020_to_x0020_ACRC" ma:index="10" nillable="true" ma:displayName="uploaded to ACRC" ma:default="0" ma:internalName="uploaded_x0020_to_x0020_ACR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09305-B5B9-40BD-904B-D7600EAA95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C1FA4-C3A9-49DC-8B5C-810C14B801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4df9a44c-312f-44d8-942a-4790040e6f20"/>
  </ds:schemaRefs>
</ds:datastoreItem>
</file>

<file path=customXml/itemProps3.xml><?xml version="1.0" encoding="utf-8"?>
<ds:datastoreItem xmlns:ds="http://schemas.openxmlformats.org/officeDocument/2006/customXml" ds:itemID="{014C8964-3592-4DDA-B37B-26FB3E305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15d5f-0aee-497d-acfe-38b123cae131"/>
    <ds:schemaRef ds:uri="http://schemas.microsoft.com/sharepoint/v4"/>
    <ds:schemaRef ds:uri="4df9a44c-312f-44d8-942a-4790040e6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 23 V4</Template>
  <TotalTime>0</TotalTime>
  <Words>716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CIS 23 V4</vt:lpstr>
      <vt:lpstr>Basic Messaging</vt:lpstr>
      <vt:lpstr>Aims</vt:lpstr>
      <vt:lpstr>Radio Messages</vt:lpstr>
      <vt:lpstr>Callsigns</vt:lpstr>
      <vt:lpstr>Prowords</vt:lpstr>
      <vt:lpstr>Any Questions?</vt:lpstr>
      <vt:lpstr>Example</vt:lpstr>
      <vt:lpstr>Example</vt:lpstr>
      <vt:lpstr>Example</vt:lpstr>
      <vt:lpstr>Any Questions?</vt:lpstr>
      <vt:lpstr>All Stations</vt:lpstr>
      <vt:lpstr>Example</vt:lpstr>
      <vt:lpstr>Example</vt:lpstr>
      <vt:lpstr>Summary</vt:lpstr>
      <vt:lpstr>Final Confirmation</vt:lpstr>
    </vt:vector>
  </TitlesOfParts>
  <Company>ViacomCBS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Messages &amp; Simple Net</dc:title>
  <dc:creator>Jackson-Lyall, Simon</dc:creator>
  <cp:lastModifiedBy>Rick Le Sauvage</cp:lastModifiedBy>
  <cp:revision>9</cp:revision>
  <dcterms:created xsi:type="dcterms:W3CDTF">2023-03-11T16:47:59Z</dcterms:created>
  <dcterms:modified xsi:type="dcterms:W3CDTF">2024-11-11T18:04:46Z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0x0101003201D8D5E84AE04A85D3AF7F5A34477C</vt:lpwstr>
  </property>
  <property fmtid="{D5CDD505-2E9C-101B-9397-08002B2CF9AE}" pid="3" name="MSIP_Label_d8a60473-494b-4586-a1bb-b0e663054676_Enabled">
    <vt:lpwstr>true</vt:lpwstr>
  </property>
  <property fmtid="{D5CDD505-2E9C-101B-9397-08002B2CF9AE}" pid="4" name="MSIP_Label_d8a60473-494b-4586-a1bb-b0e663054676_SetDate">
    <vt:lpwstr>2023-08-21T09:42:35Z</vt:lpwstr>
  </property>
  <property fmtid="{D5CDD505-2E9C-101B-9397-08002B2CF9AE}" pid="5" name="MSIP_Label_d8a60473-494b-4586-a1bb-b0e663054676_Method">
    <vt:lpwstr>Privileged</vt:lpwstr>
  </property>
  <property fmtid="{D5CDD505-2E9C-101B-9397-08002B2CF9AE}" pid="6" name="MSIP_Label_d8a60473-494b-4586-a1bb-b0e663054676_Name">
    <vt:lpwstr>MOD-1-O-‘UNMARKED’</vt:lpwstr>
  </property>
  <property fmtid="{D5CDD505-2E9C-101B-9397-08002B2CF9AE}" pid="7" name="MSIP_Label_d8a60473-494b-4586-a1bb-b0e663054676_SiteId">
    <vt:lpwstr>be7760ed-5953-484b-ae95-d0a16dfa09e5</vt:lpwstr>
  </property>
  <property fmtid="{D5CDD505-2E9C-101B-9397-08002B2CF9AE}" pid="8" name="MSIP_Label_d8a60473-494b-4586-a1bb-b0e663054676_ActionId">
    <vt:lpwstr>73098049-2c13-41c3-913d-34d1c6bf9ee0</vt:lpwstr>
  </property>
  <property fmtid="{D5CDD505-2E9C-101B-9397-08002B2CF9AE}" pid="9" name="MSIP_Label_d8a60473-494b-4586-a1bb-b0e663054676_ContentBits">
    <vt:lpwstr>0</vt:lpwstr>
  </property>
</Properties>
</file>