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B6066C-24BE-4C28-9316-A246132D65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7314C8-6EFD-4CDF-892B-6C0697C6F4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4C3BA2-AAAB-4BA6-B506-448B25756C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2CDFC-C152-4FEF-9526-FAD69AE982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E4C87A-2607-41B0-8908-4120CE9BAC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CE0BC0-7A8D-4BB8-935B-1BF7C1774C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EFE6C9-F870-49DF-9179-1693827F25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44592-9108-4D2E-9117-2B4871C621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F3E230-E0A7-4532-955F-6D246CB0CC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F15153-7188-41BD-888A-5E8328AEE6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404C0-8347-47D4-AFC7-89EBB94E20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9EC7D436-5B9E-4D67-B913-957018A06BC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wmf"/><Relationship Id="rId4" Type="http://schemas.openxmlformats.org/officeDocument/2006/relationships/image" Target="../media/image1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image" Target="../media/image16.jpeg"/><Relationship Id="rId7" Type="http://schemas.openxmlformats.org/officeDocument/2006/relationships/image" Target="../media/image20.wmf"/><Relationship Id="rId2" Type="http://schemas.openxmlformats.org/officeDocument/2006/relationships/hyperlink" Target="http://images.google.co.uk/imgres?imgurl=http://www.virtualbay.co.nz/wallpaper/stormy-1024.jpg&amp;imgrefurl=http://www.virtualbay.co.nz/wallpaper/stormy-1024.htm&amp;h=768&amp;w=1024&amp;sz=69&amp;tbnid=1UYHY-bGc7YJ:&amp;tbnh=112&amp;tbnw=149&amp;start=19&amp;prev=/images%3Fq%3Dstormy%26hl%3Den%26lr%3D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10" Type="http://schemas.openxmlformats.org/officeDocument/2006/relationships/image" Target="../media/image23.png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19113" y="1989138"/>
            <a:ext cx="14573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de-DE" sz="2000"/>
              <a:t>Ich war in </a:t>
            </a:r>
          </a:p>
          <a:p>
            <a:pPr algn="ctr"/>
            <a:r>
              <a:rPr lang="de-DE" sz="2000"/>
              <a:t>Spanien.</a:t>
            </a:r>
            <a:endParaRPr lang="en-US" sz="2000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832225" y="1916113"/>
            <a:ext cx="14573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de-DE" sz="2000"/>
              <a:t>Ich war in </a:t>
            </a:r>
          </a:p>
          <a:p>
            <a:pPr algn="ctr"/>
            <a:r>
              <a:rPr lang="de-DE" sz="2000"/>
              <a:t>Dänemark.</a:t>
            </a:r>
            <a:endParaRPr lang="en-US" sz="2000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711950" y="1916113"/>
            <a:ext cx="15541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de-DE" sz="2000"/>
              <a:t>Ich war in </a:t>
            </a:r>
          </a:p>
          <a:p>
            <a:pPr algn="ctr"/>
            <a:r>
              <a:rPr lang="de-DE" sz="2000"/>
              <a:t>Schottland.</a:t>
            </a:r>
            <a:endParaRPr lang="en-US" sz="2000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684213" y="5157788"/>
            <a:ext cx="23733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de-DE" sz="2000"/>
              <a:t>Ich bin mit meiner</a:t>
            </a:r>
          </a:p>
          <a:p>
            <a:pPr algn="ctr"/>
            <a:r>
              <a:rPr lang="de-DE" sz="2000"/>
              <a:t>Familie dorthin</a:t>
            </a:r>
          </a:p>
          <a:p>
            <a:pPr algn="ctr"/>
            <a:r>
              <a:rPr lang="de-DE" sz="2000"/>
              <a:t>gefahren.</a:t>
            </a:r>
            <a:endParaRPr lang="en-US" sz="2000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4787900" y="5157788"/>
            <a:ext cx="23844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de-DE" sz="2000"/>
              <a:t>Ich bin mit meinen</a:t>
            </a:r>
          </a:p>
          <a:p>
            <a:pPr algn="ctr"/>
            <a:r>
              <a:rPr lang="de-DE" sz="2000"/>
              <a:t>Freunden dorthin </a:t>
            </a:r>
          </a:p>
          <a:p>
            <a:pPr algn="ctr"/>
            <a:r>
              <a:rPr lang="de-DE" sz="2000"/>
              <a:t>gefahren.</a:t>
            </a:r>
            <a:endParaRPr lang="en-US" sz="2000"/>
          </a:p>
        </p:txBody>
      </p:sp>
      <p:pic>
        <p:nvPicPr>
          <p:cNvPr id="4105" name="Picture 9" descr="spain fl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476250"/>
            <a:ext cx="1871662" cy="1508125"/>
          </a:xfrm>
          <a:prstGeom prst="rect">
            <a:avLst/>
          </a:prstGeom>
          <a:noFill/>
        </p:spPr>
      </p:pic>
      <p:pic>
        <p:nvPicPr>
          <p:cNvPr id="4106" name="Picture 10" descr="denmark fla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938" y="547688"/>
            <a:ext cx="1871662" cy="1470025"/>
          </a:xfrm>
          <a:prstGeom prst="rect">
            <a:avLst/>
          </a:prstGeom>
          <a:noFill/>
        </p:spPr>
      </p:pic>
      <p:pic>
        <p:nvPicPr>
          <p:cNvPr id="4107" name="Picture 11" descr="scotland fla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125" y="476250"/>
            <a:ext cx="1833563" cy="1477963"/>
          </a:xfrm>
          <a:prstGeom prst="rect">
            <a:avLst/>
          </a:prstGeom>
          <a:noFill/>
        </p:spPr>
      </p:pic>
      <p:pic>
        <p:nvPicPr>
          <p:cNvPr id="4108" name="Picture 12" descr="shaggy full siz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59338" y="3355975"/>
            <a:ext cx="949325" cy="1698625"/>
          </a:xfrm>
          <a:prstGeom prst="rect">
            <a:avLst/>
          </a:prstGeom>
          <a:noFill/>
        </p:spPr>
      </p:pic>
      <p:pic>
        <p:nvPicPr>
          <p:cNvPr id="4109" name="Picture 13" descr="velma full siz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7400" y="3429000"/>
            <a:ext cx="998538" cy="1585913"/>
          </a:xfrm>
          <a:prstGeom prst="rect">
            <a:avLst/>
          </a:prstGeom>
          <a:noFill/>
        </p:spPr>
      </p:pic>
      <p:pic>
        <p:nvPicPr>
          <p:cNvPr id="4110" name="Picture 14" descr="family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1188" y="3141663"/>
            <a:ext cx="2449512" cy="19573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/>
      <p:bldP spid="4102" grpId="0"/>
      <p:bldP spid="4103" grpId="0"/>
      <p:bldP spid="410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827088" y="1989138"/>
            <a:ext cx="1936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de-DE"/>
              <a:t>Ich bin mit dem </a:t>
            </a:r>
          </a:p>
          <a:p>
            <a:pPr algn="ctr"/>
            <a:r>
              <a:rPr lang="de-DE"/>
              <a:t>Bus gefahren.</a:t>
            </a:r>
            <a:endParaRPr lang="en-US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148263" y="1989138"/>
            <a:ext cx="1936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de-DE"/>
              <a:t>Ich bin mit dem </a:t>
            </a:r>
          </a:p>
          <a:p>
            <a:pPr algn="ctr"/>
            <a:r>
              <a:rPr lang="de-DE"/>
              <a:t>Auto gefahren.</a:t>
            </a:r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292725" y="4149725"/>
            <a:ext cx="1936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de-DE"/>
              <a:t>Ich bin mit dem </a:t>
            </a:r>
          </a:p>
          <a:p>
            <a:pPr algn="ctr"/>
            <a:r>
              <a:rPr lang="de-DE"/>
              <a:t>Rad gefahren.</a:t>
            </a:r>
            <a:endParaRPr lang="en-US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11188" y="4149725"/>
            <a:ext cx="1936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de-DE"/>
              <a:t>Ich bin mit dem </a:t>
            </a:r>
          </a:p>
          <a:p>
            <a:pPr algn="ctr"/>
            <a:r>
              <a:rPr lang="de-DE"/>
              <a:t>Zug gefahren.</a:t>
            </a:r>
            <a:endParaRPr lang="en-US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987675" y="6216650"/>
            <a:ext cx="2146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de-DE"/>
              <a:t>Wir sind mit dem </a:t>
            </a:r>
          </a:p>
          <a:p>
            <a:pPr algn="ctr"/>
            <a:r>
              <a:rPr lang="de-DE"/>
              <a:t>Flugzeug geflogen.</a:t>
            </a:r>
            <a:endParaRPr lang="en-US"/>
          </a:p>
        </p:txBody>
      </p:sp>
      <p:pic>
        <p:nvPicPr>
          <p:cNvPr id="5133" name="Picture 13" descr="car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825" y="0"/>
            <a:ext cx="1871663" cy="1871663"/>
          </a:xfrm>
          <a:prstGeom prst="rect">
            <a:avLst/>
          </a:prstGeom>
          <a:noFill/>
        </p:spPr>
      </p:pic>
      <p:pic>
        <p:nvPicPr>
          <p:cNvPr id="5134" name="Picture 14" descr="coac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476250"/>
            <a:ext cx="2592387" cy="1498600"/>
          </a:xfrm>
          <a:prstGeom prst="rect">
            <a:avLst/>
          </a:prstGeom>
          <a:noFill/>
        </p:spPr>
      </p:pic>
      <p:pic>
        <p:nvPicPr>
          <p:cNvPr id="5135" name="Picture 15" descr="bik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9700" y="2708275"/>
            <a:ext cx="1727200" cy="1423988"/>
          </a:xfrm>
          <a:prstGeom prst="rect">
            <a:avLst/>
          </a:prstGeom>
          <a:noFill/>
        </p:spPr>
      </p:pic>
      <p:pic>
        <p:nvPicPr>
          <p:cNvPr id="5136" name="Picture 16" descr="trai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2774950"/>
            <a:ext cx="1511300" cy="1474788"/>
          </a:xfrm>
          <a:prstGeom prst="rect">
            <a:avLst/>
          </a:prstGeom>
          <a:noFill/>
        </p:spPr>
      </p:pic>
      <p:pic>
        <p:nvPicPr>
          <p:cNvPr id="5137" name="Picture 17" descr="plan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9113" y="4868863"/>
            <a:ext cx="2016125" cy="1344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5" grpId="0"/>
      <p:bldP spid="5126" grpId="0"/>
      <p:bldP spid="5127" grpId="0"/>
      <p:bldP spid="51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68313" y="1989138"/>
            <a:ext cx="22177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de-DE"/>
              <a:t>Ich habe in einem </a:t>
            </a:r>
          </a:p>
          <a:p>
            <a:pPr algn="ctr"/>
            <a:r>
              <a:rPr lang="de-DE"/>
              <a:t>Hotel übernachtet.</a:t>
            </a:r>
            <a:endParaRPr lang="en-US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076825" y="1989138"/>
            <a:ext cx="2597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de-DE"/>
              <a:t>Ich habe in einem </a:t>
            </a:r>
          </a:p>
          <a:p>
            <a:pPr algn="ctr"/>
            <a:r>
              <a:rPr lang="de-DE"/>
              <a:t>Gasthaus übernachtet.</a:t>
            </a:r>
            <a:endParaRPr lang="en-US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95288" y="5013325"/>
            <a:ext cx="28749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de-DE"/>
              <a:t>Ich habe in einem </a:t>
            </a:r>
          </a:p>
          <a:p>
            <a:pPr algn="ctr"/>
            <a:r>
              <a:rPr lang="de-DE"/>
              <a:t>Wohnwagen übernachtet.</a:t>
            </a:r>
            <a:endParaRPr lang="en-US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5076825" y="5013325"/>
            <a:ext cx="25828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de-DE"/>
              <a:t>Wir haben auf einem </a:t>
            </a:r>
          </a:p>
          <a:p>
            <a:pPr algn="ctr"/>
            <a:r>
              <a:rPr lang="de-DE"/>
              <a:t>Campingplatz gewohnt.</a:t>
            </a:r>
            <a:endParaRPr lang="en-US"/>
          </a:p>
        </p:txBody>
      </p:sp>
      <p:pic>
        <p:nvPicPr>
          <p:cNvPr id="6152" name="Picture 8" descr="hot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188913"/>
            <a:ext cx="1822450" cy="1712912"/>
          </a:xfrm>
          <a:prstGeom prst="rect">
            <a:avLst/>
          </a:prstGeom>
          <a:noFill/>
        </p:spPr>
      </p:pic>
      <p:pic>
        <p:nvPicPr>
          <p:cNvPr id="6153" name="Picture 9" descr="camps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3429000"/>
            <a:ext cx="2232025" cy="1557338"/>
          </a:xfrm>
          <a:prstGeom prst="rect">
            <a:avLst/>
          </a:prstGeom>
          <a:noFill/>
        </p:spPr>
      </p:pic>
      <p:pic>
        <p:nvPicPr>
          <p:cNvPr id="6154" name="Picture 10" descr="bed and breakfas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725" y="404813"/>
            <a:ext cx="2089150" cy="1566862"/>
          </a:xfrm>
          <a:prstGeom prst="rect">
            <a:avLst/>
          </a:prstGeom>
          <a:noFill/>
        </p:spPr>
      </p:pic>
      <p:pic>
        <p:nvPicPr>
          <p:cNvPr id="6155" name="Picture 11" descr="carava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00113" y="3213100"/>
            <a:ext cx="1860550" cy="1758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9" grpId="0"/>
      <p:bldP spid="6150" grpId="0"/>
      <p:bldP spid="61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31775" y="357188"/>
            <a:ext cx="2152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/>
              <a:t>Das Wetter war ...</a:t>
            </a:r>
            <a:endParaRPr lang="en-US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50825" y="2276475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/>
              <a:t>sonnig</a:t>
            </a:r>
            <a:endParaRPr lang="en-US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268538" y="2276475"/>
            <a:ext cx="1233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/>
              <a:t>stürmisch</a:t>
            </a:r>
            <a:endParaRPr lang="en-US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787900" y="2276475"/>
            <a:ext cx="1317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/>
              <a:t>regnerisch</a:t>
            </a:r>
            <a:endParaRPr lang="en-US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7235825" y="2276475"/>
            <a:ext cx="842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/>
              <a:t>windig</a:t>
            </a:r>
            <a:endParaRPr lang="en-US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7164388" y="4437063"/>
            <a:ext cx="809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/>
              <a:t>neblig</a:t>
            </a:r>
            <a:endParaRPr lang="en-US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50825" y="4365625"/>
            <a:ext cx="746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/>
              <a:t>warm</a:t>
            </a:r>
            <a:endParaRPr lang="en-US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627313" y="4365625"/>
            <a:ext cx="5953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/>
              <a:t>kalt</a:t>
            </a:r>
            <a:endParaRPr lang="en-US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5076825" y="4437063"/>
            <a:ext cx="606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/>
              <a:t>heiß</a:t>
            </a:r>
            <a:endParaRPr lang="en-US"/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3203575" y="6237288"/>
            <a:ext cx="1943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/>
              <a:t>Es hat geregnet.</a:t>
            </a:r>
            <a:endParaRPr lang="en-US"/>
          </a:p>
        </p:txBody>
      </p:sp>
      <p:pic>
        <p:nvPicPr>
          <p:cNvPr id="7188" name="Picture 20" descr="stormy-102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8175" y="981075"/>
            <a:ext cx="1892300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9" name="Picture 21" descr="rai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827088"/>
            <a:ext cx="1728787" cy="1447800"/>
          </a:xfrm>
          <a:prstGeom prst="rect">
            <a:avLst/>
          </a:prstGeom>
          <a:noFill/>
        </p:spPr>
      </p:pic>
      <p:pic>
        <p:nvPicPr>
          <p:cNvPr id="7190" name="Picture 22" descr="win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488" y="765175"/>
            <a:ext cx="1547812" cy="1519238"/>
          </a:xfrm>
          <a:prstGeom prst="rect">
            <a:avLst/>
          </a:prstGeom>
          <a:noFill/>
        </p:spPr>
      </p:pic>
      <p:pic>
        <p:nvPicPr>
          <p:cNvPr id="7191" name="Picture 23" descr="sunshin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388" y="908050"/>
            <a:ext cx="1298575" cy="1235075"/>
          </a:xfrm>
          <a:prstGeom prst="rect">
            <a:avLst/>
          </a:prstGeom>
          <a:noFill/>
        </p:spPr>
      </p:pic>
      <p:pic>
        <p:nvPicPr>
          <p:cNvPr id="7192" name="Picture 24" descr="rai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575" y="4797425"/>
            <a:ext cx="1728788" cy="1447800"/>
          </a:xfrm>
          <a:prstGeom prst="rect">
            <a:avLst/>
          </a:prstGeom>
          <a:noFill/>
        </p:spPr>
      </p:pic>
      <p:pic>
        <p:nvPicPr>
          <p:cNvPr id="7193" name="Picture 25" descr="hot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76825" y="2636838"/>
            <a:ext cx="673100" cy="1757362"/>
          </a:xfrm>
          <a:prstGeom prst="rect">
            <a:avLst/>
          </a:prstGeom>
          <a:noFill/>
        </p:spPr>
      </p:pic>
      <p:pic>
        <p:nvPicPr>
          <p:cNvPr id="7194" name="Picture 26" descr="thermometer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9588" y="2781300"/>
            <a:ext cx="301625" cy="1608138"/>
          </a:xfrm>
          <a:prstGeom prst="rect">
            <a:avLst/>
          </a:prstGeom>
          <a:noFill/>
        </p:spPr>
      </p:pic>
      <p:pic>
        <p:nvPicPr>
          <p:cNvPr id="7195" name="Picture 27" descr="cold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627313" y="2708275"/>
            <a:ext cx="471487" cy="1584325"/>
          </a:xfrm>
          <a:prstGeom prst="rect">
            <a:avLst/>
          </a:prstGeom>
          <a:noFill/>
        </p:spPr>
      </p:pic>
      <p:pic>
        <p:nvPicPr>
          <p:cNvPr id="7196" name="Picture 28" descr="fo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659563" y="3068638"/>
            <a:ext cx="1812925" cy="1235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2" dur="1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7" dur="1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2" dur="1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4" grpId="0"/>
      <p:bldP spid="7175" grpId="0"/>
      <p:bldP spid="7176" grpId="0"/>
      <p:bldP spid="7177" grpId="0"/>
      <p:bldP spid="7178" grpId="0"/>
      <p:bldP spid="7179" grpId="0"/>
      <p:bldP spid="7180" grpId="0"/>
      <p:bldP spid="718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110</Words>
  <Application>Microsoft Office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Comic Sans MS</vt:lpstr>
      <vt:lpstr>Default Design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stMorrisR01</cp:lastModifiedBy>
  <cp:revision>3</cp:revision>
  <dcterms:created xsi:type="dcterms:W3CDTF">1601-01-01T00:00:00Z</dcterms:created>
  <dcterms:modified xsi:type="dcterms:W3CDTF">2012-01-05T10:15:53Z</dcterms:modified>
</cp:coreProperties>
</file>