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77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25D56-352F-4164-899A-A21DE0665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Miam-miam</a:t>
            </a:r>
            <a:r>
              <a:rPr lang="en-GB" dirty="0"/>
              <a:t>, </a:t>
            </a:r>
            <a:r>
              <a:rPr lang="en-GB" dirty="0" err="1"/>
              <a:t>c’est</a:t>
            </a:r>
            <a:r>
              <a:rPr lang="en-GB" dirty="0"/>
              <a:t> bon!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A658F2-04DD-4706-9C14-427F65CAE1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Consolidation</a:t>
            </a:r>
          </a:p>
        </p:txBody>
      </p:sp>
    </p:spTree>
    <p:extLst>
      <p:ext uri="{BB962C8B-B14F-4D97-AF65-F5344CB8AC3E}">
        <p14:creationId xmlns:p14="http://schemas.microsoft.com/office/powerpoint/2010/main" val="146896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389582-7688-49F2-B40A-D02C26C9A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595" y="2880710"/>
            <a:ext cx="2143125" cy="2143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5669280" y="3157086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</a:t>
            </a:r>
            <a:r>
              <a:rPr lang="en-GB" sz="4000" dirty="0" err="1"/>
              <a:t>une</a:t>
            </a:r>
            <a:r>
              <a:rPr lang="en-GB" sz="4000" dirty="0"/>
              <a:t> crêpe au </a:t>
            </a:r>
            <a:r>
              <a:rPr lang="en-GB" sz="4000" dirty="0" err="1"/>
              <a:t>sucre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3989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5669280" y="3157086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</a:t>
            </a:r>
            <a:r>
              <a:rPr lang="en-GB" sz="4000" dirty="0" err="1"/>
              <a:t>une</a:t>
            </a:r>
            <a:r>
              <a:rPr lang="en-GB" sz="4000" dirty="0"/>
              <a:t> quiche </a:t>
            </a:r>
            <a:r>
              <a:rPr lang="en-GB" sz="4000" dirty="0" err="1"/>
              <a:t>lorraine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E865E-691E-431B-889A-A767A8BF0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83" y="2793081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5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5669280" y="3157086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de la bouillabaisse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BA863-F960-47E1-8EF0-ADF77EB74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551" y="381880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8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2095902" y="4054339"/>
            <a:ext cx="384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du couscous aux </a:t>
            </a:r>
            <a:r>
              <a:rPr lang="en-GB" sz="4000" dirty="0" err="1"/>
              <a:t>légumes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479849-F308-4E2C-98AA-1FDF0D422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707" y="3301864"/>
            <a:ext cx="30384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3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940870" y="2439470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</a:t>
            </a:r>
            <a:r>
              <a:rPr lang="en-GB" sz="4000" dirty="0" err="1"/>
              <a:t>une</a:t>
            </a:r>
            <a:r>
              <a:rPr lang="en-GB" sz="4000" dirty="0"/>
              <a:t> </a:t>
            </a:r>
            <a:r>
              <a:rPr lang="en-GB" sz="4000" dirty="0" err="1"/>
              <a:t>salade</a:t>
            </a:r>
            <a:r>
              <a:rPr lang="en-GB" sz="4000" dirty="0"/>
              <a:t> niçoise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ECC00F-539F-4FC4-B5F2-2D24B7537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822" y="4368214"/>
            <a:ext cx="4137360" cy="206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0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0FD35E-360D-40B7-8621-1C6C5E412FE5}"/>
              </a:ext>
            </a:extLst>
          </p:cNvPr>
          <p:cNvGraphicFramePr>
            <a:graphicFrameLocks noGrp="1"/>
          </p:cNvGraphicFramePr>
          <p:nvPr/>
        </p:nvGraphicFramePr>
        <p:xfrm>
          <a:off x="211756" y="1671781"/>
          <a:ext cx="11598443" cy="474827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76683">
                  <a:extLst>
                    <a:ext uri="{9D8B030D-6E8A-4147-A177-3AD203B41FA5}">
                      <a16:colId xmlns:a16="http://schemas.microsoft.com/office/drawing/2014/main" val="145747640"/>
                    </a:ext>
                  </a:extLst>
                </a:gridCol>
                <a:gridCol w="1376142">
                  <a:extLst>
                    <a:ext uri="{9D8B030D-6E8A-4147-A177-3AD203B41FA5}">
                      <a16:colId xmlns:a16="http://schemas.microsoft.com/office/drawing/2014/main" val="694794309"/>
                    </a:ext>
                  </a:extLst>
                </a:gridCol>
                <a:gridCol w="2550695">
                  <a:extLst>
                    <a:ext uri="{9D8B030D-6E8A-4147-A177-3AD203B41FA5}">
                      <a16:colId xmlns:a16="http://schemas.microsoft.com/office/drawing/2014/main" val="2867618656"/>
                    </a:ext>
                  </a:extLst>
                </a:gridCol>
                <a:gridCol w="3762388">
                  <a:extLst>
                    <a:ext uri="{9D8B030D-6E8A-4147-A177-3AD203B41FA5}">
                      <a16:colId xmlns:a16="http://schemas.microsoft.com/office/drawing/2014/main" val="577098305"/>
                    </a:ext>
                  </a:extLst>
                </a:gridCol>
                <a:gridCol w="2532535">
                  <a:extLst>
                    <a:ext uri="{9D8B030D-6E8A-4147-A177-3AD203B41FA5}">
                      <a16:colId xmlns:a16="http://schemas.microsoft.com/office/drawing/2014/main" val="927203770"/>
                    </a:ext>
                  </a:extLst>
                </a:gridCol>
              </a:tblGrid>
              <a:tr h="401245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fête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 / région / pays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plat – opinion et raison(s)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boisson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642351"/>
                  </a:ext>
                </a:extLst>
              </a:tr>
              <a:tr h="209301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Baptiste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 err="1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Pâques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(3)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89794"/>
                  </a:ext>
                </a:extLst>
              </a:tr>
              <a:tr h="225401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Lily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(2)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endParaRPr lang="fr-FR" sz="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(4)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41002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E7E7AD2-42A8-423D-8AAE-C319872A7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003" y="686944"/>
            <a:ext cx="15233332" cy="98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20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kumimoji="0" lang="fr-FR" altLang="en-US" sz="20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(Page 39 </a:t>
            </a:r>
            <a:r>
              <a:rPr kumimoji="0" lang="fr-FR" altLang="en-US" sz="11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 les textes. Copie et compl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le tableau en fran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ais pour Baptiste et Lily.</a:t>
            </a:r>
            <a:endParaRPr kumimoji="0" lang="en-GB" altLang="en-US" sz="20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486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0FD35E-360D-40B7-8621-1C6C5E412FE5}"/>
              </a:ext>
            </a:extLst>
          </p:cNvPr>
          <p:cNvGraphicFramePr>
            <a:graphicFrameLocks noGrp="1"/>
          </p:cNvGraphicFramePr>
          <p:nvPr/>
        </p:nvGraphicFramePr>
        <p:xfrm>
          <a:off x="1685451" y="2404177"/>
          <a:ext cx="8821098" cy="35988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7025">
                  <a:extLst>
                    <a:ext uri="{9D8B030D-6E8A-4147-A177-3AD203B41FA5}">
                      <a16:colId xmlns:a16="http://schemas.microsoft.com/office/drawing/2014/main" val="145747640"/>
                    </a:ext>
                  </a:extLst>
                </a:gridCol>
                <a:gridCol w="1949325">
                  <a:extLst>
                    <a:ext uri="{9D8B030D-6E8A-4147-A177-3AD203B41FA5}">
                      <a16:colId xmlns:a16="http://schemas.microsoft.com/office/drawing/2014/main" val="694794309"/>
                    </a:ext>
                  </a:extLst>
                </a:gridCol>
                <a:gridCol w="1949325">
                  <a:extLst>
                    <a:ext uri="{9D8B030D-6E8A-4147-A177-3AD203B41FA5}">
                      <a16:colId xmlns:a16="http://schemas.microsoft.com/office/drawing/2014/main" val="2867618656"/>
                    </a:ext>
                  </a:extLst>
                </a:gridCol>
                <a:gridCol w="1949325">
                  <a:extLst>
                    <a:ext uri="{9D8B030D-6E8A-4147-A177-3AD203B41FA5}">
                      <a16:colId xmlns:a16="http://schemas.microsoft.com/office/drawing/2014/main" val="577098305"/>
                    </a:ext>
                  </a:extLst>
                </a:gridCol>
                <a:gridCol w="1926098">
                  <a:extLst>
                    <a:ext uri="{9D8B030D-6E8A-4147-A177-3AD203B41FA5}">
                      <a16:colId xmlns:a16="http://schemas.microsoft.com/office/drawing/2014/main" val="927203770"/>
                    </a:ext>
                  </a:extLst>
                </a:gridCol>
              </a:tblGrid>
              <a:tr h="304116">
                <a:tc>
                  <a:txBody>
                    <a:bodyPr/>
                    <a:lstStyle/>
                    <a:p>
                      <a:endParaRPr lang="en-GB" sz="800">
                        <a:effectLst/>
                        <a:latin typeface="Arial" panose="020B060402020202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fête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 / région / pays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plat – opinion et raison(s)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boisson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642351"/>
                  </a:ext>
                </a:extLst>
              </a:tr>
              <a:tr h="158636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Baptiste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Pâques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b="1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Dunkerque, nord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de la France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b="1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Les moules-frites 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– très savoureux, 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il aime beaucoup 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les fruits de mer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b="1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Un jus d’orange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89794"/>
                  </a:ext>
                </a:extLst>
              </a:tr>
              <a:tr h="170838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Lily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anniversaire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Carnac, nord-ouest de la France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une crêpe au chocolat – sucré, vraiment délicieux, elle adore le chocolat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l’eau minérale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41002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E7E7AD2-42A8-423D-8AAE-C319872A7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003" y="686944"/>
            <a:ext cx="15233332" cy="98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20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kumimoji="0" lang="fr-FR" altLang="en-US" sz="20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(Page 39 </a:t>
            </a:r>
            <a:r>
              <a:rPr kumimoji="0" lang="fr-FR" altLang="en-US" sz="11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 les textes. Copie et compl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le tableau en fran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ais pour Baptiste et Lily.</a:t>
            </a:r>
            <a:endParaRPr kumimoji="0" lang="en-GB" altLang="en-US" sz="20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466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1220</TotalTime>
  <Words>223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Comic Sans MS</vt:lpstr>
      <vt:lpstr>Trebuchet MS</vt:lpstr>
      <vt:lpstr>Berlin</vt:lpstr>
      <vt:lpstr>Miam-miam, c’est bon!</vt:lpstr>
      <vt:lpstr>Starter – qu’est-ce que c’est?</vt:lpstr>
      <vt:lpstr>Starter – qu’est-ce que c’est?</vt:lpstr>
      <vt:lpstr>Starter – qu’est-ce que c’est?</vt:lpstr>
      <vt:lpstr>Starter – qu’est-ce que c’est?</vt:lpstr>
      <vt:lpstr>Starter – qu’est-ce que c’est?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Miam-miam, c’est bon!</dc:title>
  <dc:creator>Richard Morris</dc:creator>
  <cp:lastModifiedBy>Richard Morris</cp:lastModifiedBy>
  <cp:revision>3</cp:revision>
  <dcterms:created xsi:type="dcterms:W3CDTF">2020-01-22T16:25:03Z</dcterms:created>
  <dcterms:modified xsi:type="dcterms:W3CDTF">2020-01-23T12:45:20Z</dcterms:modified>
</cp:coreProperties>
</file>