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0A54C-7C14-4B86-B7A2-6FD9D623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5711C-F805-4E3C-B132-6F8A090E5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B0BF-DA3F-43C7-BB91-3EBBE9C9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A6A2-90F4-469F-8646-B2452F96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DA040-2AE2-47D1-845F-798C381C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4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D18A-0D0A-4F7B-89D0-AB45A8CA7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2412F-C203-4F19-B85A-33C769FAD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9624-8E11-4E6E-AE81-0C9A914C9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3449-2356-4B9D-8C53-DF884B832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2D6DE-8DBB-46AA-A112-A274C518B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FA2A33-91D1-4F1B-9E1A-E94C2B897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80E45-F287-4CA8-9C10-E8B97974D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C7B82-D7C5-411A-B48B-A334515B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7C71-D649-4426-8934-8C14E4D75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16F98-77A4-4027-B641-4C8D5B02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3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B215-6AD5-4E52-9898-1FDEF81E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F392-66BB-4707-91EE-436F43F7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A1D62-6427-4D9B-86D1-5624A00DC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19985-9AD9-408F-935C-F17ED4A4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09B1D-594A-4174-9626-40AEC3FA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65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348B-2776-408E-801E-27BEB658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C447-FD89-4DB7-A3EB-42DC65655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881B-88CE-4AE1-81A0-213F55B4A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03E82-4968-443B-852D-49D8DA3E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8672-89CD-4ABF-AB55-C1CAC2A7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9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AD9C-B88C-4E25-9A85-5A834612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12073-6CEE-4E3C-807E-4214E9E9E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F5A61-03C2-473A-930A-702986068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8538C-418F-4C19-986E-833B06F8E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EBBCF-F440-49BA-BD81-B64018C7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6BC54-7630-44FA-98C4-3438C764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7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B6CE-099B-49C7-9611-FE083A33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39488-34D4-4F97-9754-555B2AFB8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4172A-252F-4F12-9B12-EDB87CF30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F95A1-AFEC-4611-9D1E-538778552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7EAAC-F951-4FC4-B89D-3987A5A81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4C28C-E0C0-40C8-9009-D82D9AE2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4D955-BF8E-45FF-8D4D-4FB0B95B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AE8B03-6974-49E6-82F8-6DB48AE4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5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B13D-0A1F-463B-8C35-DEFD0326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5C3B1-524E-42A3-9BBF-1D4825E6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51F19-0790-421E-9A2D-E2CF9668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A64B0-FDD1-4862-8577-AF80A939B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9E359-22BE-4860-9488-46E2A2EF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547FEA-F898-4EAC-8603-443DEA9A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F6875-0F09-4080-8928-10914FA7C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0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BD7A3-75BF-4095-9DCB-BA4C797C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C8E5-CB84-4C46-9216-414EA5D20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1A255-D95D-4E8B-A86C-E1A941084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8E70A-92BD-4BDB-88F4-B52D3184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20C5-9901-4765-875D-5190DCCE7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7B8FC-7349-46DB-BA67-BD57BFE9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21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984E-D314-490E-A52B-712698C4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9CD28-1539-436A-974C-3B0F453395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D6BF5-C4DD-4022-B668-15D8562FB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F4497-061E-45B0-A156-55BE8E9C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6028B-B753-42FF-ABB9-501EEFED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78AEC-2506-44BE-826D-AA292EE6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0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8FAF2B-ACFF-4EE4-BB61-540224815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A0F29-A92B-4656-AE2D-F776C7F5E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243A5-92D6-4F54-AD80-A8007EA70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B3F7-C05B-4645-B322-09FCC952DBE4}" type="datetimeFigureOut">
              <a:rPr lang="en-GB" smtClean="0"/>
              <a:t>06/12/2018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86FD5-642A-49D1-A564-40C966336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7C7AA-4051-45F4-AD17-A15CCAC106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5F67-1F4D-4CCF-B203-05953FF8B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5669CF-C38F-496B-844A-E76290D2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9498"/>
            <a:ext cx="4147931" cy="2884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A8AC6D-316F-4E25-9731-B8C6E160D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6296"/>
            <a:ext cx="9144000" cy="2387600"/>
          </a:xfrm>
        </p:spPr>
        <p:txBody>
          <a:bodyPr/>
          <a:lstStyle/>
          <a:p>
            <a:r>
              <a:rPr lang="en-GB" dirty="0"/>
              <a:t>Map bearings and distances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237E2-0DDE-4090-851F-7F2F1FF2F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96130"/>
            <a:ext cx="914400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ordnance survey map">
            <a:extLst>
              <a:ext uri="{FF2B5EF4-FFF2-40B4-BE49-F238E27FC236}">
                <a16:creationId xmlns:a16="http://schemas.microsoft.com/office/drawing/2014/main" id="{08062587-1F6E-49BA-9F34-4EE1B7AEB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26" y="3883850"/>
            <a:ext cx="4108174" cy="297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1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F23F-2905-4BE7-BDEB-DD0E1BAB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take a bearing on a map.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ED5E-A219-497D-A73B-D8048A82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Place an edge of the compass over the original location.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Orientate the compass correctly, edge which is over the original point, needs to be over, or in line with the destination.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Orientate the compass housing so the North symbol is pointed North on the map.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Once this done ensure the edge of the compass is still aligned with both the original position and the destination.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Read of the number on the compass housing that is in line with the direction of travel arrow. This will give the correct bearing.</a:t>
            </a:r>
          </a:p>
        </p:txBody>
      </p:sp>
    </p:spTree>
    <p:extLst>
      <p:ext uri="{BB962C8B-B14F-4D97-AF65-F5344CB8AC3E}">
        <p14:creationId xmlns:p14="http://schemas.microsoft.com/office/powerpoint/2010/main" val="276290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BD14A-E93C-4877-8971-606D3DA8C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E0AC4-884F-482D-B00D-C7219EF2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7D105-4391-4B16-8A03-A132F6589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43476" r="49130" b="17858"/>
          <a:stretch/>
        </p:blipFill>
        <p:spPr>
          <a:xfrm>
            <a:off x="2245929" y="800965"/>
            <a:ext cx="7700142" cy="52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3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B541-8A8E-4757-8966-080DFEB3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measure distances on a map.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9A15-ECB1-4271-A36D-44ADD713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 strip of paper or string to mark the distance between 2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FA381-3FEF-4CFC-A598-823F4A52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2" t="43476" r="49130" b="17858"/>
          <a:stretch/>
        </p:blipFill>
        <p:spPr>
          <a:xfrm>
            <a:off x="2842277" y="2707986"/>
            <a:ext cx="5294558" cy="3614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2C0CED-958A-4F6D-B2D9-44D62C2A6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34" t="68020" r="52095" b="22495"/>
          <a:stretch/>
        </p:blipFill>
        <p:spPr>
          <a:xfrm rot="19660024">
            <a:off x="4762718" y="4957170"/>
            <a:ext cx="3888882" cy="7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5F193-8A89-4220-898F-7F20CA733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C8037-6319-4D9C-B2A1-9409C10A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Line this strip up with the maps scale, from this you can determine the distance between 2 points as the crow flies.</a:t>
            </a:r>
          </a:p>
          <a:p>
            <a:r>
              <a:rPr lang="en-GB" dirty="0"/>
              <a:t>You can use the grid squares on most OS maps as a quick estimate, as each grid square represents a square kilometre.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983115-BBF6-4BF3-8990-10E460D66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48" t="45408" r="46739" b="23079"/>
          <a:stretch/>
        </p:blipFill>
        <p:spPr>
          <a:xfrm>
            <a:off x="3215308" y="3786767"/>
            <a:ext cx="5761383" cy="280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FCCE-4409-4B21-829C-B0934052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Following a route.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1503-9490-46D1-A305-51889AD00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Mark your strip of paper at each turn and then continue to the next curve, repeat until the destination is reached.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D478C-D07D-4F0B-8490-BFC1D5DAE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1" t="43089" r="48805" b="18438"/>
          <a:stretch/>
        </p:blipFill>
        <p:spPr>
          <a:xfrm>
            <a:off x="3333020" y="2596813"/>
            <a:ext cx="5525960" cy="371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94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210</Words>
  <Application>Microsoft Office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Map bearings and distances</vt:lpstr>
      <vt:lpstr>How to take a bearing on a map.</vt:lpstr>
      <vt:lpstr>PowerPoint Presentation</vt:lpstr>
      <vt:lpstr>How to measure distances on a map. </vt:lpstr>
      <vt:lpstr>Cont.</vt:lpstr>
      <vt:lpstr>Following a route.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bearings and distances</dc:title>
  <dc:creator>User</dc:creator>
  <cp:lastModifiedBy>User</cp:lastModifiedBy>
  <cp:revision>9</cp:revision>
  <dcterms:created xsi:type="dcterms:W3CDTF">2018-12-06T11:25:34Z</dcterms:created>
  <dcterms:modified xsi:type="dcterms:W3CDTF">2018-12-07T13:59:27Z</dcterms:modified>
</cp:coreProperties>
</file>