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571" r:id="rId2"/>
    <p:sldId id="264" r:id="rId3"/>
    <p:sldId id="285" r:id="rId4"/>
    <p:sldId id="652" r:id="rId5"/>
    <p:sldId id="1144" r:id="rId6"/>
    <p:sldId id="1190" r:id="rId7"/>
    <p:sldId id="1191" r:id="rId8"/>
    <p:sldId id="1192" r:id="rId9"/>
    <p:sldId id="1193" r:id="rId10"/>
    <p:sldId id="1195" r:id="rId11"/>
    <p:sldId id="1194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D60093"/>
    <a:srgbClr val="FF0066"/>
    <a:srgbClr val="0000FF"/>
    <a:srgbClr val="FFCC99"/>
    <a:srgbClr val="66FF33"/>
    <a:srgbClr val="FF6600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4658" autoAdjust="0"/>
  </p:normalViewPr>
  <p:slideViewPr>
    <p:cSldViewPr>
      <p:cViewPr varScale="1">
        <p:scale>
          <a:sx n="62" d="100"/>
          <a:sy n="62" d="100"/>
        </p:scale>
        <p:origin x="1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728882F3-BF8A-4205-95F6-DFECD64ECD5C}" type="datetimeFigureOut">
              <a:rPr lang="en-GB" smtClean="0"/>
              <a:pPr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C4C3771A-AB26-4892-9CBB-2670F3487F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3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5C4AB3C5-98D1-4EAC-ABF3-C277989CA092}" type="datetimeFigureOut">
              <a:rPr lang="en-US" smtClean="0"/>
              <a:pPr/>
              <a:t>11/7/2019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8" tIns="46374" rIns="92748" bIns="4637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748" tIns="46374" rIns="92748" bIns="463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BCC19929-FA7A-4393-BABF-41702D127E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86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CD89-F78F-4FAF-A0C6-8AEEEEFEE333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75B8-3D7E-44F1-8ED8-87A1E36763E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CC77-1A08-4FD3-8EDE-AB5A4121A3BE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D4B1-A014-4B17-985B-2D2B7A93E5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FD96D-6E15-45D4-B14E-D72159D60B8C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E723-FB75-4F21-8395-A2525E23AD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427E61-B5E8-4EA8-A3AD-6EE087C99CCF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E14F63-F9DF-46A9-A31B-6FDE6E688E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FDEA-943A-4A31-89E1-8703E2FE9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7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64E-75C9-4716-AD99-16B88C57BF9B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1A52-E981-4042-A866-82E3A660A7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59C-79FC-4434-80C2-41862FE3BDEA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9965-ED40-40DD-AFAD-0E9D04A38A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E2317-1753-440B-8A1E-3305F3A60256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0A13-62D9-4032-9661-AC0D35CA99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DAE9-1FAF-4645-95C8-9202FE6A4AF0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A65F-E3E6-44A7-9378-D1072A0394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2DEE-8F44-4A79-BA25-751123DC5250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A806-A349-4D95-B5D1-DDF02840B9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B3C8-F608-4924-9FDA-6663A26E6F80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2598-F4FC-4561-8696-80AC039E66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E2E7-2317-44C1-A44F-F27BCAFD53C9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31AB-FE3D-47A5-94DF-8CB44D1CE72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FD6C-3649-4F76-81B5-10E015748A08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37DC-5E95-40D7-B56B-FAAD163299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F0F1FE-996A-49CC-8253-8594A8AD0C52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F29C6-AB96-4772-ACA7-A0454A87D4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2057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7" r:id="rId2"/>
    <p:sldLayoutId id="214748379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8" r:id="rId9"/>
    <p:sldLayoutId id="2147483793" r:id="rId10"/>
    <p:sldLayoutId id="2147483794" r:id="rId11"/>
    <p:sldLayoutId id="2147483795" r:id="rId12"/>
    <p:sldLayoutId id="21474837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10" Type="http://schemas.openxmlformats.org/officeDocument/2006/relationships/image" Target="../media/image23.jpg"/><Relationship Id="rId4" Type="http://schemas.openxmlformats.org/officeDocument/2006/relationships/image" Target="../media/image17.jpeg"/><Relationship Id="rId9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4000" dirty="0">
                <a:latin typeface="Comic Sans MS" pitchFamily="66" charset="0"/>
              </a:rPr>
              <a:t>Bonjour_________</a:t>
            </a:r>
            <a:br>
              <a:rPr lang="en-GB" sz="4000" dirty="0">
                <a:latin typeface="Comic Sans MS" pitchFamily="66" charset="0"/>
              </a:rPr>
            </a:br>
            <a:r>
              <a:rPr lang="en-GB" sz="4000" dirty="0">
                <a:latin typeface="Comic Sans MS" pitchFamily="66" charset="0"/>
              </a:rPr>
              <a:t>Comment </a:t>
            </a:r>
            <a:r>
              <a:rPr lang="en-US" sz="4000" dirty="0" err="1">
                <a:latin typeface="Comic Sans MS" pitchFamily="66" charset="0"/>
              </a:rPr>
              <a:t>ça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va</a:t>
            </a:r>
            <a:r>
              <a:rPr lang="en-US" sz="4000" dirty="0">
                <a:latin typeface="Comic Sans MS" pitchFamily="66" charset="0"/>
              </a:rPr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12776"/>
            <a:ext cx="9144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>
                <a:latin typeface="Comic Sans MS" pitchFamily="66" charset="0"/>
              </a:rPr>
              <a:t>ça va très bien merci /super /excellent /fantastique /génial!!</a:t>
            </a:r>
          </a:p>
          <a:p>
            <a:pPr eaLnBrk="1" hangingPunct="1">
              <a:lnSpc>
                <a:spcPct val="90000"/>
              </a:lnSpc>
            </a:pPr>
            <a:endParaRPr lang="fr-FR" sz="1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>
                <a:latin typeface="Comic Sans MS" pitchFamily="66" charset="0"/>
              </a:rPr>
              <a:t>ça va comme-ci, comme-ça! / moyen /bof</a:t>
            </a:r>
          </a:p>
          <a:p>
            <a:pPr eaLnBrk="1" hangingPunct="1">
              <a:lnSpc>
                <a:spcPct val="90000"/>
              </a:lnSpc>
            </a:pPr>
            <a:endParaRPr lang="fr-FR" sz="1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ça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</a:t>
            </a:r>
            <a:r>
              <a:rPr lang="en-US" sz="2400" dirty="0">
                <a:latin typeface="Comic Sans MS" pitchFamily="66" charset="0"/>
              </a:rPr>
              <a:t> pas </a:t>
            </a:r>
            <a:r>
              <a:rPr lang="fr-FR" sz="2400" dirty="0">
                <a:latin typeface="Comic Sans MS" pitchFamily="66" charset="0"/>
              </a:rPr>
              <a:t>bien</a:t>
            </a:r>
            <a:r>
              <a:rPr lang="en-US" sz="2400" dirty="0">
                <a:latin typeface="Comic Sans MS" pitchFamily="66" charset="0"/>
              </a:rPr>
              <a:t>!! / mal!</a:t>
            </a:r>
            <a:endParaRPr lang="en-GB" sz="24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fr-FR" dirty="0">
              <a:latin typeface="Comic Sans MS" pitchFamily="66" charset="0"/>
            </a:endParaRPr>
          </a:p>
        </p:txBody>
      </p:sp>
      <p:pic>
        <p:nvPicPr>
          <p:cNvPr id="12293" name="Picture 5" descr="MCj04244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508186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MCj04244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7936" y="908720"/>
            <a:ext cx="576064" cy="53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MCj042448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916832"/>
            <a:ext cx="467236" cy="50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1720" y="45811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87824" y="3068960"/>
            <a:ext cx="309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latin typeface="Comic Sans MS" pitchFamily="66" charset="0"/>
              </a:rPr>
              <a:t>Pourquoi?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3573016"/>
            <a:ext cx="83581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c’est</a:t>
            </a:r>
            <a:r>
              <a:rPr lang="fr-FR" sz="2400" dirty="0">
                <a:latin typeface="Comic Sans MS" pitchFamily="66" charset="0"/>
              </a:rPr>
              <a:t> bientôt le week-end</a:t>
            </a: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j’ai</a:t>
            </a:r>
            <a:r>
              <a:rPr lang="fr-FR" sz="2400" dirty="0">
                <a:latin typeface="Comic Sans MS" pitchFamily="66" charset="0"/>
              </a:rPr>
              <a:t> faim</a:t>
            </a:r>
            <a:endParaRPr lang="fr-FR" sz="24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je suis </a:t>
            </a:r>
            <a:r>
              <a:rPr lang="fr-FR" sz="2400" dirty="0">
                <a:latin typeface="Comic Sans MS" pitchFamily="66" charset="0"/>
              </a:rPr>
              <a:t>malade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c’est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Comic Sans MS" pitchFamily="66" charset="0"/>
              </a:rPr>
              <a:t>le cours </a:t>
            </a:r>
            <a:r>
              <a:rPr lang="fr-FR" sz="2400" dirty="0">
                <a:latin typeface="Comic Sans MS" pitchFamily="66" charset="0"/>
              </a:rPr>
              <a:t>de français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qu’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il fait</a:t>
            </a:r>
            <a:r>
              <a:rPr lang="fr-FR" sz="2400" dirty="0">
                <a:latin typeface="Comic Sans MS" pitchFamily="66" charset="0"/>
              </a:rPr>
              <a:t> beau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qu’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il pleut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1" name="Picture 3" descr="C:\Documents and Settings\ademongeot\Local Settings\Temporary Internet Files\Content.IE5\QDG6SCXD\MCj042381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348880"/>
            <a:ext cx="504056" cy="58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Documents and Settings\ademongeot\Local Settings\Temporary Internet Files\Content.IE5\WM95D4TZ\MCj0438227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348880"/>
            <a:ext cx="595571" cy="5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C:\Documents and Settings\ademongeot\Local Settings\Temporary Internet Files\Content.IE5\BGETIUXV\MCj0428087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1555" y="4065090"/>
            <a:ext cx="9064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Documents and Settings\ademongeot\Local Settings\Temporary Internet Files\Content.IE5\6FHTCZT4\MCj0440456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429000"/>
            <a:ext cx="874532" cy="8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Documents and Settings\ademongeot\Local Settings\Temporary Internet Files\Content.IE5\JJ52W91N\MCj0424442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367" y="4565153"/>
            <a:ext cx="59213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MCFL00128_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305" y="5042990"/>
            <a:ext cx="9366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 descr="MCj043258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5661248"/>
            <a:ext cx="705830" cy="705830"/>
          </a:xfrm>
          <a:prstGeom prst="rect">
            <a:avLst/>
          </a:prstGeom>
          <a:noFill/>
        </p:spPr>
      </p:pic>
      <p:pic>
        <p:nvPicPr>
          <p:cNvPr id="18" name="Picture 12" descr="MCj043825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120" y="6280337"/>
            <a:ext cx="871530" cy="577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E44E-3F5A-42A1-A088-58F62262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A2C71-0218-40AB-B952-9A37A3B456F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55576" y="6237312"/>
            <a:ext cx="3740224" cy="298376"/>
          </a:xfrm>
        </p:spPr>
        <p:txBody>
          <a:bodyPr/>
          <a:lstStyle/>
          <a:p>
            <a:r>
              <a:rPr lang="en-GB" dirty="0" err="1"/>
              <a:t>Fini</a:t>
            </a:r>
            <a:r>
              <a:rPr lang="en-GB" dirty="0"/>
              <a:t>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5C59B-D809-4AD6-8AB1-57D59665685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34BB73-0A35-4BB5-8564-2F45AF8BE24B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8E11D4-B0BE-4C2F-9E2D-6FDF33C8EB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17785" r="23226" b="20586"/>
          <a:stretch/>
        </p:blipFill>
        <p:spPr>
          <a:xfrm>
            <a:off x="0" y="-15498"/>
            <a:ext cx="9144000" cy="6005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776006-CADE-48BD-B6BC-6B99310432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51" t="44071" r="21650" b="44398"/>
          <a:stretch/>
        </p:blipFill>
        <p:spPr>
          <a:xfrm>
            <a:off x="1979712" y="6157416"/>
            <a:ext cx="5184576" cy="59283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69620E-CD02-482F-91A7-4DDCBE840074}"/>
              </a:ext>
            </a:extLst>
          </p:cNvPr>
          <p:cNvSpPr/>
          <p:nvPr/>
        </p:nvSpPr>
        <p:spPr>
          <a:xfrm>
            <a:off x="755576" y="6096000"/>
            <a:ext cx="6624736" cy="654249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05AE-8FE3-4AAC-B699-1165A310D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6289D-43C4-4165-8DBC-7F325565F85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40BBE-6713-425B-A7A6-89718F4C704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FE55E3-0663-4B13-971B-13BD1979B932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8253AF-5DD2-43C0-987C-B5FCE768E9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01" t="14983" r="14999" b="14983"/>
          <a:stretch/>
        </p:blipFill>
        <p:spPr>
          <a:xfrm>
            <a:off x="-1" y="0"/>
            <a:ext cx="9168467" cy="515719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239D82-44E1-4332-A599-748454EBC751}"/>
              </a:ext>
            </a:extLst>
          </p:cNvPr>
          <p:cNvSpPr/>
          <p:nvPr/>
        </p:nvSpPr>
        <p:spPr>
          <a:xfrm>
            <a:off x="0" y="404664"/>
            <a:ext cx="3131840" cy="5040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27088" y="69215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Dites-moi c’est pas clair!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</p:txBody>
      </p:sp>
      <p:pic>
        <p:nvPicPr>
          <p:cNvPr id="11267" name="Picture 3" descr="MCj04238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4005263"/>
            <a:ext cx="12573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55133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3095625" y="3124200"/>
            <a:ext cx="2924175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Qu’est-ce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on</a:t>
            </a:r>
            <a:r>
              <a:rPr lang="en-GB" sz="3600" dirty="0"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va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faire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aujourd’hui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55133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915816" y="3501008"/>
            <a:ext cx="2924175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Qu’est-ce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on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va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faire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aujourd’hui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915816" y="3501008"/>
            <a:ext cx="2952328" cy="2725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000" b="1" dirty="0" err="1">
                <a:solidFill>
                  <a:schemeClr val="bg1"/>
                </a:solidFill>
                <a:latin typeface="Comic Sans MS"/>
                <a:cs typeface="Arial"/>
              </a:rPr>
              <a:t>Quel</a:t>
            </a:r>
            <a:r>
              <a:rPr lang="en-GB" sz="3000" b="1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30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000" b="1" dirty="0" err="1">
                <a:solidFill>
                  <a:srgbClr val="008000"/>
                </a:solidFill>
                <a:latin typeface="Comic Sans MS"/>
                <a:cs typeface="Arial"/>
              </a:rPr>
              <a:t>sont</a:t>
            </a:r>
            <a:r>
              <a:rPr lang="en-GB" sz="30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</a:p>
          <a:p>
            <a:pPr algn="ctr"/>
            <a:r>
              <a:rPr lang="en-GB" sz="3000" b="1" dirty="0" err="1">
                <a:solidFill>
                  <a:srgbClr val="7030A0"/>
                </a:solidFill>
                <a:latin typeface="Comic Sans MS"/>
                <a:cs typeface="Arial"/>
              </a:rPr>
              <a:t>tes</a:t>
            </a:r>
            <a:r>
              <a:rPr lang="en-GB" sz="3000" b="1" dirty="0">
                <a:solidFill>
                  <a:schemeClr val="bg1"/>
                </a:solidFill>
                <a:latin typeface="Comic Sans MS"/>
                <a:cs typeface="Arial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Comic Sans MS"/>
                <a:cs typeface="Arial"/>
              </a:rPr>
              <a:t>loisir</a:t>
            </a:r>
            <a:r>
              <a:rPr lang="en-GB" sz="3000" b="1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3000" b="1" dirty="0">
                <a:solidFill>
                  <a:schemeClr val="bg1"/>
                </a:solidFill>
                <a:latin typeface="Comic Sans MS"/>
                <a:cs typeface="Arial"/>
              </a:rPr>
              <a:t>?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771775" y="188913"/>
            <a:ext cx="36004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L'objectif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639633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Les </a:t>
            </a:r>
            <a:r>
              <a:rPr lang="en-GB" sz="2400" dirty="0" err="1">
                <a:latin typeface="Comic Sans MS" pitchFamily="66" charset="0"/>
              </a:rPr>
              <a:t>passe</a:t>
            </a:r>
            <a:r>
              <a:rPr lang="en-GB" sz="2400" dirty="0">
                <a:latin typeface="Comic Sans MS" pitchFamily="66" charset="0"/>
              </a:rPr>
              <a:t>-temps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 autoUpdateAnimBg="0"/>
      <p:bldP spid="440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500" y="171571"/>
            <a:ext cx="90245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4200" b="1" u="sng" dirty="0" err="1">
                <a:latin typeface="Comic Sans MS"/>
                <a:cs typeface="Arial"/>
              </a:rPr>
              <a:t>Quel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42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solidFill>
                  <a:srgbClr val="008000"/>
                </a:solidFill>
                <a:latin typeface="Comic Sans MS"/>
                <a:cs typeface="Arial"/>
              </a:rPr>
              <a:t>sont</a:t>
            </a:r>
            <a:r>
              <a:rPr lang="en-GB" sz="42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tes</a:t>
            </a:r>
            <a:r>
              <a:rPr lang="en-GB" sz="4200" b="1" u="sng" dirty="0">
                <a:solidFill>
                  <a:schemeClr val="bg1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latin typeface="Comic Sans MS"/>
                <a:cs typeface="Arial"/>
              </a:rPr>
              <a:t>loisir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4200" b="1" u="sng" dirty="0">
                <a:latin typeface="Comic Sans MS"/>
                <a:cs typeface="Arial"/>
              </a:rPr>
              <a:t>?</a:t>
            </a:r>
            <a:endParaRPr lang="fr-FR" sz="42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A31EEF-6BFF-4858-86AA-5B77EF512B16}"/>
              </a:ext>
            </a:extLst>
          </p:cNvPr>
          <p:cNvSpPr txBox="1"/>
          <p:nvPr/>
        </p:nvSpPr>
        <p:spPr>
          <a:xfrm>
            <a:off x="1124677" y="196602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d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vélo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latin typeface="Comic Sans MS" panose="030F0702030302020204" pitchFamily="66" charset="0"/>
              </a:rPr>
              <a:t>cyclisme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055A7-D173-4076-8DC7-0E5B7D99711A}"/>
              </a:ext>
            </a:extLst>
          </p:cNvPr>
          <p:cNvSpPr txBox="1"/>
          <p:nvPr/>
        </p:nvSpPr>
        <p:spPr>
          <a:xfrm>
            <a:off x="0" y="1013857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</a:rPr>
              <a:t>Dans </a:t>
            </a:r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600" dirty="0">
                <a:latin typeface="Comic Sans MS" panose="030F0702030302020204" pitchFamily="66" charset="0"/>
              </a:rPr>
              <a:t> temps libre…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12480F-C686-4CCB-8F73-B4A3E82C49CC}"/>
              </a:ext>
            </a:extLst>
          </p:cNvPr>
          <p:cNvSpPr txBox="1"/>
          <p:nvPr/>
        </p:nvSpPr>
        <p:spPr>
          <a:xfrm>
            <a:off x="1092488" y="318282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bavarde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parle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avec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mes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copain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7F85077-29C4-4EB8-8DE8-91DCA325BF5D}"/>
              </a:ext>
            </a:extLst>
          </p:cNvPr>
          <p:cNvSpPr txBox="1"/>
          <p:nvPr/>
        </p:nvSpPr>
        <p:spPr>
          <a:xfrm>
            <a:off x="1092488" y="461534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400" dirty="0">
                <a:latin typeface="Comic Sans MS" panose="030F0702030302020204" pitchFamily="66" charset="0"/>
              </a:rPr>
              <a:t>lecture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E8CBAB-2604-45DC-8BCA-33D7A5F93739}"/>
              </a:ext>
            </a:extLst>
          </p:cNvPr>
          <p:cNvSpPr txBox="1"/>
          <p:nvPr/>
        </p:nvSpPr>
        <p:spPr>
          <a:xfrm>
            <a:off x="1141782" y="559900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nage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400" dirty="0">
                <a:latin typeface="Comic Sans MS" panose="030F0702030302020204" pitchFamily="66" charset="0"/>
              </a:rPr>
              <a:t>natation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196336-B413-44BC-A75F-DF98E7AC4256}"/>
              </a:ext>
            </a:extLst>
          </p:cNvPr>
          <p:cNvSpPr txBox="1"/>
          <p:nvPr/>
        </p:nvSpPr>
        <p:spPr>
          <a:xfrm>
            <a:off x="3508345" y="255667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 de </a:t>
            </a:r>
            <a:r>
              <a:rPr lang="en-GB" sz="2400" dirty="0">
                <a:latin typeface="Comic Sans MS" panose="030F0702030302020204" pitchFamily="66" charset="0"/>
              </a:rPr>
              <a:t>sport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96A037-3800-4393-9F83-7C77FC6912BB}"/>
              </a:ext>
            </a:extLst>
          </p:cNvPr>
          <p:cNvSpPr txBox="1"/>
          <p:nvPr/>
        </p:nvSpPr>
        <p:spPr>
          <a:xfrm>
            <a:off x="1990429" y="3918125"/>
            <a:ext cx="5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joue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jamais </a:t>
            </a:r>
            <a:r>
              <a:rPr lang="en-GB" sz="2400" dirty="0">
                <a:latin typeface="Comic Sans MS" panose="030F0702030302020204" pitchFamily="66" charset="0"/>
              </a:rPr>
              <a:t>à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jeu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430CF5-1F2E-4851-9E27-A309B2A92E8C}"/>
              </a:ext>
            </a:extLst>
          </p:cNvPr>
          <p:cNvSpPr txBox="1"/>
          <p:nvPr/>
        </p:nvSpPr>
        <p:spPr>
          <a:xfrm>
            <a:off x="4427984" y="507701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</a:t>
            </a:r>
            <a:r>
              <a:rPr lang="en-GB" sz="2400" dirty="0">
                <a:latin typeface="Comic Sans MS" panose="030F0702030302020204" pitchFamily="66" charset="0"/>
              </a:rPr>
              <a:t> beaucoup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8655E5-8E0C-426A-826F-5998D246BC2A}"/>
              </a:ext>
            </a:extLst>
          </p:cNvPr>
          <p:cNvSpPr txBox="1"/>
          <p:nvPr/>
        </p:nvSpPr>
        <p:spPr>
          <a:xfrm>
            <a:off x="5594120" y="611324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u="sng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rien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40" name="Picture 16" descr="Image result for cycling clipart">
            <a:extLst>
              <a:ext uri="{FF2B5EF4-FFF2-40B4-BE49-F238E27FC236}">
                <a16:creationId xmlns:a16="http://schemas.microsoft.com/office/drawing/2014/main" id="{96916D8F-660A-4E9F-8038-E111169A7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83" y="1674085"/>
            <a:ext cx="740690" cy="97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port clipart">
            <a:extLst>
              <a:ext uri="{FF2B5EF4-FFF2-40B4-BE49-F238E27FC236}">
                <a16:creationId xmlns:a16="http://schemas.microsoft.com/office/drawing/2014/main" id="{CD2E45B7-16E3-4CFD-828A-C3719E0C3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121" y="2362286"/>
            <a:ext cx="1237527" cy="82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B578C1-2465-4680-A80C-6DA8C47ECABA}"/>
              </a:ext>
            </a:extLst>
          </p:cNvPr>
          <p:cNvCxnSpPr/>
          <p:nvPr/>
        </p:nvCxnSpPr>
        <p:spPr>
          <a:xfrm>
            <a:off x="7934732" y="2282892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4747EA3-3226-4DD1-B2BB-18867B7577CE}"/>
              </a:ext>
            </a:extLst>
          </p:cNvPr>
          <p:cNvCxnSpPr>
            <a:cxnSpLocks/>
          </p:cNvCxnSpPr>
          <p:nvPr/>
        </p:nvCxnSpPr>
        <p:spPr>
          <a:xfrm flipV="1">
            <a:off x="7862121" y="2360066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Image result for chatting clipart">
            <a:extLst>
              <a:ext uri="{FF2B5EF4-FFF2-40B4-BE49-F238E27FC236}">
                <a16:creationId xmlns:a16="http://schemas.microsoft.com/office/drawing/2014/main" id="{CDC93953-6646-442F-BB7D-9AA106F3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7" y="2810066"/>
            <a:ext cx="927546" cy="9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laying video games clipart">
            <a:extLst>
              <a:ext uri="{FF2B5EF4-FFF2-40B4-BE49-F238E27FC236}">
                <a16:creationId xmlns:a16="http://schemas.microsoft.com/office/drawing/2014/main" id="{E41F1C7E-8718-48A0-BF20-E754604E6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733" y="3585273"/>
            <a:ext cx="1202490" cy="9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792AC19-7E21-4737-861A-8C5C259B7A4F}"/>
              </a:ext>
            </a:extLst>
          </p:cNvPr>
          <p:cNvCxnSpPr/>
          <p:nvPr/>
        </p:nvCxnSpPr>
        <p:spPr>
          <a:xfrm>
            <a:off x="7952582" y="3648295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754E91E-CCCE-4346-ACC6-752F4A4228D9}"/>
              </a:ext>
            </a:extLst>
          </p:cNvPr>
          <p:cNvCxnSpPr>
            <a:cxnSpLocks/>
          </p:cNvCxnSpPr>
          <p:nvPr/>
        </p:nvCxnSpPr>
        <p:spPr>
          <a:xfrm flipV="1">
            <a:off x="7879971" y="3725469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 descr="Image result for reading clipart">
            <a:extLst>
              <a:ext uri="{FF2B5EF4-FFF2-40B4-BE49-F238E27FC236}">
                <a16:creationId xmlns:a16="http://schemas.microsoft.com/office/drawing/2014/main" id="{59C74A47-AA61-438E-BBA0-93C9AD2A0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0" y="4329931"/>
            <a:ext cx="1050175" cy="99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4" descr="Image result for reading clipart">
            <a:extLst>
              <a:ext uri="{FF2B5EF4-FFF2-40B4-BE49-F238E27FC236}">
                <a16:creationId xmlns:a16="http://schemas.microsoft.com/office/drawing/2014/main" id="{080D46C7-4B67-4FFD-B8D3-796BD0BBC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593" y="4670999"/>
            <a:ext cx="1062658" cy="10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10F0812-DF32-4F63-8E22-A34D753B0CEE}"/>
              </a:ext>
            </a:extLst>
          </p:cNvPr>
          <p:cNvCxnSpPr/>
          <p:nvPr/>
        </p:nvCxnSpPr>
        <p:spPr>
          <a:xfrm>
            <a:off x="7790967" y="4742012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84001ED-A87D-4899-BAD5-B33D637525A7}"/>
              </a:ext>
            </a:extLst>
          </p:cNvPr>
          <p:cNvCxnSpPr>
            <a:cxnSpLocks/>
          </p:cNvCxnSpPr>
          <p:nvPr/>
        </p:nvCxnSpPr>
        <p:spPr>
          <a:xfrm flipV="1">
            <a:off x="7718356" y="4819186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0" name="Picture 26" descr="Image result for swimming clipart">
            <a:extLst>
              <a:ext uri="{FF2B5EF4-FFF2-40B4-BE49-F238E27FC236}">
                <a16:creationId xmlns:a16="http://schemas.microsoft.com/office/drawing/2014/main" id="{B5F5B84F-75E9-4D64-B91E-BB7E2C0C8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0" y="5476980"/>
            <a:ext cx="978107" cy="73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&quot;Not Allowed&quot; Symbol 12">
            <a:extLst>
              <a:ext uri="{FF2B5EF4-FFF2-40B4-BE49-F238E27FC236}">
                <a16:creationId xmlns:a16="http://schemas.microsoft.com/office/drawing/2014/main" id="{BB833C82-40AB-4DEE-BB1A-A42D32E8F70C}"/>
              </a:ext>
            </a:extLst>
          </p:cNvPr>
          <p:cNvSpPr/>
          <p:nvPr/>
        </p:nvSpPr>
        <p:spPr>
          <a:xfrm>
            <a:off x="7964203" y="5899765"/>
            <a:ext cx="723874" cy="735909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3188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4" grpId="0"/>
      <p:bldP spid="37" grpId="0"/>
      <p:bldP spid="38" grpId="0"/>
      <p:bldP spid="39" grpId="0"/>
      <p:bldP spid="40" grpId="0"/>
      <p:bldP spid="41" grpId="0"/>
      <p:bldP spid="43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500" y="171571"/>
            <a:ext cx="90245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4200" b="1" u="sng" dirty="0" err="1">
                <a:latin typeface="Comic Sans MS"/>
                <a:cs typeface="Arial"/>
              </a:rPr>
              <a:t>Répète</a:t>
            </a:r>
            <a:r>
              <a:rPr lang="en-GB" sz="4200" b="1" u="sng" dirty="0">
                <a:latin typeface="Comic Sans MS"/>
                <a:cs typeface="Arial"/>
              </a:rPr>
              <a:t> et </a:t>
            </a:r>
            <a:r>
              <a:rPr lang="en-GB" sz="4200" b="1" u="sng" dirty="0" err="1">
                <a:latin typeface="Comic Sans MS"/>
                <a:cs typeface="Arial"/>
              </a:rPr>
              <a:t>ajoute</a:t>
            </a:r>
            <a:r>
              <a:rPr lang="en-GB" sz="4200" b="1" u="sng" dirty="0">
                <a:latin typeface="Comic Sans MS"/>
                <a:cs typeface="Arial"/>
              </a:rPr>
              <a:t> </a:t>
            </a:r>
            <a:r>
              <a:rPr lang="en-GB" sz="4200" b="1" u="sng" dirty="0" err="1">
                <a:latin typeface="Comic Sans MS"/>
                <a:cs typeface="Arial"/>
              </a:rPr>
              <a:t>une</a:t>
            </a:r>
            <a:r>
              <a:rPr lang="en-GB" sz="4200" b="1" u="sng" dirty="0">
                <a:latin typeface="Comic Sans MS"/>
                <a:cs typeface="Arial"/>
              </a:rPr>
              <a:t> phrase</a:t>
            </a:r>
            <a:endParaRPr lang="fr-FR" sz="42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A31EEF-6BFF-4858-86AA-5B77EF512B16}"/>
              </a:ext>
            </a:extLst>
          </p:cNvPr>
          <p:cNvSpPr txBox="1"/>
          <p:nvPr/>
        </p:nvSpPr>
        <p:spPr>
          <a:xfrm>
            <a:off x="560477" y="4589895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d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vélo</a:t>
            </a:r>
            <a:r>
              <a:rPr lang="en-GB" sz="2200" dirty="0">
                <a:latin typeface="Comic Sans MS" panose="030F0702030302020204" pitchFamily="66" charset="0"/>
              </a:rPr>
              <a:t>/</a:t>
            </a:r>
            <a:r>
              <a:rPr lang="en-GB" sz="2200" dirty="0" err="1">
                <a:latin typeface="Comic Sans MS" panose="030F0702030302020204" pitchFamily="66" charset="0"/>
              </a:rPr>
              <a:t>cyclisme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055A7-D173-4076-8DC7-0E5B7D99711A}"/>
              </a:ext>
            </a:extLst>
          </p:cNvPr>
          <p:cNvSpPr txBox="1"/>
          <p:nvPr/>
        </p:nvSpPr>
        <p:spPr>
          <a:xfrm>
            <a:off x="0" y="1013857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</a:rPr>
              <a:t>Dans </a:t>
            </a:r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600" dirty="0">
                <a:latin typeface="Comic Sans MS" panose="030F0702030302020204" pitchFamily="66" charset="0"/>
              </a:rPr>
              <a:t> temps libre…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12480F-C686-4CCB-8F73-B4A3E82C49CC}"/>
              </a:ext>
            </a:extLst>
          </p:cNvPr>
          <p:cNvSpPr txBox="1"/>
          <p:nvPr/>
        </p:nvSpPr>
        <p:spPr>
          <a:xfrm>
            <a:off x="3799270" y="4636929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bavarde</a:t>
            </a:r>
            <a:r>
              <a:rPr lang="en-GB" sz="2200" dirty="0">
                <a:latin typeface="Comic Sans MS" panose="030F0702030302020204" pitchFamily="66" charset="0"/>
              </a:rPr>
              <a:t>/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parle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avec</a:t>
            </a:r>
            <a:r>
              <a:rPr lang="en-GB" sz="2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mes</a:t>
            </a:r>
            <a:r>
              <a:rPr lang="en-GB" sz="2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copain</a:t>
            </a:r>
            <a:r>
              <a:rPr lang="en-GB" sz="22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2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7F85077-29C4-4EB8-8DE8-91DCA325BF5D}"/>
              </a:ext>
            </a:extLst>
          </p:cNvPr>
          <p:cNvSpPr txBox="1"/>
          <p:nvPr/>
        </p:nvSpPr>
        <p:spPr>
          <a:xfrm>
            <a:off x="711200" y="5872017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200" dirty="0">
                <a:latin typeface="Comic Sans MS" panose="030F0702030302020204" pitchFamily="66" charset="0"/>
              </a:rPr>
              <a:t>/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200" dirty="0">
                <a:latin typeface="Comic Sans MS" panose="030F0702030302020204" pitchFamily="66" charset="0"/>
              </a:rPr>
              <a:t>lecture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E8CBAB-2604-45DC-8BCA-33D7A5F93739}"/>
              </a:ext>
            </a:extLst>
          </p:cNvPr>
          <p:cNvSpPr txBox="1"/>
          <p:nvPr/>
        </p:nvSpPr>
        <p:spPr>
          <a:xfrm>
            <a:off x="0" y="6420230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nage</a:t>
            </a:r>
            <a:r>
              <a:rPr lang="en-GB" sz="2200" dirty="0">
                <a:latin typeface="Comic Sans MS" panose="030F0702030302020204" pitchFamily="66" charset="0"/>
              </a:rPr>
              <a:t>/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200" dirty="0">
                <a:latin typeface="Comic Sans MS" panose="030F0702030302020204" pitchFamily="66" charset="0"/>
              </a:rPr>
              <a:t>natation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196336-B413-44BC-A75F-DF98E7AC4256}"/>
              </a:ext>
            </a:extLst>
          </p:cNvPr>
          <p:cNvSpPr txBox="1"/>
          <p:nvPr/>
        </p:nvSpPr>
        <p:spPr>
          <a:xfrm>
            <a:off x="4012593" y="6304483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 de </a:t>
            </a:r>
            <a:r>
              <a:rPr lang="en-GB" sz="2200" dirty="0">
                <a:latin typeface="Comic Sans MS" panose="030F0702030302020204" pitchFamily="66" charset="0"/>
              </a:rPr>
              <a:t>sport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96A037-3800-4393-9F83-7C77FC6912BB}"/>
              </a:ext>
            </a:extLst>
          </p:cNvPr>
          <p:cNvSpPr txBox="1"/>
          <p:nvPr/>
        </p:nvSpPr>
        <p:spPr>
          <a:xfrm>
            <a:off x="2684713" y="5207084"/>
            <a:ext cx="5812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joue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jamais </a:t>
            </a:r>
            <a:r>
              <a:rPr lang="en-GB" sz="2200" dirty="0">
                <a:latin typeface="Comic Sans MS" panose="030F0702030302020204" pitchFamily="66" charset="0"/>
              </a:rPr>
              <a:t>à </a:t>
            </a:r>
            <a:r>
              <a:rPr lang="en-GB" sz="22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jeu</a:t>
            </a:r>
            <a:r>
              <a:rPr lang="en-GB" sz="22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vidéo</a:t>
            </a:r>
            <a:r>
              <a:rPr lang="en-GB" sz="22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2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430CF5-1F2E-4851-9E27-A309B2A92E8C}"/>
              </a:ext>
            </a:extLst>
          </p:cNvPr>
          <p:cNvSpPr txBox="1"/>
          <p:nvPr/>
        </p:nvSpPr>
        <p:spPr>
          <a:xfrm>
            <a:off x="5340960" y="569170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</a:t>
            </a:r>
            <a:r>
              <a:rPr lang="en-GB" sz="2200" dirty="0">
                <a:latin typeface="Comic Sans MS" panose="030F0702030302020204" pitchFamily="66" charset="0"/>
              </a:rPr>
              <a:t> beaucoup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8655E5-8E0C-426A-826F-5998D246BC2A}"/>
              </a:ext>
            </a:extLst>
          </p:cNvPr>
          <p:cNvSpPr txBox="1"/>
          <p:nvPr/>
        </p:nvSpPr>
        <p:spPr>
          <a:xfrm>
            <a:off x="694138" y="5226303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2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2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u="sng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rien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pic>
        <p:nvPicPr>
          <p:cNvPr id="1040" name="Picture 16" descr="Image result for cycling clipart">
            <a:extLst>
              <a:ext uri="{FF2B5EF4-FFF2-40B4-BE49-F238E27FC236}">
                <a16:creationId xmlns:a16="http://schemas.microsoft.com/office/drawing/2014/main" id="{96916D8F-660A-4E9F-8038-E111169A7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" y="4383457"/>
            <a:ext cx="518904" cy="68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port clipart">
            <a:extLst>
              <a:ext uri="{FF2B5EF4-FFF2-40B4-BE49-F238E27FC236}">
                <a16:creationId xmlns:a16="http://schemas.microsoft.com/office/drawing/2014/main" id="{CD2E45B7-16E3-4CFD-828A-C3719E0C3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251" y="6323955"/>
            <a:ext cx="719369" cy="47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chatting clipart">
            <a:extLst>
              <a:ext uri="{FF2B5EF4-FFF2-40B4-BE49-F238E27FC236}">
                <a16:creationId xmlns:a16="http://schemas.microsoft.com/office/drawing/2014/main" id="{CDC93953-6646-442F-BB7D-9AA106F3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024" y="4394006"/>
            <a:ext cx="721611" cy="72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laying video games clipart">
            <a:extLst>
              <a:ext uri="{FF2B5EF4-FFF2-40B4-BE49-F238E27FC236}">
                <a16:creationId xmlns:a16="http://schemas.microsoft.com/office/drawing/2014/main" id="{E41F1C7E-8718-48A0-BF20-E754604E6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43" y="5115617"/>
            <a:ext cx="790527" cy="63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792AC19-7E21-4737-861A-8C5C259B7A4F}"/>
              </a:ext>
            </a:extLst>
          </p:cNvPr>
          <p:cNvCxnSpPr>
            <a:cxnSpLocks/>
          </p:cNvCxnSpPr>
          <p:nvPr/>
        </p:nvCxnSpPr>
        <p:spPr>
          <a:xfrm>
            <a:off x="3107127" y="5115617"/>
            <a:ext cx="625956" cy="6142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754E91E-CCCE-4346-ACC6-752F4A4228D9}"/>
              </a:ext>
            </a:extLst>
          </p:cNvPr>
          <p:cNvCxnSpPr>
            <a:cxnSpLocks/>
          </p:cNvCxnSpPr>
          <p:nvPr/>
        </p:nvCxnSpPr>
        <p:spPr>
          <a:xfrm flipV="1">
            <a:off x="2956587" y="5218821"/>
            <a:ext cx="806447" cy="5400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 descr="Image result for reading clipart">
            <a:extLst>
              <a:ext uri="{FF2B5EF4-FFF2-40B4-BE49-F238E27FC236}">
                <a16:creationId xmlns:a16="http://schemas.microsoft.com/office/drawing/2014/main" id="{59C74A47-AA61-438E-BBA0-93C9AD2A0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" y="5727016"/>
            <a:ext cx="782715" cy="73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4" descr="Image result for reading clipart">
            <a:extLst>
              <a:ext uri="{FF2B5EF4-FFF2-40B4-BE49-F238E27FC236}">
                <a16:creationId xmlns:a16="http://schemas.microsoft.com/office/drawing/2014/main" id="{080D46C7-4B67-4FFD-B8D3-796BD0BBC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682" y="5487065"/>
            <a:ext cx="782714" cy="73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10F0812-DF32-4F63-8E22-A34D753B0CEE}"/>
              </a:ext>
            </a:extLst>
          </p:cNvPr>
          <p:cNvCxnSpPr>
            <a:cxnSpLocks/>
          </p:cNvCxnSpPr>
          <p:nvPr/>
        </p:nvCxnSpPr>
        <p:spPr>
          <a:xfrm>
            <a:off x="8478821" y="5642750"/>
            <a:ext cx="547834" cy="5829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84001ED-A87D-4899-BAD5-B33D637525A7}"/>
              </a:ext>
            </a:extLst>
          </p:cNvPr>
          <p:cNvCxnSpPr>
            <a:cxnSpLocks/>
          </p:cNvCxnSpPr>
          <p:nvPr/>
        </p:nvCxnSpPr>
        <p:spPr>
          <a:xfrm flipV="1">
            <a:off x="8510978" y="5704736"/>
            <a:ext cx="515677" cy="5209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0" name="Picture 26" descr="Image result for swimming clipart">
            <a:extLst>
              <a:ext uri="{FF2B5EF4-FFF2-40B4-BE49-F238E27FC236}">
                <a16:creationId xmlns:a16="http://schemas.microsoft.com/office/drawing/2014/main" id="{B5F5B84F-75E9-4D64-B91E-BB7E2C0C8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418" y="6221685"/>
            <a:ext cx="845735" cy="63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&quot;Not Allowed&quot; Symbol 12">
            <a:extLst>
              <a:ext uri="{FF2B5EF4-FFF2-40B4-BE49-F238E27FC236}">
                <a16:creationId xmlns:a16="http://schemas.microsoft.com/office/drawing/2014/main" id="{BB833C82-40AB-4DEE-BB1A-A42D32E8F70C}"/>
              </a:ext>
            </a:extLst>
          </p:cNvPr>
          <p:cNvSpPr/>
          <p:nvPr/>
        </p:nvSpPr>
        <p:spPr>
          <a:xfrm>
            <a:off x="167617" y="5133973"/>
            <a:ext cx="515677" cy="514702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945937B-B4CF-4A7F-87EA-B3372B0DA814}"/>
              </a:ext>
            </a:extLst>
          </p:cNvPr>
          <p:cNvCxnSpPr>
            <a:cxnSpLocks/>
          </p:cNvCxnSpPr>
          <p:nvPr/>
        </p:nvCxnSpPr>
        <p:spPr>
          <a:xfrm>
            <a:off x="8298959" y="6225730"/>
            <a:ext cx="547834" cy="5829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B08DFC2-7557-447D-9A55-95D235D37F11}"/>
              </a:ext>
            </a:extLst>
          </p:cNvPr>
          <p:cNvCxnSpPr>
            <a:cxnSpLocks/>
          </p:cNvCxnSpPr>
          <p:nvPr/>
        </p:nvCxnSpPr>
        <p:spPr>
          <a:xfrm flipV="1">
            <a:off x="8331116" y="6287716"/>
            <a:ext cx="515677" cy="5209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F9581A-190B-45EC-8101-6FF499881F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38" y="1636094"/>
            <a:ext cx="777310" cy="779139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2E94BB-E1C6-4FD6-9B82-871C7D710CC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70" y="1636094"/>
            <a:ext cx="761546" cy="862605"/>
          </a:xfrm>
          <a:prstGeom prst="rect">
            <a:avLst/>
          </a:prstGeom>
        </p:spPr>
      </p:pic>
      <p:pic>
        <p:nvPicPr>
          <p:cNvPr id="32" name="Picture 31" descr="A close up of a toy&#10;&#10;Description automatically generated">
            <a:extLst>
              <a:ext uri="{FF2B5EF4-FFF2-40B4-BE49-F238E27FC236}">
                <a16:creationId xmlns:a16="http://schemas.microsoft.com/office/drawing/2014/main" id="{5D4D891E-1ED7-4008-B586-00A4CDDA436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43" y="1643528"/>
            <a:ext cx="771705" cy="771705"/>
          </a:xfrm>
          <a:prstGeom prst="rect">
            <a:avLst/>
          </a:prstGeom>
        </p:spPr>
      </p:pic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E2CAD4A7-0F52-4383-8A04-FD1DF1C0EDD3}"/>
              </a:ext>
            </a:extLst>
          </p:cNvPr>
          <p:cNvSpPr/>
          <p:nvPr/>
        </p:nvSpPr>
        <p:spPr>
          <a:xfrm>
            <a:off x="75394" y="2636913"/>
            <a:ext cx="2361185" cy="960584"/>
          </a:xfrm>
          <a:prstGeom prst="wedgeRoundRectCallout">
            <a:avLst>
              <a:gd name="adj1" fmla="val -98"/>
              <a:gd name="adj2" fmla="val -7231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Dans mon temps libre,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bavarde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avec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mes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copains</a:t>
            </a:r>
            <a:endParaRPr lang="en-GB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60" name="Speech Bubble: Rectangle with Corners Rounded 59">
            <a:extLst>
              <a:ext uri="{FF2B5EF4-FFF2-40B4-BE49-F238E27FC236}">
                <a16:creationId xmlns:a16="http://schemas.microsoft.com/office/drawing/2014/main" id="{8A2FF34A-2748-49DF-A92D-AB232E960AED}"/>
              </a:ext>
            </a:extLst>
          </p:cNvPr>
          <p:cNvSpPr/>
          <p:nvPr/>
        </p:nvSpPr>
        <p:spPr>
          <a:xfrm>
            <a:off x="2595675" y="2608645"/>
            <a:ext cx="2736303" cy="1035886"/>
          </a:xfrm>
          <a:prstGeom prst="wedgeRoundRectCallout">
            <a:avLst>
              <a:gd name="adj1" fmla="val -98"/>
              <a:gd name="adj2" fmla="val -7231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Dans mon temps libre,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bavarde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avec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mes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copains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et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je </a:t>
            </a:r>
            <a:r>
              <a:rPr lang="en-GB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nage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61" name="Speech Bubble: Rectangle with Corners Rounded 60">
            <a:extLst>
              <a:ext uri="{FF2B5EF4-FFF2-40B4-BE49-F238E27FC236}">
                <a16:creationId xmlns:a16="http://schemas.microsoft.com/office/drawing/2014/main" id="{66C8F07E-DCFD-4B69-B31D-CB27F60FCB7D}"/>
              </a:ext>
            </a:extLst>
          </p:cNvPr>
          <p:cNvSpPr/>
          <p:nvPr/>
        </p:nvSpPr>
        <p:spPr>
          <a:xfrm>
            <a:off x="5491075" y="2575453"/>
            <a:ext cx="3521546" cy="1035886"/>
          </a:xfrm>
          <a:prstGeom prst="wedgeRoundRectCallout">
            <a:avLst>
              <a:gd name="adj1" fmla="val -98"/>
              <a:gd name="adj2" fmla="val -72312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Dans mon temps libre,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bavarde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avec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mes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copains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GB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je </a:t>
            </a:r>
            <a:r>
              <a:rPr lang="en-GB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nage</a:t>
            </a:r>
            <a:r>
              <a:rPr lang="en-GB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et</a:t>
            </a:r>
            <a:r>
              <a:rPr lang="en-GB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Je </a:t>
            </a:r>
            <a:r>
              <a:rPr lang="en-GB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ne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lis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pas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beaucoup</a:t>
            </a:r>
          </a:p>
          <a:p>
            <a:pPr algn="ctr"/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457642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500" y="171571"/>
            <a:ext cx="90245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4200" b="1" u="sng" dirty="0" err="1">
                <a:latin typeface="Comic Sans MS"/>
                <a:cs typeface="Arial"/>
              </a:rPr>
              <a:t>Quel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42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solidFill>
                  <a:srgbClr val="008000"/>
                </a:solidFill>
                <a:latin typeface="Comic Sans MS"/>
                <a:cs typeface="Arial"/>
              </a:rPr>
              <a:t>sont</a:t>
            </a:r>
            <a:r>
              <a:rPr lang="en-GB" sz="42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tes</a:t>
            </a:r>
            <a:r>
              <a:rPr lang="en-GB" sz="4200" b="1" u="sng" dirty="0">
                <a:solidFill>
                  <a:schemeClr val="bg1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latin typeface="Comic Sans MS"/>
                <a:cs typeface="Arial"/>
              </a:rPr>
              <a:t>loisir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4200" b="1" u="sng" dirty="0">
                <a:latin typeface="Comic Sans MS"/>
                <a:cs typeface="Arial"/>
              </a:rPr>
              <a:t>?</a:t>
            </a:r>
            <a:endParaRPr lang="fr-FR" sz="42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055A7-D173-4076-8DC7-0E5B7D99711A}"/>
              </a:ext>
            </a:extLst>
          </p:cNvPr>
          <p:cNvSpPr txBox="1"/>
          <p:nvPr/>
        </p:nvSpPr>
        <p:spPr>
          <a:xfrm>
            <a:off x="0" y="1013857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</a:rPr>
              <a:t>Dans </a:t>
            </a:r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600" dirty="0">
                <a:latin typeface="Comic Sans MS" panose="030F0702030302020204" pitchFamily="66" charset="0"/>
              </a:rPr>
              <a:t> temps libre…</a:t>
            </a:r>
          </a:p>
        </p:txBody>
      </p:sp>
      <p:pic>
        <p:nvPicPr>
          <p:cNvPr id="1040" name="Picture 16" descr="Image result for cycling clipart">
            <a:extLst>
              <a:ext uri="{FF2B5EF4-FFF2-40B4-BE49-F238E27FC236}">
                <a16:creationId xmlns:a16="http://schemas.microsoft.com/office/drawing/2014/main" id="{96916D8F-660A-4E9F-8038-E111169A7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56" y="1883701"/>
            <a:ext cx="740690" cy="97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port clipart">
            <a:extLst>
              <a:ext uri="{FF2B5EF4-FFF2-40B4-BE49-F238E27FC236}">
                <a16:creationId xmlns:a16="http://schemas.microsoft.com/office/drawing/2014/main" id="{CD2E45B7-16E3-4CFD-828A-C3719E0C3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065" y="2347700"/>
            <a:ext cx="1237527" cy="82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B578C1-2465-4680-A80C-6DA8C47ECABA}"/>
              </a:ext>
            </a:extLst>
          </p:cNvPr>
          <p:cNvCxnSpPr/>
          <p:nvPr/>
        </p:nvCxnSpPr>
        <p:spPr>
          <a:xfrm>
            <a:off x="8037676" y="2268306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4747EA3-3226-4DD1-B2BB-18867B7577CE}"/>
              </a:ext>
            </a:extLst>
          </p:cNvPr>
          <p:cNvCxnSpPr>
            <a:cxnSpLocks/>
          </p:cNvCxnSpPr>
          <p:nvPr/>
        </p:nvCxnSpPr>
        <p:spPr>
          <a:xfrm flipV="1">
            <a:off x="7965065" y="2345480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Image result for chatting clipart">
            <a:extLst>
              <a:ext uri="{FF2B5EF4-FFF2-40B4-BE49-F238E27FC236}">
                <a16:creationId xmlns:a16="http://schemas.microsoft.com/office/drawing/2014/main" id="{CDC93953-6646-442F-BB7D-9AA106F3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7" y="3037721"/>
            <a:ext cx="927546" cy="9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laying video games clipart">
            <a:extLst>
              <a:ext uri="{FF2B5EF4-FFF2-40B4-BE49-F238E27FC236}">
                <a16:creationId xmlns:a16="http://schemas.microsoft.com/office/drawing/2014/main" id="{E41F1C7E-8718-48A0-BF20-E754604E6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677" y="3570687"/>
            <a:ext cx="1202490" cy="9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792AC19-7E21-4737-861A-8C5C259B7A4F}"/>
              </a:ext>
            </a:extLst>
          </p:cNvPr>
          <p:cNvCxnSpPr/>
          <p:nvPr/>
        </p:nvCxnSpPr>
        <p:spPr>
          <a:xfrm>
            <a:off x="8055526" y="3633709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754E91E-CCCE-4346-ACC6-752F4A4228D9}"/>
              </a:ext>
            </a:extLst>
          </p:cNvPr>
          <p:cNvCxnSpPr>
            <a:cxnSpLocks/>
          </p:cNvCxnSpPr>
          <p:nvPr/>
        </p:nvCxnSpPr>
        <p:spPr>
          <a:xfrm flipV="1">
            <a:off x="7982915" y="3710883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 descr="Image result for reading clipart">
            <a:extLst>
              <a:ext uri="{FF2B5EF4-FFF2-40B4-BE49-F238E27FC236}">
                <a16:creationId xmlns:a16="http://schemas.microsoft.com/office/drawing/2014/main" id="{59C74A47-AA61-438E-BBA0-93C9AD2A0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0" y="4329931"/>
            <a:ext cx="1050175" cy="99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4" descr="Image result for reading clipart">
            <a:extLst>
              <a:ext uri="{FF2B5EF4-FFF2-40B4-BE49-F238E27FC236}">
                <a16:creationId xmlns:a16="http://schemas.microsoft.com/office/drawing/2014/main" id="{080D46C7-4B67-4FFD-B8D3-796BD0BBC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537" y="4656413"/>
            <a:ext cx="1062658" cy="10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10F0812-DF32-4F63-8E22-A34D753B0CEE}"/>
              </a:ext>
            </a:extLst>
          </p:cNvPr>
          <p:cNvCxnSpPr/>
          <p:nvPr/>
        </p:nvCxnSpPr>
        <p:spPr>
          <a:xfrm>
            <a:off x="7893911" y="4727426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84001ED-A87D-4899-BAD5-B33D637525A7}"/>
              </a:ext>
            </a:extLst>
          </p:cNvPr>
          <p:cNvCxnSpPr>
            <a:cxnSpLocks/>
          </p:cNvCxnSpPr>
          <p:nvPr/>
        </p:nvCxnSpPr>
        <p:spPr>
          <a:xfrm flipV="1">
            <a:off x="7821300" y="4804600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0" name="Picture 26" descr="Image result for swimming clipart">
            <a:extLst>
              <a:ext uri="{FF2B5EF4-FFF2-40B4-BE49-F238E27FC236}">
                <a16:creationId xmlns:a16="http://schemas.microsoft.com/office/drawing/2014/main" id="{B5F5B84F-75E9-4D64-B91E-BB7E2C0C8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0" y="5476980"/>
            <a:ext cx="978107" cy="73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&quot;Not Allowed&quot; Symbol 12">
            <a:extLst>
              <a:ext uri="{FF2B5EF4-FFF2-40B4-BE49-F238E27FC236}">
                <a16:creationId xmlns:a16="http://schemas.microsoft.com/office/drawing/2014/main" id="{BB833C82-40AB-4DEE-BB1A-A42D32E8F70C}"/>
              </a:ext>
            </a:extLst>
          </p:cNvPr>
          <p:cNvSpPr/>
          <p:nvPr/>
        </p:nvSpPr>
        <p:spPr>
          <a:xfrm>
            <a:off x="8067147" y="5885179"/>
            <a:ext cx="723874" cy="735909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A693E0-E61F-4937-A11C-806F50CEEBF2}"/>
              </a:ext>
            </a:extLst>
          </p:cNvPr>
          <p:cNvCxnSpPr/>
          <p:nvPr/>
        </p:nvCxnSpPr>
        <p:spPr>
          <a:xfrm>
            <a:off x="1041463" y="2132856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1BD1EA1-F67E-4716-8EF9-4D84583B8226}"/>
              </a:ext>
            </a:extLst>
          </p:cNvPr>
          <p:cNvCxnSpPr/>
          <p:nvPr/>
        </p:nvCxnSpPr>
        <p:spPr>
          <a:xfrm>
            <a:off x="1041463" y="2666307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7B06153-1422-47CB-BE54-326AF6C2E973}"/>
              </a:ext>
            </a:extLst>
          </p:cNvPr>
          <p:cNvCxnSpPr/>
          <p:nvPr/>
        </p:nvCxnSpPr>
        <p:spPr>
          <a:xfrm>
            <a:off x="4067944" y="1340768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4153A62-1683-4036-8EB4-C4CA0831CB73}"/>
              </a:ext>
            </a:extLst>
          </p:cNvPr>
          <p:cNvCxnSpPr/>
          <p:nvPr/>
        </p:nvCxnSpPr>
        <p:spPr>
          <a:xfrm>
            <a:off x="4536795" y="2708478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333BB18-E2BF-4BFD-B356-E80D794D89EC}"/>
              </a:ext>
            </a:extLst>
          </p:cNvPr>
          <p:cNvCxnSpPr/>
          <p:nvPr/>
        </p:nvCxnSpPr>
        <p:spPr>
          <a:xfrm>
            <a:off x="4536795" y="3223720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3A0921-D927-4A95-A8BD-D6BDEFF568DD}"/>
              </a:ext>
            </a:extLst>
          </p:cNvPr>
          <p:cNvCxnSpPr/>
          <p:nvPr/>
        </p:nvCxnSpPr>
        <p:spPr>
          <a:xfrm>
            <a:off x="1178935" y="3417814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91A6679-6AA5-4FC3-81DE-4AA21DDE21CF}"/>
              </a:ext>
            </a:extLst>
          </p:cNvPr>
          <p:cNvCxnSpPr/>
          <p:nvPr/>
        </p:nvCxnSpPr>
        <p:spPr>
          <a:xfrm>
            <a:off x="1178935" y="3933056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5579651-B82F-4045-BE68-539A337AF27E}"/>
              </a:ext>
            </a:extLst>
          </p:cNvPr>
          <p:cNvCxnSpPr/>
          <p:nvPr/>
        </p:nvCxnSpPr>
        <p:spPr>
          <a:xfrm>
            <a:off x="4536795" y="3816052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B6165B6-9E73-42F4-8A25-4D9D47572FC4}"/>
              </a:ext>
            </a:extLst>
          </p:cNvPr>
          <p:cNvCxnSpPr/>
          <p:nvPr/>
        </p:nvCxnSpPr>
        <p:spPr>
          <a:xfrm>
            <a:off x="4536795" y="4331294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BDA8A07-1509-4EDA-997A-0E8A389D1176}"/>
              </a:ext>
            </a:extLst>
          </p:cNvPr>
          <p:cNvCxnSpPr/>
          <p:nvPr/>
        </p:nvCxnSpPr>
        <p:spPr>
          <a:xfrm>
            <a:off x="1106867" y="4569942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4DFD6AA-4350-4054-A54C-47D065685AEF}"/>
              </a:ext>
            </a:extLst>
          </p:cNvPr>
          <p:cNvCxnSpPr/>
          <p:nvPr/>
        </p:nvCxnSpPr>
        <p:spPr>
          <a:xfrm>
            <a:off x="1106867" y="5085184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1E92FD6-B2D7-472A-B0B4-2ACDF594346F}"/>
              </a:ext>
            </a:extLst>
          </p:cNvPr>
          <p:cNvCxnSpPr/>
          <p:nvPr/>
        </p:nvCxnSpPr>
        <p:spPr>
          <a:xfrm>
            <a:off x="1106867" y="5677516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9EF2B95-CC2D-4B0A-8D84-FBE019B3962B}"/>
              </a:ext>
            </a:extLst>
          </p:cNvPr>
          <p:cNvCxnSpPr/>
          <p:nvPr/>
        </p:nvCxnSpPr>
        <p:spPr>
          <a:xfrm>
            <a:off x="1106867" y="6192758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A9AE0C0-BAC3-4FB5-B156-12FD1816CF03}"/>
              </a:ext>
            </a:extLst>
          </p:cNvPr>
          <p:cNvCxnSpPr/>
          <p:nvPr/>
        </p:nvCxnSpPr>
        <p:spPr>
          <a:xfrm>
            <a:off x="4536051" y="4961738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439D99E-50EA-4F55-BAF4-8EC9F66EC9FC}"/>
              </a:ext>
            </a:extLst>
          </p:cNvPr>
          <p:cNvCxnSpPr/>
          <p:nvPr/>
        </p:nvCxnSpPr>
        <p:spPr>
          <a:xfrm>
            <a:off x="4536051" y="5476980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3897F5F-EDBC-4390-9403-E0C5756C3431}"/>
              </a:ext>
            </a:extLst>
          </p:cNvPr>
          <p:cNvCxnSpPr/>
          <p:nvPr/>
        </p:nvCxnSpPr>
        <p:spPr>
          <a:xfrm>
            <a:off x="4536051" y="6069312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99C8F9-3843-4339-9981-DC5340841452}"/>
              </a:ext>
            </a:extLst>
          </p:cNvPr>
          <p:cNvCxnSpPr/>
          <p:nvPr/>
        </p:nvCxnSpPr>
        <p:spPr>
          <a:xfrm>
            <a:off x="4536051" y="6584554"/>
            <a:ext cx="3357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988648"/>
      </p:ext>
    </p:extLst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ECDD13-517D-4595-AF0F-3D9ADCC8B415}"/>
              </a:ext>
            </a:extLst>
          </p:cNvPr>
          <p:cNvSpPr txBox="1"/>
          <p:nvPr/>
        </p:nvSpPr>
        <p:spPr>
          <a:xfrm>
            <a:off x="608987" y="4626213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d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vélo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latin typeface="Comic Sans MS" panose="030F0702030302020204" pitchFamily="66" charset="0"/>
              </a:rPr>
              <a:t>cyclisme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DC5772-0CBB-4F6B-B8B8-90C04236CE5D}"/>
              </a:ext>
            </a:extLst>
          </p:cNvPr>
          <p:cNvSpPr txBox="1"/>
          <p:nvPr/>
        </p:nvSpPr>
        <p:spPr>
          <a:xfrm>
            <a:off x="1763688" y="1213201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bavarde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parle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avec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mes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copain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08914-E558-4F49-94F5-F51F4DD3ACA8}"/>
              </a:ext>
            </a:extLst>
          </p:cNvPr>
          <p:cNvSpPr txBox="1"/>
          <p:nvPr/>
        </p:nvSpPr>
        <p:spPr>
          <a:xfrm>
            <a:off x="5076056" y="185945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400" dirty="0">
                <a:latin typeface="Comic Sans MS" panose="030F0702030302020204" pitchFamily="66" charset="0"/>
              </a:rPr>
              <a:t>lecture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433800-E2F3-4443-BC83-16AB4CE47ED4}"/>
              </a:ext>
            </a:extLst>
          </p:cNvPr>
          <p:cNvSpPr txBox="1"/>
          <p:nvPr/>
        </p:nvSpPr>
        <p:spPr>
          <a:xfrm>
            <a:off x="4857459" y="430867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nage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400" dirty="0">
                <a:latin typeface="Comic Sans MS" panose="030F0702030302020204" pitchFamily="66" charset="0"/>
              </a:rPr>
              <a:t>natation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F3AF6D-B51D-4911-A1D3-BE7A6BA75051}"/>
              </a:ext>
            </a:extLst>
          </p:cNvPr>
          <p:cNvSpPr txBox="1"/>
          <p:nvPr/>
        </p:nvSpPr>
        <p:spPr>
          <a:xfrm>
            <a:off x="3508345" y="255667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 de </a:t>
            </a:r>
            <a:r>
              <a:rPr lang="en-GB" sz="2400" dirty="0">
                <a:latin typeface="Comic Sans MS" panose="030F0702030302020204" pitchFamily="66" charset="0"/>
              </a:rPr>
              <a:t>sport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4A273-B848-41F9-AE3E-500CD764159C}"/>
              </a:ext>
            </a:extLst>
          </p:cNvPr>
          <p:cNvSpPr txBox="1"/>
          <p:nvPr/>
        </p:nvSpPr>
        <p:spPr>
          <a:xfrm>
            <a:off x="1665885" y="5644799"/>
            <a:ext cx="5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joue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jamais </a:t>
            </a:r>
            <a:r>
              <a:rPr lang="en-GB" sz="2400" dirty="0">
                <a:latin typeface="Comic Sans MS" panose="030F0702030302020204" pitchFamily="66" charset="0"/>
              </a:rPr>
              <a:t>à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jeu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A78FFE-690D-450A-9A72-B3C9F7C8B3C1}"/>
              </a:ext>
            </a:extLst>
          </p:cNvPr>
          <p:cNvSpPr txBox="1"/>
          <p:nvPr/>
        </p:nvSpPr>
        <p:spPr>
          <a:xfrm>
            <a:off x="2303748" y="332174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</a:t>
            </a:r>
            <a:r>
              <a:rPr lang="en-GB" sz="2400" dirty="0">
                <a:latin typeface="Comic Sans MS" panose="030F0702030302020204" pitchFamily="66" charset="0"/>
              </a:rPr>
              <a:t> beaucoup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271481-733A-4547-BF87-35A124952174}"/>
              </a:ext>
            </a:extLst>
          </p:cNvPr>
          <p:cNvSpPr txBox="1"/>
          <p:nvPr/>
        </p:nvSpPr>
        <p:spPr>
          <a:xfrm>
            <a:off x="179512" y="270225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u="sng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rien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2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500" y="171571"/>
            <a:ext cx="90245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4200" b="1" u="sng" dirty="0" err="1">
                <a:latin typeface="Comic Sans MS"/>
                <a:cs typeface="Arial"/>
              </a:rPr>
              <a:t>Quel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42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solidFill>
                  <a:srgbClr val="008000"/>
                </a:solidFill>
                <a:latin typeface="Comic Sans MS"/>
                <a:cs typeface="Arial"/>
              </a:rPr>
              <a:t>sont</a:t>
            </a:r>
            <a:r>
              <a:rPr lang="en-GB" sz="42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tes</a:t>
            </a:r>
            <a:r>
              <a:rPr lang="en-GB" sz="4200" b="1" u="sng" dirty="0">
                <a:solidFill>
                  <a:schemeClr val="bg1"/>
                </a:solidFill>
                <a:latin typeface="Comic Sans MS"/>
                <a:cs typeface="Arial"/>
              </a:rPr>
              <a:t> </a:t>
            </a:r>
            <a:r>
              <a:rPr lang="en-GB" sz="4200" b="1" u="sng" dirty="0" err="1">
                <a:latin typeface="Comic Sans MS"/>
                <a:cs typeface="Arial"/>
              </a:rPr>
              <a:t>loisir</a:t>
            </a:r>
            <a:r>
              <a:rPr lang="en-GB" sz="4200" b="1" u="sng" dirty="0" err="1">
                <a:solidFill>
                  <a:srgbClr val="7030A0"/>
                </a:solidFill>
                <a:latin typeface="Comic Sans MS"/>
                <a:cs typeface="Arial"/>
              </a:rPr>
              <a:t>s</a:t>
            </a:r>
            <a:r>
              <a:rPr lang="en-GB" sz="4200" b="1" u="sng" dirty="0">
                <a:latin typeface="Comic Sans MS"/>
                <a:cs typeface="Arial"/>
              </a:rPr>
              <a:t>?</a:t>
            </a:r>
            <a:endParaRPr lang="fr-FR" sz="42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A31EEF-6BFF-4858-86AA-5B77EF512B16}"/>
              </a:ext>
            </a:extLst>
          </p:cNvPr>
          <p:cNvSpPr txBox="1"/>
          <p:nvPr/>
        </p:nvSpPr>
        <p:spPr>
          <a:xfrm>
            <a:off x="1124677" y="196602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d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vélo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latin typeface="Comic Sans MS" panose="030F0702030302020204" pitchFamily="66" charset="0"/>
              </a:rPr>
              <a:t>cyclisme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055A7-D173-4076-8DC7-0E5B7D99711A}"/>
              </a:ext>
            </a:extLst>
          </p:cNvPr>
          <p:cNvSpPr txBox="1"/>
          <p:nvPr/>
        </p:nvSpPr>
        <p:spPr>
          <a:xfrm>
            <a:off x="0" y="1013857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</a:rPr>
              <a:t>Dans </a:t>
            </a:r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600" dirty="0">
                <a:latin typeface="Comic Sans MS" panose="030F0702030302020204" pitchFamily="66" charset="0"/>
              </a:rPr>
              <a:t> temps libre…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12480F-C686-4CCB-8F73-B4A3E82C49CC}"/>
              </a:ext>
            </a:extLst>
          </p:cNvPr>
          <p:cNvSpPr txBox="1"/>
          <p:nvPr/>
        </p:nvSpPr>
        <p:spPr>
          <a:xfrm>
            <a:off x="1092488" y="318282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bavarde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parle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avec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mes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copain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7F85077-29C4-4EB8-8DE8-91DCA325BF5D}"/>
              </a:ext>
            </a:extLst>
          </p:cNvPr>
          <p:cNvSpPr txBox="1"/>
          <p:nvPr/>
        </p:nvSpPr>
        <p:spPr>
          <a:xfrm>
            <a:off x="1092488" y="461534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400" dirty="0">
                <a:latin typeface="Comic Sans MS" panose="030F0702030302020204" pitchFamily="66" charset="0"/>
              </a:rPr>
              <a:t>lecture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E8CBAB-2604-45DC-8BCA-33D7A5F93739}"/>
              </a:ext>
            </a:extLst>
          </p:cNvPr>
          <p:cNvSpPr txBox="1"/>
          <p:nvPr/>
        </p:nvSpPr>
        <p:spPr>
          <a:xfrm>
            <a:off x="1141782" y="559900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nage</a:t>
            </a:r>
            <a:r>
              <a:rPr lang="en-GB" sz="2400" dirty="0">
                <a:latin typeface="Comic Sans MS" panose="030F0702030302020204" pitchFamily="66" charset="0"/>
              </a:rPr>
              <a:t>/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GB" sz="2400" dirty="0">
                <a:latin typeface="Comic Sans MS" panose="030F0702030302020204" pitchFamily="66" charset="0"/>
              </a:rPr>
              <a:t>natation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196336-B413-44BC-A75F-DF98E7AC4256}"/>
              </a:ext>
            </a:extLst>
          </p:cNvPr>
          <p:cNvSpPr txBox="1"/>
          <p:nvPr/>
        </p:nvSpPr>
        <p:spPr>
          <a:xfrm>
            <a:off x="3508345" y="255667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 de </a:t>
            </a:r>
            <a:r>
              <a:rPr lang="en-GB" sz="2400" dirty="0">
                <a:latin typeface="Comic Sans MS" panose="030F0702030302020204" pitchFamily="66" charset="0"/>
              </a:rPr>
              <a:t>sport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96A037-3800-4393-9F83-7C77FC6912BB}"/>
              </a:ext>
            </a:extLst>
          </p:cNvPr>
          <p:cNvSpPr txBox="1"/>
          <p:nvPr/>
        </p:nvSpPr>
        <p:spPr>
          <a:xfrm>
            <a:off x="1990429" y="3918125"/>
            <a:ext cx="5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joue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jamais </a:t>
            </a:r>
            <a:r>
              <a:rPr lang="en-GB" sz="2400" dirty="0">
                <a:latin typeface="Comic Sans MS" panose="030F0702030302020204" pitchFamily="66" charset="0"/>
              </a:rPr>
              <a:t>à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jeu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430CF5-1F2E-4851-9E27-A309B2A92E8C}"/>
              </a:ext>
            </a:extLst>
          </p:cNvPr>
          <p:cNvSpPr txBox="1"/>
          <p:nvPr/>
        </p:nvSpPr>
        <p:spPr>
          <a:xfrm>
            <a:off x="4427984" y="507701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lis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pas</a:t>
            </a:r>
            <a:r>
              <a:rPr lang="en-GB" sz="2400" dirty="0">
                <a:latin typeface="Comic Sans MS" panose="030F0702030302020204" pitchFamily="66" charset="0"/>
              </a:rPr>
              <a:t> beaucoup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8655E5-8E0C-426A-826F-5998D246BC2A}"/>
              </a:ext>
            </a:extLst>
          </p:cNvPr>
          <p:cNvSpPr txBox="1"/>
          <p:nvPr/>
        </p:nvSpPr>
        <p:spPr>
          <a:xfrm>
            <a:off x="5594120" y="611324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Je </a:t>
            </a:r>
            <a:r>
              <a:rPr lang="en-GB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ne</a:t>
            </a:r>
            <a:r>
              <a:rPr lang="en-GB" sz="24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fais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u="sng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rien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40" name="Picture 16" descr="Image result for cycling clipart">
            <a:extLst>
              <a:ext uri="{FF2B5EF4-FFF2-40B4-BE49-F238E27FC236}">
                <a16:creationId xmlns:a16="http://schemas.microsoft.com/office/drawing/2014/main" id="{96916D8F-660A-4E9F-8038-E111169A7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83" y="1674085"/>
            <a:ext cx="740690" cy="97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port clipart">
            <a:extLst>
              <a:ext uri="{FF2B5EF4-FFF2-40B4-BE49-F238E27FC236}">
                <a16:creationId xmlns:a16="http://schemas.microsoft.com/office/drawing/2014/main" id="{CD2E45B7-16E3-4CFD-828A-C3719E0C3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121" y="2362286"/>
            <a:ext cx="1237527" cy="82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B578C1-2465-4680-A80C-6DA8C47ECABA}"/>
              </a:ext>
            </a:extLst>
          </p:cNvPr>
          <p:cNvCxnSpPr/>
          <p:nvPr/>
        </p:nvCxnSpPr>
        <p:spPr>
          <a:xfrm>
            <a:off x="7934732" y="2282892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4747EA3-3226-4DD1-B2BB-18867B7577CE}"/>
              </a:ext>
            </a:extLst>
          </p:cNvPr>
          <p:cNvCxnSpPr>
            <a:cxnSpLocks/>
          </p:cNvCxnSpPr>
          <p:nvPr/>
        </p:nvCxnSpPr>
        <p:spPr>
          <a:xfrm flipV="1">
            <a:off x="7862121" y="2360066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Image result for chatting clipart">
            <a:extLst>
              <a:ext uri="{FF2B5EF4-FFF2-40B4-BE49-F238E27FC236}">
                <a16:creationId xmlns:a16="http://schemas.microsoft.com/office/drawing/2014/main" id="{CDC93953-6646-442F-BB7D-9AA106F3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7" y="2810066"/>
            <a:ext cx="927546" cy="9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laying video games clipart">
            <a:extLst>
              <a:ext uri="{FF2B5EF4-FFF2-40B4-BE49-F238E27FC236}">
                <a16:creationId xmlns:a16="http://schemas.microsoft.com/office/drawing/2014/main" id="{E41F1C7E-8718-48A0-BF20-E754604E6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733" y="3585273"/>
            <a:ext cx="1202490" cy="9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792AC19-7E21-4737-861A-8C5C259B7A4F}"/>
              </a:ext>
            </a:extLst>
          </p:cNvPr>
          <p:cNvCxnSpPr/>
          <p:nvPr/>
        </p:nvCxnSpPr>
        <p:spPr>
          <a:xfrm>
            <a:off x="7952582" y="3648295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754E91E-CCCE-4346-ACC6-752F4A4228D9}"/>
              </a:ext>
            </a:extLst>
          </p:cNvPr>
          <p:cNvCxnSpPr>
            <a:cxnSpLocks/>
          </p:cNvCxnSpPr>
          <p:nvPr/>
        </p:nvCxnSpPr>
        <p:spPr>
          <a:xfrm flipV="1">
            <a:off x="7879971" y="3725469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 descr="Image result for reading clipart">
            <a:extLst>
              <a:ext uri="{FF2B5EF4-FFF2-40B4-BE49-F238E27FC236}">
                <a16:creationId xmlns:a16="http://schemas.microsoft.com/office/drawing/2014/main" id="{59C74A47-AA61-438E-BBA0-93C9AD2A0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0" y="4329931"/>
            <a:ext cx="1050175" cy="99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4" descr="Image result for reading clipart">
            <a:extLst>
              <a:ext uri="{FF2B5EF4-FFF2-40B4-BE49-F238E27FC236}">
                <a16:creationId xmlns:a16="http://schemas.microsoft.com/office/drawing/2014/main" id="{080D46C7-4B67-4FFD-B8D3-796BD0BBC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593" y="4670999"/>
            <a:ext cx="1062658" cy="10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10F0812-DF32-4F63-8E22-A34D753B0CEE}"/>
              </a:ext>
            </a:extLst>
          </p:cNvPr>
          <p:cNvCxnSpPr/>
          <p:nvPr/>
        </p:nvCxnSpPr>
        <p:spPr>
          <a:xfrm>
            <a:off x="7790967" y="4742012"/>
            <a:ext cx="1062658" cy="985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84001ED-A87D-4899-BAD5-B33D637525A7}"/>
              </a:ext>
            </a:extLst>
          </p:cNvPr>
          <p:cNvCxnSpPr>
            <a:cxnSpLocks/>
          </p:cNvCxnSpPr>
          <p:nvPr/>
        </p:nvCxnSpPr>
        <p:spPr>
          <a:xfrm flipV="1">
            <a:off x="7718356" y="4819186"/>
            <a:ext cx="1167962" cy="8227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0" name="Picture 26" descr="Image result for swimming clipart">
            <a:extLst>
              <a:ext uri="{FF2B5EF4-FFF2-40B4-BE49-F238E27FC236}">
                <a16:creationId xmlns:a16="http://schemas.microsoft.com/office/drawing/2014/main" id="{B5F5B84F-75E9-4D64-B91E-BB7E2C0C8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0" y="5476980"/>
            <a:ext cx="978107" cy="73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&quot;Not Allowed&quot; Symbol 12">
            <a:extLst>
              <a:ext uri="{FF2B5EF4-FFF2-40B4-BE49-F238E27FC236}">
                <a16:creationId xmlns:a16="http://schemas.microsoft.com/office/drawing/2014/main" id="{BB833C82-40AB-4DEE-BB1A-A42D32E8F70C}"/>
              </a:ext>
            </a:extLst>
          </p:cNvPr>
          <p:cNvSpPr/>
          <p:nvPr/>
        </p:nvSpPr>
        <p:spPr>
          <a:xfrm>
            <a:off x="7964203" y="5899765"/>
            <a:ext cx="723874" cy="735909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6301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4" grpId="0"/>
      <p:bldP spid="37" grpId="0"/>
      <p:bldP spid="38" grpId="0"/>
      <p:bldP spid="39" grpId="0"/>
      <p:bldP spid="40" grpId="0"/>
      <p:bldP spid="41" grpId="0"/>
      <p:bldP spid="43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11643</TotalTime>
  <Words>397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Constantia</vt:lpstr>
      <vt:lpstr>Wingdings 2</vt:lpstr>
      <vt:lpstr>Débit</vt:lpstr>
      <vt:lpstr>Bonjour_________ Comment ça va?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J’habite en…</dc:title>
  <dc:creator>Jen</dc:creator>
  <cp:lastModifiedBy>Alena Demongeot</cp:lastModifiedBy>
  <cp:revision>767</cp:revision>
  <cp:lastPrinted>2018-10-04T10:20:52Z</cp:lastPrinted>
  <dcterms:created xsi:type="dcterms:W3CDTF">2008-10-19T13:17:50Z</dcterms:created>
  <dcterms:modified xsi:type="dcterms:W3CDTF">2019-11-09T10:50:49Z</dcterms:modified>
</cp:coreProperties>
</file>