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1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1" y="-3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3 </a:t>
            </a:r>
            <a:r>
              <a:rPr lang="en-GB" sz="2800" dirty="0" smtClean="0"/>
              <a:t>Cells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068244" y="1450800"/>
            <a:ext cx="23836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The light microscope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95263" y="1450800"/>
            <a:ext cx="27948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The electron microscope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121876" y="5229200"/>
            <a:ext cx="21507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Resolution </a:t>
            </a:r>
            <a:r>
              <a:rPr lang="en-GB" dirty="0" smtClean="0"/>
              <a:t>1 </a:t>
            </a:r>
            <a:r>
              <a:rPr lang="en-GB" dirty="0" err="1" smtClean="0"/>
              <a:t>μm</a:t>
            </a:r>
            <a:endParaRPr lang="en-GB" dirty="0"/>
          </a:p>
          <a:p>
            <a:r>
              <a:rPr lang="en-GB" dirty="0"/>
              <a:t>Magnification </a:t>
            </a:r>
            <a:r>
              <a:rPr lang="en-GB" dirty="0"/>
              <a:t>x 1500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4695263" y="5229200"/>
            <a:ext cx="26075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Resolution </a:t>
            </a:r>
            <a:r>
              <a:rPr lang="en-GB" dirty="0" smtClean="0"/>
              <a:t>1 nm</a:t>
            </a:r>
            <a:endParaRPr lang="en-GB" dirty="0"/>
          </a:p>
          <a:p>
            <a:r>
              <a:rPr lang="en-GB" dirty="0"/>
              <a:t>Magnification </a:t>
            </a:r>
            <a:r>
              <a:rPr lang="en-GB" dirty="0"/>
              <a:t>x 1 000 000</a:t>
            </a:r>
            <a:endParaRPr lang="en-GB" dirty="0"/>
          </a:p>
        </p:txBody>
      </p:sp>
      <p:pic>
        <p:nvPicPr>
          <p:cNvPr id="1028" name="Picture 4" descr="N:\Schools Editorial\Core Subjects\SCIENCE\Current projects\A Level\Dynamic Learning\Biology DL\AQA\Year 1 release\Resources\PowerPoints\Re-use artwork\03_02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7" y="2281911"/>
            <a:ext cx="3928427" cy="269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:\Schools Editorial\Core Subjects\SCIENCE\Current projects\A Level\Dynamic Learning\Biology DL\1 AQA\Year 1 release\Resources\PowerPoints\Artwork\9781471807794_AQA_Bio_artwork-for-PPT\03_01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81910"/>
            <a:ext cx="1530112" cy="269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3 </a:t>
            </a:r>
            <a:r>
              <a:rPr lang="en-GB" sz="2800" dirty="0" smtClean="0"/>
              <a:t>Cells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N:\Schools Editorial\Core Subjects\SCIENCE\Current projects\A Level\Dynamic Learning\Biology DL\AQA\Year 1 release\Resources\PowerPoints\Re-use artwork\03_03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423" y="1916833"/>
            <a:ext cx="6342881" cy="431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40000" y="1450800"/>
            <a:ext cx="21032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Cell ultrastructure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7229975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3 </a:t>
            </a:r>
            <a:r>
              <a:rPr lang="en-GB" sz="2800" dirty="0" smtClean="0"/>
              <a:t>Cells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45776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Cell membranes – </a:t>
            </a:r>
            <a:r>
              <a:rPr lang="en-GB" sz="2000" b="1" dirty="0" smtClean="0"/>
              <a:t>the fluid </a:t>
            </a:r>
            <a:r>
              <a:rPr lang="en-GB" sz="2000" b="1" dirty="0"/>
              <a:t>mosaic model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6146" name="Picture 2" descr="N:\Schools Editorial\Core Subjects\SCIENCE\Current projects\A Level\Dynamic Learning\Biology DL\AQA\Year 1 release\Resources\PowerPoints\Re-use artwork\03_04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" y="2060154"/>
            <a:ext cx="6758583" cy="3765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19597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3 </a:t>
            </a:r>
            <a:r>
              <a:rPr lang="en-GB" sz="2800" dirty="0" smtClean="0"/>
              <a:t>Cells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16297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Cell transport</a:t>
            </a:r>
          </a:p>
        </p:txBody>
      </p:sp>
      <p:pic>
        <p:nvPicPr>
          <p:cNvPr id="7175" name="Picture 7" descr="N:\Schools Editorial\Core Subjects\SCIENCE\Current projects\A Level\Dynamic Learning\Biology DL\AQA\Year 1 release\Resources\PowerPoints\Re-use artwork\03_05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191" y="1628800"/>
            <a:ext cx="4923113" cy="203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N:\Schools Editorial\Core Subjects\SCIENCE\Current projects\A Level\Dynamic Learning\Biology DL\AQA\Year 1 release\Resources\PowerPoints\Re-use artwork\03_06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027" y="4360291"/>
            <a:ext cx="3061720" cy="1997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540000" y="4147281"/>
            <a:ext cx="10743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Osmosis</a:t>
            </a:r>
          </a:p>
        </p:txBody>
      </p:sp>
    </p:spTree>
    <p:extLst>
      <p:ext uri="{BB962C8B-B14F-4D97-AF65-F5344CB8AC3E}">
        <p14:creationId xmlns:p14="http://schemas.microsoft.com/office/powerpoint/2010/main" val="144798569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3 </a:t>
            </a:r>
            <a:r>
              <a:rPr lang="en-GB" sz="2800" dirty="0" smtClean="0"/>
              <a:t>Cells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4" name="Picture 6" descr="N:\Schools Editorial\Core Subjects\SCIENCE\Current projects\A Level\Dynamic Learning\Biology DL\AQA\Year 1 release\Resources\PowerPoints\Re-use artwork\03_08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47281"/>
            <a:ext cx="5638314" cy="1912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N:\Schools Editorial\Core Subjects\SCIENCE\Current projects\A Level\Dynamic Learning\Biology DL\AQA\Year 1 release\Resources\PowerPoints\Re-use artwork\03_07_S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869" y="1556792"/>
            <a:ext cx="4263257" cy="194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540000" y="1450800"/>
            <a:ext cx="2279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Facilitated diffusion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0000" y="4147281"/>
            <a:ext cx="1901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Active transport</a:t>
            </a:r>
          </a:p>
        </p:txBody>
      </p:sp>
    </p:spTree>
    <p:extLst>
      <p:ext uri="{BB962C8B-B14F-4D97-AF65-F5344CB8AC3E}">
        <p14:creationId xmlns:p14="http://schemas.microsoft.com/office/powerpoint/2010/main" val="68953939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3 </a:t>
            </a:r>
            <a:r>
              <a:rPr lang="en-GB" sz="2800" dirty="0" smtClean="0"/>
              <a:t>Cells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19240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Prokaryotic cells</a:t>
            </a:r>
          </a:p>
        </p:txBody>
      </p:sp>
      <p:pic>
        <p:nvPicPr>
          <p:cNvPr id="10242" name="Picture 2" descr="N:\Schools Editorial\Core Subjects\SCIENCE\Current projects\A Level\Dynamic Learning\Biology DL\AQA\Year 1 release\Resources\PowerPoints\Re-use artwork\03_09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1437786"/>
            <a:ext cx="4153304" cy="483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540000" y="2276872"/>
            <a:ext cx="2375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bacteria: </a:t>
            </a:r>
          </a:p>
          <a:p>
            <a:r>
              <a:rPr lang="en-GB" dirty="0" smtClean="0"/>
              <a:t>Small </a:t>
            </a:r>
            <a:r>
              <a:rPr lang="en-GB" dirty="0"/>
              <a:t>single cells with no internal membrane-bound organelles</a:t>
            </a:r>
          </a:p>
        </p:txBody>
      </p:sp>
    </p:spTree>
    <p:extLst>
      <p:ext uri="{BB962C8B-B14F-4D97-AF65-F5344CB8AC3E}">
        <p14:creationId xmlns:p14="http://schemas.microsoft.com/office/powerpoint/2010/main" val="415074213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3 </a:t>
            </a:r>
            <a:r>
              <a:rPr lang="en-GB" sz="2800" dirty="0" smtClean="0"/>
              <a:t>Cells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27752" y="1484784"/>
            <a:ext cx="6680552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Questions</a:t>
            </a:r>
            <a:endParaRPr lang="en-GB" sz="1050" b="1" dirty="0"/>
          </a:p>
          <a:p>
            <a:r>
              <a:rPr lang="en-GB" sz="1050" b="1" dirty="0"/>
              <a:t> </a:t>
            </a:r>
            <a:endParaRPr lang="en-GB" sz="1050" b="1" dirty="0" smtClean="0"/>
          </a:p>
          <a:p>
            <a:endParaRPr lang="en-GB" sz="1050" dirty="0"/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Compare a plant cell with an animal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cell.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List the components of a cell surface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membrane.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Define the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following: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diffusion</a:t>
            </a: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osmosis</a:t>
            </a: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facilitated diffusion</a:t>
            </a: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active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transport.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how a prokaryotic cell differs from a eukaryotic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cell.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3156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6456b4a56bc2e48884a1b31ede9f6fa3d6157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99</Words>
  <Application>Microsoft Office PowerPoint</Application>
  <PresentationFormat>On-screen Show (4:3)</PresentationFormat>
  <Paragraphs>40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33</cp:revision>
  <dcterms:created xsi:type="dcterms:W3CDTF">2014-09-05T07:23:33Z</dcterms:created>
  <dcterms:modified xsi:type="dcterms:W3CDTF">2015-03-25T16:56:47Z</dcterms:modified>
</cp:coreProperties>
</file>