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99" d="100"/>
          <a:sy n="99" d="100"/>
        </p:scale>
        <p:origin x="2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3D3A-D4DD-4F6F-AECA-198490D5661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1F3C-AB84-4F6C-9854-A208D3FF2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17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3D3A-D4DD-4F6F-AECA-198490D5661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1F3C-AB84-4F6C-9854-A208D3FF2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04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3D3A-D4DD-4F6F-AECA-198490D5661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1F3C-AB84-4F6C-9854-A208D3FF2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17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3D3A-D4DD-4F6F-AECA-198490D5661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1F3C-AB84-4F6C-9854-A208D3FF2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65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3D3A-D4DD-4F6F-AECA-198490D5661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1F3C-AB84-4F6C-9854-A208D3FF2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27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3D3A-D4DD-4F6F-AECA-198490D5661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1F3C-AB84-4F6C-9854-A208D3FF2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5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3D3A-D4DD-4F6F-AECA-198490D5661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1F3C-AB84-4F6C-9854-A208D3FF2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63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3D3A-D4DD-4F6F-AECA-198490D5661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1F3C-AB84-4F6C-9854-A208D3FF2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55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3D3A-D4DD-4F6F-AECA-198490D5661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1F3C-AB84-4F6C-9854-A208D3FF2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97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3D3A-D4DD-4F6F-AECA-198490D5661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1F3C-AB84-4F6C-9854-A208D3FF2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577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43D3A-D4DD-4F6F-AECA-198490D5661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1F3C-AB84-4F6C-9854-A208D3FF2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43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43D3A-D4DD-4F6F-AECA-198490D5661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21F3C-AB84-4F6C-9854-A208D3FF2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4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17263-62C7-4544-9E56-7ACE349679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Polymers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B3CA6E-78EC-4D5E-83F8-F31B46123C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27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50A53-170B-4B95-B4D5-3FFEE7DD0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kinds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7477C-8092-4D8B-944E-0859AF70D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958" y="1690689"/>
            <a:ext cx="7886700" cy="3925615"/>
          </a:xfrm>
        </p:spPr>
        <p:txBody>
          <a:bodyPr/>
          <a:lstStyle/>
          <a:p>
            <a:r>
              <a:rPr lang="en-GB" dirty="0"/>
              <a:t>Addition Polymers</a:t>
            </a:r>
          </a:p>
          <a:p>
            <a:pPr lvl="1"/>
            <a:r>
              <a:rPr lang="en-GB" dirty="0"/>
              <a:t>Formed when alkenes react (the monomer)</a:t>
            </a:r>
          </a:p>
          <a:p>
            <a:pPr lvl="1"/>
            <a:r>
              <a:rPr lang="en-GB" dirty="0"/>
              <a:t>To form long chains with single carbon-carbon bonds </a:t>
            </a:r>
          </a:p>
          <a:p>
            <a:pPr lvl="1"/>
            <a:r>
              <a:rPr lang="en-GB" dirty="0"/>
              <a:t>And any atoms out to the side depending on what the monomer was: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pic>
        <p:nvPicPr>
          <p:cNvPr id="1028" name="Picture 4" descr="Polymers (GCSE) — the science hive">
            <a:extLst>
              <a:ext uri="{FF2B5EF4-FFF2-40B4-BE49-F238E27FC236}">
                <a16:creationId xmlns:a16="http://schemas.microsoft.com/office/drawing/2014/main" id="{A01A5CC7-E312-4515-BFD5-280F792E1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563" y="4066384"/>
            <a:ext cx="6275221" cy="2359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48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50A53-170B-4B95-B4D5-3FFEE7DD0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kinds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7477C-8092-4D8B-944E-0859AF70D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958" y="1690689"/>
            <a:ext cx="7886700" cy="3925615"/>
          </a:xfrm>
        </p:spPr>
        <p:txBody>
          <a:bodyPr/>
          <a:lstStyle/>
          <a:p>
            <a:r>
              <a:rPr lang="en-GB" dirty="0"/>
              <a:t>Condensation Polymers</a:t>
            </a:r>
          </a:p>
          <a:p>
            <a:pPr lvl="1"/>
            <a:r>
              <a:rPr lang="en-GB" dirty="0"/>
              <a:t>Formed from reactions similar to esterification reactions</a:t>
            </a:r>
          </a:p>
          <a:p>
            <a:pPr lvl="1"/>
            <a:r>
              <a:rPr lang="en-GB" dirty="0"/>
              <a:t>This time you will need two different monomers</a:t>
            </a:r>
          </a:p>
          <a:p>
            <a:pPr lvl="1"/>
            <a:r>
              <a:rPr lang="en-GB" dirty="0"/>
              <a:t>Each monomer needs to have two reactive ends</a:t>
            </a:r>
          </a:p>
          <a:p>
            <a:pPr lvl="1"/>
            <a:r>
              <a:rPr lang="en-GB" dirty="0"/>
              <a:t>E.g.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2E3818A-A740-4C07-B51B-93213DC9E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03" y="3768585"/>
            <a:ext cx="8400047" cy="184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056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50A53-170B-4B95-B4D5-3FFEE7DD0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Condensation Polymers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7477C-8092-4D8B-944E-0859AF70D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958" y="1690689"/>
            <a:ext cx="7886700" cy="3925615"/>
          </a:xfrm>
        </p:spPr>
        <p:txBody>
          <a:bodyPr/>
          <a:lstStyle/>
          <a:p>
            <a:r>
              <a:rPr lang="en-GB" dirty="0"/>
              <a:t>Polyesters</a:t>
            </a:r>
          </a:p>
          <a:p>
            <a:pPr lvl="1"/>
            <a:r>
              <a:rPr lang="en-GB" dirty="0"/>
              <a:t>They form from the same reactions that form esters</a:t>
            </a:r>
          </a:p>
          <a:p>
            <a:pPr lvl="1"/>
            <a:r>
              <a:rPr lang="en-GB" dirty="0"/>
              <a:t>You need a carboxylic acid – but at both ends</a:t>
            </a:r>
          </a:p>
          <a:p>
            <a:pPr lvl="1"/>
            <a:r>
              <a:rPr lang="en-GB" dirty="0"/>
              <a:t>You need an alcohol – but at both ends</a:t>
            </a:r>
          </a:p>
          <a:p>
            <a:pPr lvl="1"/>
            <a:r>
              <a:rPr lang="en-GB" dirty="0"/>
              <a:t>Where they react, an </a:t>
            </a:r>
            <a:r>
              <a:rPr lang="en-GB" b="1" dirty="0"/>
              <a:t>ester linkage</a:t>
            </a:r>
            <a:r>
              <a:rPr lang="en-GB" dirty="0"/>
              <a:t> forms</a:t>
            </a:r>
          </a:p>
          <a:p>
            <a:pPr lvl="1"/>
            <a:r>
              <a:rPr lang="en-GB" dirty="0"/>
              <a:t>A </a:t>
            </a:r>
            <a:r>
              <a:rPr lang="en-GB" b="1" dirty="0"/>
              <a:t>water molecule </a:t>
            </a:r>
            <a:r>
              <a:rPr lang="en-GB" dirty="0"/>
              <a:t>is also produced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2E3818A-A740-4C07-B51B-93213DC9E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03" y="4161617"/>
            <a:ext cx="8400047" cy="184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661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B7D23-4D12-4547-A4F3-B81EEF188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Condensation Polymers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6FA82E9-0311-4F76-89CE-061EEA5157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405" y="1687816"/>
            <a:ext cx="7528760" cy="14104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2927FC-2A04-4A69-BA17-17A442865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3529685"/>
            <a:ext cx="7996518" cy="21218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21E4558-FD4A-4560-A5A8-6EAF3D46F9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365" y="5916142"/>
            <a:ext cx="8821270" cy="436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911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CF24C-6EEF-4728-97E8-C38055C9A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Condensation Polymers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F29B5-E441-4E01-9EDB-01BDF7333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882" y="1825624"/>
            <a:ext cx="7886700" cy="4351338"/>
          </a:xfrm>
        </p:spPr>
        <p:txBody>
          <a:bodyPr/>
          <a:lstStyle/>
          <a:p>
            <a:r>
              <a:rPr lang="en-GB" dirty="0"/>
              <a:t>Nylon</a:t>
            </a:r>
          </a:p>
          <a:p>
            <a:r>
              <a:rPr lang="en-GB" dirty="0"/>
              <a:t>Formed from a diol: </a:t>
            </a:r>
          </a:p>
          <a:p>
            <a:r>
              <a:rPr lang="en-GB" dirty="0"/>
              <a:t>And an amine:</a:t>
            </a:r>
          </a:p>
          <a:p>
            <a:r>
              <a:rPr lang="en-GB" dirty="0"/>
              <a:t>React to form an amide linkage at both ends:</a:t>
            </a:r>
          </a:p>
          <a:p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1C6A08BC-84EF-4BF8-8DDB-D5B9D40C6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90" y="2491289"/>
            <a:ext cx="2894161" cy="24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82102381-40F3-43C9-8420-E0BA6AA68F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857" y="2964531"/>
            <a:ext cx="3219348" cy="24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61477C12-0F0E-4A9B-8576-4CC662506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233" y="3951616"/>
            <a:ext cx="3569717" cy="100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>
            <a:extLst>
              <a:ext uri="{FF2B5EF4-FFF2-40B4-BE49-F238E27FC236}">
                <a16:creationId xmlns:a16="http://schemas.microsoft.com/office/drawing/2014/main" id="{3469DBB7-C307-44D5-BA2F-EBC61C6825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323" y="5297818"/>
            <a:ext cx="4646103" cy="72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287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</TotalTime>
  <Words>136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Polymers</vt:lpstr>
      <vt:lpstr>Two kinds</vt:lpstr>
      <vt:lpstr>Two kinds</vt:lpstr>
      <vt:lpstr>Condensation Polymers</vt:lpstr>
      <vt:lpstr>Condensation Polymers</vt:lpstr>
      <vt:lpstr>Condensation Polymers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Polymers</dc:title>
  <dc:creator>Pippa Read</dc:creator>
  <cp:lastModifiedBy>Pippa Read</cp:lastModifiedBy>
  <cp:revision>1</cp:revision>
  <dcterms:created xsi:type="dcterms:W3CDTF">2022-03-28T09:08:45Z</dcterms:created>
  <dcterms:modified xsi:type="dcterms:W3CDTF">2022-03-28T13:36:36Z</dcterms:modified>
</cp:coreProperties>
</file>