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9" r:id="rId9"/>
    <p:sldId id="283" r:id="rId10"/>
    <p:sldId id="284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4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2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27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0400" y="546100"/>
            <a:ext cx="2616200" cy="20447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03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7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5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0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7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6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0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0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2E3C00-F432-443D-8E80-0AA9076BA2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6" y="230188"/>
            <a:ext cx="1598612" cy="1269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290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96733" y="2297955"/>
            <a:ext cx="5198533" cy="19881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52555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Route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590194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For your DofE Expedition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95" y="4608585"/>
            <a:ext cx="3654777" cy="2055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9" y="230458"/>
            <a:ext cx="3478678" cy="1956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349" y="4414344"/>
            <a:ext cx="61875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You have </a:t>
            </a:r>
            <a:r>
              <a:rPr lang="en-US" sz="2400" b="1" i="1" dirty="0"/>
              <a:t>two</a:t>
            </a:r>
            <a:r>
              <a:rPr lang="en-US" sz="2400" dirty="0"/>
              <a:t> things to complete....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Plan and mark up your expedition on a map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Enter your expedition onto </a:t>
            </a:r>
            <a:r>
              <a:rPr lang="en-US" sz="2400" dirty="0" err="1"/>
              <a:t>eDofE</a:t>
            </a:r>
            <a:r>
              <a:rPr lang="en-US" sz="2400" dirty="0"/>
              <a:t> mapping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5B0A7-8564-4779-9225-5C9BCF024D34}"/>
              </a:ext>
            </a:extLst>
          </p:cNvPr>
          <p:cNvSpPr txBox="1"/>
          <p:nvPr/>
        </p:nvSpPr>
        <p:spPr>
          <a:xfrm>
            <a:off x="344349" y="6184710"/>
            <a:ext cx="76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All map images are crown copyright and reproduced via the Duke of Edinburgh's Award E-DofE license training provision.</a:t>
            </a:r>
          </a:p>
        </p:txBody>
      </p:sp>
    </p:spTree>
    <p:extLst>
      <p:ext uri="{BB962C8B-B14F-4D97-AF65-F5344CB8AC3E}">
        <p14:creationId xmlns:p14="http://schemas.microsoft.com/office/powerpoint/2010/main" val="51201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808FB-BBF1-4852-9008-63701338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9" y="132107"/>
            <a:ext cx="9183756" cy="6235562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id="{94980D4F-8965-4B13-A779-3DBF5AF1E623}"/>
              </a:ext>
            </a:extLst>
          </p:cNvPr>
          <p:cNvSpPr/>
          <p:nvPr/>
        </p:nvSpPr>
        <p:spPr>
          <a:xfrm>
            <a:off x="304801" y="2763077"/>
            <a:ext cx="2716696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F. Create checkpoints/waypoints</a:t>
            </a:r>
          </a:p>
        </p:txBody>
      </p:sp>
    </p:spTree>
    <p:extLst>
      <p:ext uri="{BB962C8B-B14F-4D97-AF65-F5344CB8AC3E}">
        <p14:creationId xmlns:p14="http://schemas.microsoft.com/office/powerpoint/2010/main" val="303899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92CE04-7FD2-4242-8020-A51D09395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148921"/>
            <a:ext cx="8200196" cy="6560157"/>
          </a:xfrm>
          <a:prstGeom prst="rect">
            <a:avLst/>
          </a:prstGeom>
        </p:spPr>
      </p:pic>
      <p:sp>
        <p:nvSpPr>
          <p:cNvPr id="6" name="Pentagon 3">
            <a:extLst>
              <a:ext uri="{FF2B5EF4-FFF2-40B4-BE49-F238E27FC236}">
                <a16:creationId xmlns:a16="http://schemas.microsoft.com/office/drawing/2014/main" id="{0ABF3833-FA93-43EA-9D78-0D4CF4D0DCC1}"/>
              </a:ext>
            </a:extLst>
          </p:cNvPr>
          <p:cNvSpPr/>
          <p:nvPr/>
        </p:nvSpPr>
        <p:spPr>
          <a:xfrm>
            <a:off x="1057998" y="2456645"/>
            <a:ext cx="3063428" cy="1240712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G. Give each checkpoint a title &amp; a description for how to get to that point</a:t>
            </a:r>
          </a:p>
        </p:txBody>
      </p:sp>
    </p:spTree>
    <p:extLst>
      <p:ext uri="{BB962C8B-B14F-4D97-AF65-F5344CB8AC3E}">
        <p14:creationId xmlns:p14="http://schemas.microsoft.com/office/powerpoint/2010/main" val="321033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CAB8E4-19F9-440E-958C-24DD42A73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609600"/>
            <a:ext cx="7058025" cy="5638800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id="{424D6B05-81DE-48C3-92E7-4C6AC3A840BF}"/>
              </a:ext>
            </a:extLst>
          </p:cNvPr>
          <p:cNvSpPr/>
          <p:nvPr/>
        </p:nvSpPr>
        <p:spPr>
          <a:xfrm>
            <a:off x="388431" y="2072334"/>
            <a:ext cx="3043882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H. Fill in the </a:t>
            </a:r>
            <a:r>
              <a:rPr lang="en-GB" sz="2000" dirty="0" err="1"/>
              <a:t>routecard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0802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802F0-CB6E-4625-8F03-8E717084B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363" y="409575"/>
            <a:ext cx="10944225" cy="6038850"/>
          </a:xfrm>
          <a:prstGeom prst="rect">
            <a:avLst/>
          </a:prstGeom>
        </p:spPr>
      </p:pic>
      <p:sp>
        <p:nvSpPr>
          <p:cNvPr id="6" name="Pentagon 3">
            <a:extLst>
              <a:ext uri="{FF2B5EF4-FFF2-40B4-BE49-F238E27FC236}">
                <a16:creationId xmlns:a16="http://schemas.microsoft.com/office/drawing/2014/main" id="{2817F26B-284D-494C-B28F-796AE32CA015}"/>
              </a:ext>
            </a:extLst>
          </p:cNvPr>
          <p:cNvSpPr/>
          <p:nvPr/>
        </p:nvSpPr>
        <p:spPr>
          <a:xfrm>
            <a:off x="0" y="3728855"/>
            <a:ext cx="3600473" cy="723875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I. Complete timings and escape notes. Check totals.</a:t>
            </a:r>
          </a:p>
        </p:txBody>
      </p:sp>
    </p:spTree>
    <p:extLst>
      <p:ext uri="{BB962C8B-B14F-4D97-AF65-F5344CB8AC3E}">
        <p14:creationId xmlns:p14="http://schemas.microsoft.com/office/powerpoint/2010/main" val="61730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E9B14-EEBB-4A3C-98EF-D13A1DA3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165" y="2037660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Create map name &amp; description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Find correct map (1:25k) &amp; location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Plot route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Create &amp; label checkpoints/waypoints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SAVE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Complete route card details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Complete timings &amp; escape notes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SAVE, SEND to DofE Manager/Group Members &amp; PRINT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27484713-8BE9-4285-96BC-B62953958E22}"/>
              </a:ext>
            </a:extLst>
          </p:cNvPr>
          <p:cNvSpPr/>
          <p:nvPr/>
        </p:nvSpPr>
        <p:spPr>
          <a:xfrm>
            <a:off x="838200" y="681037"/>
            <a:ext cx="2673626" cy="1008881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/>
              <a:t>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8156F-64AB-4A2C-A982-D57A0D52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265" y="269164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8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940C7-52C2-4DB6-86B7-9DC77EC07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65" y="2275939"/>
            <a:ext cx="6482075" cy="39658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Find the start/finish points.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Work out a route using GREEN public rights of way. GET IT CHECKED! Mark it up carefully.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 Put in 5-6 legs/sections.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 Mark up both maps with complete expedition and front cover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DF9CD-408A-4E5C-BAA7-3931CFB0E43C}"/>
              </a:ext>
            </a:extLst>
          </p:cNvPr>
          <p:cNvSpPr txBox="1"/>
          <p:nvPr/>
        </p:nvSpPr>
        <p:spPr>
          <a:xfrm>
            <a:off x="838200" y="2014329"/>
            <a:ext cx="776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With the help of your instructor: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C5A5B-7260-4F48-A6A8-344C5E64C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67" y="2275939"/>
            <a:ext cx="2779433" cy="3155880"/>
          </a:xfrm>
          <a:prstGeom prst="rect">
            <a:avLst/>
          </a:prstGeom>
        </p:spPr>
      </p:pic>
      <p:sp>
        <p:nvSpPr>
          <p:cNvPr id="6" name="Pentagon 3">
            <a:extLst>
              <a:ext uri="{FF2B5EF4-FFF2-40B4-BE49-F238E27FC236}">
                <a16:creationId xmlns:a16="http://schemas.microsoft.com/office/drawing/2014/main" id="{0FD5AE49-BBF5-43CB-8351-C6823DB19F8B}"/>
              </a:ext>
            </a:extLst>
          </p:cNvPr>
          <p:cNvSpPr/>
          <p:nvPr/>
        </p:nvSpPr>
        <p:spPr>
          <a:xfrm>
            <a:off x="838200" y="874643"/>
            <a:ext cx="5840896" cy="1008881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/>
              <a:t>Step 1 – planning your route</a:t>
            </a:r>
          </a:p>
        </p:txBody>
      </p:sp>
    </p:spTree>
    <p:extLst>
      <p:ext uri="{BB962C8B-B14F-4D97-AF65-F5344CB8AC3E}">
        <p14:creationId xmlns:p14="http://schemas.microsoft.com/office/powerpoint/2010/main" val="119130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426838-FFEF-4DBC-91E0-F217158E1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9" y="0"/>
            <a:ext cx="14498051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A75DC-5F2F-430D-8A46-F3AC8ED43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292" y="185531"/>
            <a:ext cx="1598612" cy="1269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781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940C7-52C2-4DB6-86B7-9DC77EC07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65" y="2275939"/>
            <a:ext cx="4479235" cy="39658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 Log into </a:t>
            </a:r>
            <a:r>
              <a:rPr lang="en-GB" dirty="0" err="1"/>
              <a:t>eDofE</a:t>
            </a: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Map your route on the mapping software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 Complete the route card with checkpoints &amp; description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 SAVE, SEND and PRINT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DF9CD-408A-4E5C-BAA7-3931CFB0E43C}"/>
              </a:ext>
            </a:extLst>
          </p:cNvPr>
          <p:cNvSpPr txBox="1"/>
          <p:nvPr/>
        </p:nvSpPr>
        <p:spPr>
          <a:xfrm>
            <a:off x="838200" y="2014329"/>
            <a:ext cx="776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With the help of your instructor:</a:t>
            </a:r>
          </a:p>
        </p:txBody>
      </p:sp>
      <p:sp>
        <p:nvSpPr>
          <p:cNvPr id="6" name="Pentagon 3">
            <a:extLst>
              <a:ext uri="{FF2B5EF4-FFF2-40B4-BE49-F238E27FC236}">
                <a16:creationId xmlns:a16="http://schemas.microsoft.com/office/drawing/2014/main" id="{0FD5AE49-BBF5-43CB-8351-C6823DB19F8B}"/>
              </a:ext>
            </a:extLst>
          </p:cNvPr>
          <p:cNvSpPr/>
          <p:nvPr/>
        </p:nvSpPr>
        <p:spPr>
          <a:xfrm>
            <a:off x="838200" y="874643"/>
            <a:ext cx="5840896" cy="1008881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/>
              <a:t>Step 2 – </a:t>
            </a:r>
            <a:r>
              <a:rPr lang="en-GB" sz="3600" dirty="0" err="1"/>
              <a:t>eDofE</a:t>
            </a:r>
            <a:r>
              <a:rPr lang="en-GB" sz="3600" dirty="0"/>
              <a:t> mapping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71874-6149-4E56-AF48-E8D13C5E2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t="15962" r="4310" b="7418"/>
          <a:stretch/>
        </p:blipFill>
        <p:spPr>
          <a:xfrm>
            <a:off x="6096000" y="2668354"/>
            <a:ext cx="5429777" cy="29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8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D4E0EF-2C31-4B86-84BB-B85795DA0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26" y="223837"/>
            <a:ext cx="9191625" cy="6410325"/>
          </a:xfrm>
          <a:prstGeom prst="rect">
            <a:avLst/>
          </a:prstGeom>
        </p:spPr>
      </p:pic>
      <p:sp>
        <p:nvSpPr>
          <p:cNvPr id="8" name="Pentagon 3">
            <a:extLst>
              <a:ext uri="{FF2B5EF4-FFF2-40B4-BE49-F238E27FC236}">
                <a16:creationId xmlns:a16="http://schemas.microsoft.com/office/drawing/2014/main" id="{286B1BC6-DA13-4C1A-96D9-49CC94990F3A}"/>
              </a:ext>
            </a:extLst>
          </p:cNvPr>
          <p:cNvSpPr/>
          <p:nvPr/>
        </p:nvSpPr>
        <p:spPr>
          <a:xfrm>
            <a:off x="318054" y="4581938"/>
            <a:ext cx="4002156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A. Create a map name &amp; description</a:t>
            </a:r>
          </a:p>
        </p:txBody>
      </p:sp>
    </p:spTree>
    <p:extLst>
      <p:ext uri="{BB962C8B-B14F-4D97-AF65-F5344CB8AC3E}">
        <p14:creationId xmlns:p14="http://schemas.microsoft.com/office/powerpoint/2010/main" val="414103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465D-43FD-4BBD-BAC2-4F761AE8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A9F41-81AB-4974-A405-DEE9B2EE7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6993" y="365125"/>
            <a:ext cx="12192000" cy="6287229"/>
          </a:xfrm>
          <a:prstGeom prst="rect">
            <a:avLst/>
          </a:prstGeom>
        </p:spPr>
      </p:pic>
      <p:sp>
        <p:nvSpPr>
          <p:cNvPr id="6" name="Pentagon 3">
            <a:extLst>
              <a:ext uri="{FF2B5EF4-FFF2-40B4-BE49-F238E27FC236}">
                <a16:creationId xmlns:a16="http://schemas.microsoft.com/office/drawing/2014/main" id="{3751FAFA-6E65-45F8-A7D1-DBCF1F96A2E1}"/>
              </a:ext>
            </a:extLst>
          </p:cNvPr>
          <p:cNvSpPr/>
          <p:nvPr/>
        </p:nvSpPr>
        <p:spPr>
          <a:xfrm>
            <a:off x="4757531" y="4563741"/>
            <a:ext cx="2676937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B. Find OS Leisure Map</a:t>
            </a:r>
          </a:p>
        </p:txBody>
      </p:sp>
    </p:spTree>
    <p:extLst>
      <p:ext uri="{BB962C8B-B14F-4D97-AF65-F5344CB8AC3E}">
        <p14:creationId xmlns:p14="http://schemas.microsoft.com/office/powerpoint/2010/main" val="104882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F0435-7846-4ABE-84BB-5773307A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65543"/>
            <a:ext cx="8349698" cy="4326913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id="{4723E477-8F0B-4371-B053-EDE43DE4C12C}"/>
              </a:ext>
            </a:extLst>
          </p:cNvPr>
          <p:cNvSpPr/>
          <p:nvPr/>
        </p:nvSpPr>
        <p:spPr>
          <a:xfrm>
            <a:off x="4235355" y="1991039"/>
            <a:ext cx="2676937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C. Find OS Map 1:25k</a:t>
            </a:r>
          </a:p>
        </p:txBody>
      </p:sp>
    </p:spTree>
    <p:extLst>
      <p:ext uri="{BB962C8B-B14F-4D97-AF65-F5344CB8AC3E}">
        <p14:creationId xmlns:p14="http://schemas.microsoft.com/office/powerpoint/2010/main" val="258766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B30F0D-A4F4-457D-B8C0-89AC16A3B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578" y="1986998"/>
            <a:ext cx="6753225" cy="3467100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id="{0DA917DD-81D6-493A-92FC-3D3AEC364B52}"/>
              </a:ext>
            </a:extLst>
          </p:cNvPr>
          <p:cNvSpPr/>
          <p:nvPr/>
        </p:nvSpPr>
        <p:spPr>
          <a:xfrm>
            <a:off x="430446" y="1845030"/>
            <a:ext cx="2676937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D. Find your LOCATION</a:t>
            </a:r>
          </a:p>
        </p:txBody>
      </p:sp>
    </p:spTree>
    <p:extLst>
      <p:ext uri="{BB962C8B-B14F-4D97-AF65-F5344CB8AC3E}">
        <p14:creationId xmlns:p14="http://schemas.microsoft.com/office/powerpoint/2010/main" val="323916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B912-3682-405E-B90B-21DA405D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D8B05-6AC1-4C7D-ABDB-F594F08A5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0B4F5-55CD-4670-9A41-9C8787EE6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995" y="239802"/>
            <a:ext cx="12826995" cy="6378396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id="{A54B917C-E07F-449C-9A5C-F083BFDC0794}"/>
              </a:ext>
            </a:extLst>
          </p:cNvPr>
          <p:cNvSpPr/>
          <p:nvPr/>
        </p:nvSpPr>
        <p:spPr>
          <a:xfrm rot="20207872">
            <a:off x="3862759" y="1884786"/>
            <a:ext cx="2676937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E. Use ‘PLOT’ to mark up your route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397E5-EBD8-4DA4-8220-CC2672BE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0" y="114734"/>
            <a:ext cx="1598612" cy="1269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24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12021</TotalTime>
  <Words>272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Route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 Planning</dc:title>
  <dc:creator>Emma Martin</dc:creator>
  <cp:lastModifiedBy>Emma</cp:lastModifiedBy>
  <cp:revision>46</cp:revision>
  <dcterms:created xsi:type="dcterms:W3CDTF">2017-07-13T14:03:58Z</dcterms:created>
  <dcterms:modified xsi:type="dcterms:W3CDTF">2019-01-22T21:03:14Z</dcterms:modified>
</cp:coreProperties>
</file>