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sldIdLst>
    <p:sldId id="267" r:id="rId5"/>
    <p:sldId id="270" r:id="rId6"/>
    <p:sldId id="258" r:id="rId7"/>
    <p:sldId id="273" r:id="rId8"/>
    <p:sldId id="274" r:id="rId9"/>
    <p:sldId id="275" r:id="rId10"/>
    <p:sldId id="284" r:id="rId11"/>
    <p:sldId id="259" r:id="rId12"/>
    <p:sldId id="276" r:id="rId13"/>
    <p:sldId id="269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3C4"/>
    <a:srgbClr val="FFEDD5"/>
    <a:srgbClr val="FCF238"/>
    <a:srgbClr val="FFFFFF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2022/04/01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8" name="Explosion: 8 Point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40039" y="3239263"/>
            <a:ext cx="3456349" cy="67164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a photo of the book cover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Picture 30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Picture 31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504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135117"/>
            <a:ext cx="7261200" cy="47259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143054"/>
            <a:ext cx="3932237" cy="47259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No Book Cove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306272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VS.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 or Select an Online Video Link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1400"/>
              </a:lnSpc>
            </a:pP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</a:t>
            </a:r>
            <a:b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Martensson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Revision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Year 11</a:t>
            </a:r>
          </a:p>
        </p:txBody>
      </p:sp>
      <p:sp>
        <p:nvSpPr>
          <p:cNvPr id="8" name="Rectangle 7"/>
          <p:cNvSpPr/>
          <p:nvPr/>
        </p:nvSpPr>
        <p:spPr>
          <a:xfrm rot="431729">
            <a:off x="7695059" y="4294275"/>
            <a:ext cx="134378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Unseen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431729">
            <a:off x="7256887" y="5012085"/>
            <a:ext cx="2040664" cy="457200"/>
          </a:xfrm>
          <a:prstGeom prst="rect">
            <a:avLst/>
          </a:prstGeom>
          <a:solidFill>
            <a:srgbClr val="49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Poetry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64342" y="2603398"/>
            <a:ext cx="4396144" cy="2738336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417300">
            <a:off x="7914788" y="3498421"/>
            <a:ext cx="30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(Answer on the next page…no cheating!)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64342" y="2603398"/>
            <a:ext cx="4396144" cy="2738336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2007">
            <a:off x="7176604" y="3796134"/>
            <a:ext cx="4322949" cy="1178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417300">
            <a:off x="8175655" y="3021988"/>
            <a:ext cx="306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Edexcel</a:t>
            </a:r>
            <a:r>
              <a:rPr lang="en-US" dirty="0"/>
              <a:t> gave it….6/20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09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94" y="0"/>
            <a:ext cx="5581562" cy="540000"/>
          </a:xfrm>
        </p:spPr>
        <p:txBody>
          <a:bodyPr/>
          <a:lstStyle/>
          <a:p>
            <a:r>
              <a:rPr lang="en-US" dirty="0"/>
              <a:t>Example 2: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0" y="540000"/>
            <a:ext cx="5768046" cy="3133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909600"/>
            <a:ext cx="5757116" cy="2564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24" y="1499779"/>
            <a:ext cx="5950676" cy="1403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2850988"/>
            <a:ext cx="5953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64342" y="2603398"/>
            <a:ext cx="4396144" cy="2738336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417300">
            <a:off x="7914788" y="3498421"/>
            <a:ext cx="30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(Answer on the next page…no cheating!)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068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14078" y="2600756"/>
            <a:ext cx="4396144" cy="3697381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417300">
            <a:off x="8216600" y="2934505"/>
            <a:ext cx="306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Edexcel</a:t>
            </a:r>
            <a:r>
              <a:rPr lang="en-US" dirty="0"/>
              <a:t> gave it….13/20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921">
            <a:off x="7230537" y="3486488"/>
            <a:ext cx="4105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94" y="0"/>
            <a:ext cx="5581562" cy="540000"/>
          </a:xfrm>
        </p:spPr>
        <p:txBody>
          <a:bodyPr/>
          <a:lstStyle/>
          <a:p>
            <a:r>
              <a:rPr lang="en-US" dirty="0"/>
              <a:t>Example 3: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2" y="540000"/>
            <a:ext cx="6003177" cy="5522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61" y="4634290"/>
            <a:ext cx="5778139" cy="2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81562" cy="540000"/>
          </a:xfrm>
        </p:spPr>
        <p:txBody>
          <a:bodyPr/>
          <a:lstStyle/>
          <a:p>
            <a:r>
              <a:rPr lang="en-US" dirty="0"/>
              <a:t>Example 3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75" y="0"/>
            <a:ext cx="5746149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81562" cy="540000"/>
          </a:xfrm>
        </p:spPr>
        <p:txBody>
          <a:bodyPr/>
          <a:lstStyle/>
          <a:p>
            <a:r>
              <a:rPr lang="en-US" dirty="0"/>
              <a:t>Example 3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80" y="0"/>
            <a:ext cx="6013585" cy="146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349" y="1463075"/>
            <a:ext cx="6066016" cy="51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0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64342" y="2603398"/>
            <a:ext cx="4396144" cy="2738336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417300">
            <a:off x="7914788" y="3498421"/>
            <a:ext cx="30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(Answer on the next page…no cheating!)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025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/>
              <a:t>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en-US" dirty="0"/>
              <a:t>I would give it     /20</a:t>
            </a:r>
          </a:p>
          <a:p>
            <a:endParaRPr lang="en-US" noProof="1"/>
          </a:p>
          <a:p>
            <a:r>
              <a:rPr lang="en-US" noProof="1"/>
              <a:t>What went well:</a:t>
            </a:r>
          </a:p>
          <a:p>
            <a:endParaRPr lang="en-US" noProof="1"/>
          </a:p>
          <a:p>
            <a:r>
              <a:rPr lang="en-US" noProof="1"/>
              <a:t>Even better if: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474" y="1877370"/>
            <a:ext cx="2258708" cy="396000"/>
          </a:xfrm>
        </p:spPr>
        <p:txBody>
          <a:bodyPr/>
          <a:lstStyle/>
          <a:p>
            <a:r>
              <a:rPr lang="en-US" dirty="0" err="1"/>
              <a:t>Edexcel’s</a:t>
            </a:r>
            <a:r>
              <a:rPr lang="en-US" dirty="0"/>
              <a:t> answer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361016">
            <a:off x="7114078" y="2600756"/>
            <a:ext cx="4396144" cy="3697381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417300">
            <a:off x="8216600" y="2934505"/>
            <a:ext cx="306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Edexcel</a:t>
            </a:r>
            <a:r>
              <a:rPr lang="en-US" dirty="0"/>
              <a:t> gave it….20/20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3264">
            <a:off x="7123371" y="3315477"/>
            <a:ext cx="4308289" cy="24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someone playing the violin">
            <a:extLst>
              <a:ext uri="{FF2B5EF4-FFF2-40B4-BE49-F238E27FC236}">
                <a16:creationId xmlns:a16="http://schemas.microsoft.com/office/drawing/2014/main" id="{428307C6-E781-423E-AE5C-BD3E6F976A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ross 7" descr="Image Overlay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glow rad="127000">
              <a:schemeClr val="accent1"/>
            </a:glow>
          </a:effectLst>
        </p:spPr>
        <p:txBody>
          <a:bodyPr/>
          <a:lstStyle/>
          <a:p>
            <a:r>
              <a:rPr lang="en-US" dirty="0"/>
              <a:t>Complete the tasks on the following slides: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AutoShape 4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rot="21444213">
            <a:off x="527910" y="570807"/>
            <a:ext cx="5213093" cy="5663596"/>
          </a:xfrm>
          <a:prstGeom prst="rect">
            <a:avLst/>
          </a:pr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avorite Quotes from Classic Poets - little infinite Poetry for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992">
            <a:off x="544155" y="1479968"/>
            <a:ext cx="5180602" cy="29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57" y="1368361"/>
            <a:ext cx="4079188" cy="2271037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Poetic devices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29600" y="6191508"/>
            <a:ext cx="2821577" cy="576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Total points: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3133" y="4820194"/>
            <a:ext cx="5368834" cy="16598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63133" y="1348186"/>
            <a:ext cx="5368834" cy="16598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3133" y="3084190"/>
            <a:ext cx="5368834" cy="165980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21200876">
            <a:off x="7328263" y="698594"/>
            <a:ext cx="33049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How many points can you get?</a:t>
            </a:r>
          </a:p>
          <a:p>
            <a:endParaRPr lang="en-US" sz="2400" dirty="0"/>
          </a:p>
          <a:p>
            <a:r>
              <a:rPr lang="en-US" sz="2400" b="1" dirty="0"/>
              <a:t>Award yourself: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point for each answer in the yellow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 points for each answer in the orange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 points for each answer in the purple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(You may need to continue this on another slide/on paper)</a:t>
            </a:r>
          </a:p>
          <a:p>
            <a:endParaRPr lang="en-GB" sz="2400" dirty="0"/>
          </a:p>
        </p:txBody>
      </p:sp>
      <p:pic>
        <p:nvPicPr>
          <p:cNvPr id="2050" name="Picture 2" descr="Death By Ex-Girlfriend (Book of Revenge soon, comrades!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" y="3175028"/>
            <a:ext cx="1593669" cy="14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VIDEO: Gasmilla – 3 Points | Gabrielle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6" y="1410358"/>
            <a:ext cx="1532318" cy="15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ncil 25 LAS News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0" y="4976346"/>
            <a:ext cx="1524844" cy="14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1234" y="4885508"/>
            <a:ext cx="492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as many </a:t>
            </a:r>
            <a:r>
              <a:rPr lang="en-US" i="1" dirty="0"/>
              <a:t>language </a:t>
            </a:r>
            <a:r>
              <a:rPr lang="en-US" dirty="0"/>
              <a:t>techniques as possible: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733397" y="3084190"/>
            <a:ext cx="492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as many </a:t>
            </a:r>
            <a:r>
              <a:rPr lang="en-US" i="1" dirty="0"/>
              <a:t>structural </a:t>
            </a:r>
            <a:r>
              <a:rPr lang="en-US" dirty="0"/>
              <a:t>devices as possible: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755559" y="1348186"/>
            <a:ext cx="49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the definition of each of the language and structural techniques you have named: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63133" y="4820194"/>
            <a:ext cx="10605996" cy="16598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Check your answers: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63133" y="1348186"/>
            <a:ext cx="10605996" cy="16598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63133" y="3084190"/>
            <a:ext cx="10605996" cy="165980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Death By Ex-Girlfriend (Book of Revenge soon, comrades!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" y="3175028"/>
            <a:ext cx="1593669" cy="14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VIDEO: Gasmilla – 3 Points | Gabrielle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6" y="1410358"/>
            <a:ext cx="1532318" cy="15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ncil 25 LAS News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0" y="4976346"/>
            <a:ext cx="1524844" cy="14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66131" y="4911432"/>
            <a:ext cx="2076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three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Onomatopoeia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Sibilance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Consonance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275" y="1761018"/>
            <a:ext cx="292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Check your answers in the dictionary!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3729" y="4911432"/>
            <a:ext cx="2076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Metaphor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3414" y="3313927"/>
            <a:ext cx="207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Rhythm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Rhyme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6131" y="3301618"/>
            <a:ext cx="207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Enjambment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Stanza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Juxtaposition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Caesura</a:t>
            </a:r>
          </a:p>
        </p:txBody>
      </p:sp>
      <p:pic>
        <p:nvPicPr>
          <p:cNvPr id="3074" name="Picture 2" descr="tick Icon 27585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24" y="1740089"/>
            <a:ext cx="902693" cy="9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st It Note by MrNamelessIT on Deviant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85" y="-264994"/>
            <a:ext cx="4771895" cy="3578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03075">
            <a:off x="9329914" y="512232"/>
            <a:ext cx="2037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Handwriting" panose="03010101010101010101" pitchFamily="66" charset="0"/>
              </a:rPr>
              <a:t>Keep testing yourself until you are confident you know them all!</a:t>
            </a:r>
            <a:endParaRPr lang="en-GB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1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891" y="2429691"/>
            <a:ext cx="6139543" cy="20037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484011" y="231082"/>
            <a:ext cx="4107767" cy="6605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09" y="231082"/>
            <a:ext cx="6176253" cy="540000"/>
          </a:xfrm>
        </p:spPr>
        <p:txBody>
          <a:bodyPr/>
          <a:lstStyle/>
          <a:p>
            <a:r>
              <a:rPr lang="en-US" dirty="0"/>
              <a:t>Read the poem ‘A Cottage in the Lane’ and look at the question below. 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46" y="40596"/>
            <a:ext cx="4129858" cy="6677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7" y="2416241"/>
            <a:ext cx="6090087" cy="1885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 txBox="1">
            <a:spLocks/>
          </p:cNvSpPr>
          <p:nvPr/>
        </p:nvSpPr>
        <p:spPr>
          <a:xfrm>
            <a:off x="786307" y="5406699"/>
            <a:ext cx="6176253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dist="50800" dir="2700000" algn="tl" rotWithShape="0">
                    <a:schemeClr val="accent3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On the next slide, label the key words, techniques and structural devices you can use to answer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37509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3794" y="252077"/>
            <a:ext cx="4107767" cy="6605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29" y="61591"/>
            <a:ext cx="4129858" cy="6677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91"/>
            <a:ext cx="3929929" cy="540000"/>
          </a:xfrm>
        </p:spPr>
        <p:txBody>
          <a:bodyPr/>
          <a:lstStyle/>
          <a:p>
            <a:r>
              <a:rPr lang="en-US" sz="2400" dirty="0"/>
              <a:t>Try to label at least 9 different features:</a:t>
            </a:r>
          </a:p>
        </p:txBody>
      </p:sp>
    </p:spTree>
    <p:extLst>
      <p:ext uri="{BB962C8B-B14F-4D97-AF65-F5344CB8AC3E}">
        <p14:creationId xmlns:p14="http://schemas.microsoft.com/office/powerpoint/2010/main" val="334420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0671" y="4881489"/>
            <a:ext cx="5392502" cy="197651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72103" y="1855120"/>
            <a:ext cx="5441519" cy="35453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51316" y="932010"/>
            <a:ext cx="5153241" cy="3428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3" y="540000"/>
            <a:ext cx="5188080" cy="3549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3" y="-5845"/>
            <a:ext cx="7657378" cy="540000"/>
          </a:xfrm>
        </p:spPr>
        <p:txBody>
          <a:bodyPr/>
          <a:lstStyle/>
          <a:p>
            <a:r>
              <a:rPr lang="en-US" dirty="0"/>
              <a:t>Did you come up with any of the following ideas?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879" y="1163955"/>
            <a:ext cx="5429250" cy="398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6" y="4481272"/>
            <a:ext cx="5429250" cy="221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481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38" y="696321"/>
            <a:ext cx="5581562" cy="540000"/>
          </a:xfrm>
        </p:spPr>
        <p:txBody>
          <a:bodyPr/>
          <a:lstStyle/>
          <a:p>
            <a:r>
              <a:rPr lang="en-US" dirty="0"/>
              <a:t>Mark Scheme: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8" y="1702492"/>
            <a:ext cx="6045976" cy="4391025"/>
          </a:xfrm>
          <a:prstGeom prst="rect">
            <a:avLst/>
          </a:prstGeom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7541993" y="1702492"/>
            <a:ext cx="4127863" cy="4012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at the 3 examples answers on the following slides.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through them and give them a mark based on the mark scheme.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 your answer to what </a:t>
            </a:r>
            <a:r>
              <a:rPr lang="en-US" dirty="0" err="1"/>
              <a:t>Edexcel</a:t>
            </a:r>
            <a:r>
              <a:rPr lang="en-US" dirty="0"/>
              <a:t> gave them!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94" y="0"/>
            <a:ext cx="5581562" cy="540000"/>
          </a:xfrm>
        </p:spPr>
        <p:txBody>
          <a:bodyPr/>
          <a:lstStyle/>
          <a:p>
            <a:r>
              <a:rPr lang="en-US" dirty="0"/>
              <a:t>Example 1: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10" y="1793158"/>
            <a:ext cx="6045976" cy="43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4" y="508502"/>
            <a:ext cx="5418737" cy="2848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45" y="3359702"/>
            <a:ext cx="5424240" cy="250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44" y="5771760"/>
            <a:ext cx="5418737" cy="100772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35040" y="209057"/>
            <a:ext cx="4167052" cy="1402046"/>
          </a:xfrm>
          <a:prstGeom prst="cloudCallout">
            <a:avLst>
              <a:gd name="adj1" fmla="val 42803"/>
              <a:gd name="adj2" fmla="val 531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Look at the mark scheme. What mark would you give this? Explain your answer: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48428_Book_report_presentation_cr - v2" id="{D9B1CF07-0FE1-4CA1-8A13-0F19F99F48D7}" vid="{CE8466E5-7090-41FD-A026-9175B720F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eb9616-7298-40ce-af3b-dc154a127d79" xsi:nil="true"/>
    <Owner xmlns="5deb9616-7298-40ce-af3b-dc154a127d79">
      <UserInfo>
        <DisplayName/>
        <AccountId xsi:nil="true"/>
        <AccountType/>
      </UserInfo>
    </Owner>
    <Math_Settings xmlns="5deb9616-7298-40ce-af3b-dc154a127d79" xsi:nil="true"/>
    <TeamsChannelId xmlns="5deb9616-7298-40ce-af3b-dc154a127d79" xsi:nil="true"/>
    <NotebookType xmlns="5deb9616-7298-40ce-af3b-dc154a127d79" xsi:nil="true"/>
    <FolderType xmlns="5deb9616-7298-40ce-af3b-dc154a127d79" xsi:nil="true"/>
    <AppVersion xmlns="5deb9616-7298-40ce-af3b-dc154a127d79" xsi:nil="true"/>
    <Invited_Teachers xmlns="5deb9616-7298-40ce-af3b-dc154a127d79" xsi:nil="true"/>
    <IsNotebookLocked xmlns="5deb9616-7298-40ce-af3b-dc154a127d79" xsi:nil="true"/>
    <Teachers xmlns="5deb9616-7298-40ce-af3b-dc154a127d79">
      <UserInfo>
        <DisplayName/>
        <AccountId xsi:nil="true"/>
        <AccountType/>
      </UserInfo>
    </Teachers>
    <Students xmlns="5deb9616-7298-40ce-af3b-dc154a127d79">
      <UserInfo>
        <DisplayName/>
        <AccountId xsi:nil="true"/>
        <AccountType/>
      </UserInfo>
    </Students>
    <Student_Groups xmlns="5deb9616-7298-40ce-af3b-dc154a127d79">
      <UserInfo>
        <DisplayName/>
        <AccountId xsi:nil="true"/>
        <AccountType/>
      </UserInfo>
    </Student_Groups>
    <CultureName xmlns="5deb9616-7298-40ce-af3b-dc154a127d79" xsi:nil="true"/>
    <Distribution_Groups xmlns="5deb9616-7298-40ce-af3b-dc154a127d79" xsi:nil="true"/>
    <Self_Registration_Enabled xmlns="5deb9616-7298-40ce-af3b-dc154a127d79" xsi:nil="true"/>
    <Has_Teacher_Only_SectionGroup xmlns="5deb9616-7298-40ce-af3b-dc154a127d79" xsi:nil="true"/>
    <Is_Collaboration_Space_Locked xmlns="5deb9616-7298-40ce-af3b-dc154a127d79" xsi:nil="true"/>
    <LMS_Mappings xmlns="5deb9616-7298-40ce-af3b-dc154a127d79" xsi:nil="true"/>
    <Invited_Students xmlns="5deb9616-7298-40ce-af3b-dc154a127d79" xsi:nil="true"/>
    <Templates xmlns="5deb9616-7298-40ce-af3b-dc154a127d79" xsi:nil="true"/>
    <DefaultSectionNames xmlns="5deb9616-7298-40ce-af3b-dc154a127d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B86253B8F0C46923C8A5867380F91" ma:contentTypeVersion="33" ma:contentTypeDescription="Create a new document." ma:contentTypeScope="" ma:versionID="2a96c899ee579ca108352189a8a192f8">
  <xsd:schema xmlns:xsd="http://www.w3.org/2001/XMLSchema" xmlns:xs="http://www.w3.org/2001/XMLSchema" xmlns:p="http://schemas.microsoft.com/office/2006/metadata/properties" xmlns:ns3="5deb9616-7298-40ce-af3b-dc154a127d79" xmlns:ns4="a2c3953c-c66c-4f88-975e-f18508ee13c6" targetNamespace="http://schemas.microsoft.com/office/2006/metadata/properties" ma:root="true" ma:fieldsID="fd3706c3d80923a0bc389361bbd31de5" ns3:_="" ns4:_="">
    <xsd:import namespace="5deb9616-7298-40ce-af3b-dc154a127d79"/>
    <xsd:import namespace="a2c3953c-c66c-4f88-975e-f18508ee13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b9616-7298-40ce-af3b-dc154a127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3953c-c66c-4f88-975e-f18508ee13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4B198-DC50-45EA-9766-6C5A0F0804E6}">
  <ds:schemaRefs>
    <ds:schemaRef ds:uri="5deb9616-7298-40ce-af3b-dc154a127d79"/>
    <ds:schemaRef ds:uri="http://purl.org/dc/terms/"/>
    <ds:schemaRef ds:uri="http://schemas.openxmlformats.org/package/2006/metadata/core-properties"/>
    <ds:schemaRef ds:uri="a2c3953c-c66c-4f88-975e-f18508ee13c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F2608-E9D0-4E67-B19B-B51A938D5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b9616-7298-40ce-af3b-dc154a127d79"/>
    <ds:schemaRef ds:uri="a2c3953c-c66c-4f88-975e-f18508ee1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report presentation</Template>
  <TotalTime>0</TotalTime>
  <Words>479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Demi Cond</vt:lpstr>
      <vt:lpstr>Lucida Handwriting</vt:lpstr>
      <vt:lpstr>Office Theme</vt:lpstr>
      <vt:lpstr>English Revision Tasks</vt:lpstr>
      <vt:lpstr>PowerPoint Presentation</vt:lpstr>
      <vt:lpstr>Poetic devices</vt:lpstr>
      <vt:lpstr>Check your answers:</vt:lpstr>
      <vt:lpstr>Read the poem ‘A Cottage in the Lane’ and look at the question below.  </vt:lpstr>
      <vt:lpstr>Try to label at least 9 different features:</vt:lpstr>
      <vt:lpstr>Did you come up with any of the following ideas?</vt:lpstr>
      <vt:lpstr>Mark Scheme:</vt:lpstr>
      <vt:lpstr>Example 1:</vt:lpstr>
      <vt:lpstr>Comparison</vt:lpstr>
      <vt:lpstr>Comparison</vt:lpstr>
      <vt:lpstr>Example 2:</vt:lpstr>
      <vt:lpstr>Comparison</vt:lpstr>
      <vt:lpstr>Comparison</vt:lpstr>
      <vt:lpstr>Example 3:</vt:lpstr>
      <vt:lpstr>Example 3 cont…</vt:lpstr>
      <vt:lpstr>Example 3 cont…</vt:lpstr>
      <vt:lpstr>Comparison</vt:lpstr>
      <vt:lpstr>Comparison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2021-03-23T06:29:37Z</dcterms:created>
  <dcterms:modified xsi:type="dcterms:W3CDTF">2022-04-01T08:16:48Z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0x010100CEEB86253B8F0C46923C8A5867380F91</vt:lpwstr>
  </property>
</Properties>
</file>