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5" r:id="rId6"/>
    <p:sldId id="258" r:id="rId7"/>
    <p:sldId id="266" r:id="rId8"/>
    <p:sldId id="274" r:id="rId9"/>
    <p:sldId id="275" r:id="rId10"/>
    <p:sldId id="271" r:id="rId11"/>
    <p:sldId id="267" r:id="rId12"/>
    <p:sldId id="268" r:id="rId13"/>
    <p:sldId id="269" r:id="rId14"/>
    <p:sldId id="276" r:id="rId15"/>
    <p:sldId id="270" r:id="rId16"/>
    <p:sldId id="272" r:id="rId17"/>
    <p:sldId id="286" r:id="rId18"/>
    <p:sldId id="278" r:id="rId19"/>
    <p:sldId id="279" r:id="rId20"/>
    <p:sldId id="289" r:id="rId21"/>
  </p:sldIdLst>
  <p:sldSz cx="12192000" cy="6858000"/>
  <p:notesSz cx="6858000" cy="9144000"/>
  <p:defaultTextStyle>
    <a:defPPr>
      <a:defRPr lang="en-US"/>
    </a:defPPr>
    <a:lvl1pPr marL="0" algn="l" defTabSz="515813" rtl="0" eaLnBrk="1" latinLnBrk="0" hangingPunct="1">
      <a:defRPr sz="2000" kern="1200">
        <a:solidFill>
          <a:schemeClr val="tx1"/>
        </a:solidFill>
        <a:latin typeface="+mn-lt"/>
        <a:ea typeface="+mn-ea"/>
        <a:cs typeface="+mn-cs"/>
      </a:defRPr>
    </a:lvl1pPr>
    <a:lvl2pPr marL="515813" algn="l" defTabSz="515813" rtl="0" eaLnBrk="1" latinLnBrk="0" hangingPunct="1">
      <a:defRPr sz="2000" kern="1200">
        <a:solidFill>
          <a:schemeClr val="tx1"/>
        </a:solidFill>
        <a:latin typeface="+mn-lt"/>
        <a:ea typeface="+mn-ea"/>
        <a:cs typeface="+mn-cs"/>
      </a:defRPr>
    </a:lvl2pPr>
    <a:lvl3pPr marL="1031626" algn="l" defTabSz="515813" rtl="0" eaLnBrk="1" latinLnBrk="0" hangingPunct="1">
      <a:defRPr sz="2000" kern="1200">
        <a:solidFill>
          <a:schemeClr val="tx1"/>
        </a:solidFill>
        <a:latin typeface="+mn-lt"/>
        <a:ea typeface="+mn-ea"/>
        <a:cs typeface="+mn-cs"/>
      </a:defRPr>
    </a:lvl3pPr>
    <a:lvl4pPr marL="1547439" algn="l" defTabSz="515813" rtl="0" eaLnBrk="1" latinLnBrk="0" hangingPunct="1">
      <a:defRPr sz="2000" kern="1200">
        <a:solidFill>
          <a:schemeClr val="tx1"/>
        </a:solidFill>
        <a:latin typeface="+mn-lt"/>
        <a:ea typeface="+mn-ea"/>
        <a:cs typeface="+mn-cs"/>
      </a:defRPr>
    </a:lvl4pPr>
    <a:lvl5pPr marL="2063252" algn="l" defTabSz="515813" rtl="0" eaLnBrk="1" latinLnBrk="0" hangingPunct="1">
      <a:defRPr sz="2000" kern="1200">
        <a:solidFill>
          <a:schemeClr val="tx1"/>
        </a:solidFill>
        <a:latin typeface="+mn-lt"/>
        <a:ea typeface="+mn-ea"/>
        <a:cs typeface="+mn-cs"/>
      </a:defRPr>
    </a:lvl5pPr>
    <a:lvl6pPr marL="2579065" algn="l" defTabSz="515813" rtl="0" eaLnBrk="1" latinLnBrk="0" hangingPunct="1">
      <a:defRPr sz="2000" kern="1200">
        <a:solidFill>
          <a:schemeClr val="tx1"/>
        </a:solidFill>
        <a:latin typeface="+mn-lt"/>
        <a:ea typeface="+mn-ea"/>
        <a:cs typeface="+mn-cs"/>
      </a:defRPr>
    </a:lvl6pPr>
    <a:lvl7pPr marL="3094878" algn="l" defTabSz="515813" rtl="0" eaLnBrk="1" latinLnBrk="0" hangingPunct="1">
      <a:defRPr sz="2000" kern="1200">
        <a:solidFill>
          <a:schemeClr val="tx1"/>
        </a:solidFill>
        <a:latin typeface="+mn-lt"/>
        <a:ea typeface="+mn-ea"/>
        <a:cs typeface="+mn-cs"/>
      </a:defRPr>
    </a:lvl7pPr>
    <a:lvl8pPr marL="3610691" algn="l" defTabSz="515813" rtl="0" eaLnBrk="1" latinLnBrk="0" hangingPunct="1">
      <a:defRPr sz="2000" kern="1200">
        <a:solidFill>
          <a:schemeClr val="tx1"/>
        </a:solidFill>
        <a:latin typeface="+mn-lt"/>
        <a:ea typeface="+mn-ea"/>
        <a:cs typeface="+mn-cs"/>
      </a:defRPr>
    </a:lvl8pPr>
    <a:lvl9pPr marL="4126504" algn="l" defTabSz="51581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51" d="100"/>
          <a:sy n="51" d="100"/>
        </p:scale>
        <p:origin x="888"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Basha and Ration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duotone>
              <a:prstClr val="black"/>
              <a:schemeClr val="accent3">
                <a:tint val="45000"/>
                <a:satMod val="400000"/>
              </a:schemeClr>
            </a:duotone>
          </a:blip>
          <a:srcRect l="3" t="25077" r="244" b="24141"/>
          <a:stretch/>
        </p:blipFill>
        <p:spPr>
          <a:xfrm>
            <a:off x="0" y="1364289"/>
            <a:ext cx="12192000" cy="5493711"/>
          </a:xfrm>
          <a:prstGeom prst="rect">
            <a:avLst/>
          </a:prstGeom>
        </p:spPr>
      </p:pic>
      <p:sp>
        <p:nvSpPr>
          <p:cNvPr id="14" name="x"/>
          <p:cNvSpPr/>
          <p:nvPr/>
        </p:nvSpPr>
        <p:spPr>
          <a:xfrm>
            <a:off x="0" y="4927284"/>
            <a:ext cx="8135903" cy="1125539"/>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163326"/>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FFFFFF"/>
              </a:solidFill>
              <a:latin typeface="Arial"/>
              <a:ea typeface="+mj-ea"/>
              <a:cs typeface="+mj-cs"/>
            </a:endParaRPr>
          </a:p>
        </p:txBody>
      </p:sp>
      <p:sp>
        <p:nvSpPr>
          <p:cNvPr id="2" name="Title 1"/>
          <p:cNvSpPr>
            <a:spLocks noGrp="1"/>
          </p:cNvSpPr>
          <p:nvPr>
            <p:ph type="ctrTitle" hasCustomPrompt="1"/>
          </p:nvPr>
        </p:nvSpPr>
        <p:spPr>
          <a:xfrm>
            <a:off x="98938" y="5057602"/>
            <a:ext cx="7434836" cy="432452"/>
          </a:xfrm>
          <a:prstGeom prst="rect">
            <a:avLst/>
          </a:prstGeom>
        </p:spPr>
        <p:txBody>
          <a:bodyPr anchor="ctr">
            <a:normAutofit/>
          </a:bodyPr>
          <a:lstStyle>
            <a:lvl1pPr>
              <a:defRPr sz="3200"/>
            </a:lvl1pPr>
          </a:lstStyle>
          <a:p>
            <a:r>
              <a:rPr lang="en-GB" dirty="0"/>
              <a:t>Title of presentation</a:t>
            </a:r>
            <a:endParaRPr lang="en-US" dirty="0"/>
          </a:p>
        </p:txBody>
      </p:sp>
      <p:sp>
        <p:nvSpPr>
          <p:cNvPr id="6" name="Text Placeholder 5">
            <a:extLst>
              <a:ext uri="{FF2B5EF4-FFF2-40B4-BE49-F238E27FC236}">
                <a16:creationId xmlns:a16="http://schemas.microsoft.com/office/drawing/2014/main" id="{8B248DFD-A81B-4F95-857A-53CC844837C1}"/>
              </a:ext>
            </a:extLst>
          </p:cNvPr>
          <p:cNvSpPr>
            <a:spLocks noGrp="1"/>
          </p:cNvSpPr>
          <p:nvPr>
            <p:ph type="body" sz="quarter" idx="10" hasCustomPrompt="1"/>
          </p:nvPr>
        </p:nvSpPr>
        <p:spPr>
          <a:xfrm>
            <a:off x="98938" y="5575301"/>
            <a:ext cx="7435093" cy="347663"/>
          </a:xfrm>
          <a:prstGeom prst="rect">
            <a:avLst/>
          </a:prstGeom>
        </p:spPr>
        <p:txBody>
          <a:bodyPr anchor="ctr">
            <a:noAutofit/>
          </a:bodyPr>
          <a:lstStyle>
            <a:lvl1pPr marL="0" indent="0">
              <a:buNone/>
              <a:defRPr sz="2000">
                <a:solidFill>
                  <a:schemeClr val="bg1"/>
                </a:solidFill>
              </a:defRPr>
            </a:lvl1pPr>
            <a:lvl4pPr marL="1547439" indent="0">
              <a:buNone/>
              <a:defRPr/>
            </a:lvl4pPr>
          </a:lstStyle>
          <a:p>
            <a:pPr lvl="0"/>
            <a:r>
              <a:rPr lang="en-GB" dirty="0"/>
              <a:t>Name of presenter</a:t>
            </a:r>
          </a:p>
        </p:txBody>
      </p:sp>
      <p:sp>
        <p:nvSpPr>
          <p:cNvPr id="8" name="Rectangle 7">
            <a:extLst>
              <a:ext uri="{FF2B5EF4-FFF2-40B4-BE49-F238E27FC236}">
                <a16:creationId xmlns:a16="http://schemas.microsoft.com/office/drawing/2014/main" id="{C1D8EA99-5573-4756-9F6D-1A9B84681231}"/>
              </a:ext>
            </a:extLst>
          </p:cNvPr>
          <p:cNvSpPr/>
          <p:nvPr/>
        </p:nvSpPr>
        <p:spPr>
          <a:xfrm>
            <a:off x="0" y="-1"/>
            <a:ext cx="12192000" cy="1544746"/>
          </a:xfrm>
          <a:prstGeom prst="rect">
            <a:avLst/>
          </a:prstGeom>
          <a:solidFill>
            <a:srgbClr val="276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pic>
        <p:nvPicPr>
          <p:cNvPr id="9" name="Picture 8">
            <a:extLst>
              <a:ext uri="{FF2B5EF4-FFF2-40B4-BE49-F238E27FC236}">
                <a16:creationId xmlns:a16="http://schemas.microsoft.com/office/drawing/2014/main" id="{8335EEA2-7154-46BE-898F-7A3D75A05149}"/>
              </a:ext>
            </a:extLst>
          </p:cNvPr>
          <p:cNvPicPr>
            <a:picLocks noChangeAspect="1"/>
          </p:cNvPicPr>
          <p:nvPr/>
        </p:nvPicPr>
        <p:blipFill>
          <a:blip r:embed="rId3"/>
          <a:stretch>
            <a:fillRect/>
          </a:stretch>
        </p:blipFill>
        <p:spPr>
          <a:xfrm>
            <a:off x="98938" y="154924"/>
            <a:ext cx="5476900" cy="1234897"/>
          </a:xfrm>
          <a:prstGeom prst="rect">
            <a:avLst/>
          </a:prstGeom>
        </p:spPr>
      </p:pic>
    </p:spTree>
    <p:extLst>
      <p:ext uri="{BB962C8B-B14F-4D97-AF65-F5344CB8AC3E}">
        <p14:creationId xmlns:p14="http://schemas.microsoft.com/office/powerpoint/2010/main" val="273726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ntent Rows">
    <p:spTree>
      <p:nvGrpSpPr>
        <p:cNvPr id="1" name=""/>
        <p:cNvGrpSpPr/>
        <p:nvPr/>
      </p:nvGrpSpPr>
      <p:grpSpPr>
        <a:xfrm>
          <a:off x="0" y="0"/>
          <a:ext cx="0" cy="0"/>
          <a:chOff x="0" y="0"/>
          <a:chExt cx="0" cy="0"/>
        </a:xfrm>
      </p:grpSpPr>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2"/>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727474" cy="1234897"/>
          </a:xfrm>
          <a:prstGeom prst="rect">
            <a:avLst/>
          </a:prstGeom>
        </p:spPr>
        <p:txBody>
          <a:bodyPr anchor="ctr" anchorCtr="0"/>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0C603BCB-EB3A-409E-B9F2-5B35C5F08301}"/>
              </a:ext>
            </a:extLst>
          </p:cNvPr>
          <p:cNvSpPr>
            <a:spLocks noGrp="1"/>
          </p:cNvSpPr>
          <p:nvPr>
            <p:ph idx="11"/>
          </p:nvPr>
        </p:nvSpPr>
        <p:spPr>
          <a:xfrm>
            <a:off x="539394" y="1699669"/>
            <a:ext cx="11113212" cy="2035196"/>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CA2BC3BA-48B9-4B3A-B1FE-CCABAB6779BE}"/>
              </a:ext>
            </a:extLst>
          </p:cNvPr>
          <p:cNvSpPr>
            <a:spLocks noGrp="1"/>
          </p:cNvSpPr>
          <p:nvPr>
            <p:ph idx="12"/>
          </p:nvPr>
        </p:nvSpPr>
        <p:spPr>
          <a:xfrm>
            <a:off x="539394" y="3987801"/>
            <a:ext cx="11113212" cy="2035196"/>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020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Map Reading and Blank Fi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0E9736-548E-4BF1-8F4B-F0DC2A62DE01}"/>
              </a:ext>
            </a:extLst>
          </p:cNvPr>
          <p:cNvPicPr>
            <a:picLocks noChangeAspect="1"/>
          </p:cNvPicPr>
          <p:nvPr/>
        </p:nvPicPr>
        <p:blipFill>
          <a:blip r:embed="rId2">
            <a:duotone>
              <a:prstClr val="black"/>
              <a:schemeClr val="accent3">
                <a:tint val="45000"/>
                <a:satMod val="400000"/>
              </a:schemeClr>
            </a:duotone>
          </a:blip>
          <a:srcRect/>
          <a:stretch/>
        </p:blipFill>
        <p:spPr>
          <a:xfrm>
            <a:off x="0" y="1250458"/>
            <a:ext cx="12192000" cy="5607542"/>
          </a:xfrm>
          <a:prstGeom prst="rect">
            <a:avLst/>
          </a:prstGeom>
        </p:spPr>
      </p:pic>
      <p:sp>
        <p:nvSpPr>
          <p:cNvPr id="14" name="x"/>
          <p:cNvSpPr/>
          <p:nvPr/>
        </p:nvSpPr>
        <p:spPr>
          <a:xfrm>
            <a:off x="0" y="4927284"/>
            <a:ext cx="8135903" cy="1125539"/>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163326"/>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FFFFFF"/>
              </a:solidFill>
              <a:latin typeface="Arial"/>
              <a:ea typeface="+mj-ea"/>
              <a:cs typeface="+mj-cs"/>
            </a:endParaRPr>
          </a:p>
        </p:txBody>
      </p:sp>
      <p:sp>
        <p:nvSpPr>
          <p:cNvPr id="2" name="Title 1"/>
          <p:cNvSpPr>
            <a:spLocks noGrp="1"/>
          </p:cNvSpPr>
          <p:nvPr>
            <p:ph type="ctrTitle" hasCustomPrompt="1"/>
          </p:nvPr>
        </p:nvSpPr>
        <p:spPr>
          <a:xfrm>
            <a:off x="98938" y="5057602"/>
            <a:ext cx="7434836" cy="432452"/>
          </a:xfrm>
          <a:prstGeom prst="rect">
            <a:avLst/>
          </a:prstGeom>
        </p:spPr>
        <p:txBody>
          <a:bodyPr anchor="ctr">
            <a:normAutofit/>
          </a:bodyPr>
          <a:lstStyle>
            <a:lvl1pPr>
              <a:defRPr sz="3200"/>
            </a:lvl1pPr>
          </a:lstStyle>
          <a:p>
            <a:r>
              <a:rPr lang="en-GB" dirty="0"/>
              <a:t>Title of presentation</a:t>
            </a:r>
            <a:endParaRPr lang="en-US" dirty="0"/>
          </a:p>
        </p:txBody>
      </p:sp>
      <p:sp>
        <p:nvSpPr>
          <p:cNvPr id="6" name="Text Placeholder 5">
            <a:extLst>
              <a:ext uri="{FF2B5EF4-FFF2-40B4-BE49-F238E27FC236}">
                <a16:creationId xmlns:a16="http://schemas.microsoft.com/office/drawing/2014/main" id="{8B248DFD-A81B-4F95-857A-53CC844837C1}"/>
              </a:ext>
            </a:extLst>
          </p:cNvPr>
          <p:cNvSpPr>
            <a:spLocks noGrp="1"/>
          </p:cNvSpPr>
          <p:nvPr>
            <p:ph type="body" sz="quarter" idx="10" hasCustomPrompt="1"/>
          </p:nvPr>
        </p:nvSpPr>
        <p:spPr>
          <a:xfrm>
            <a:off x="98938" y="5575301"/>
            <a:ext cx="7435093" cy="347663"/>
          </a:xfrm>
          <a:prstGeom prst="rect">
            <a:avLst/>
          </a:prstGeom>
        </p:spPr>
        <p:txBody>
          <a:bodyPr anchor="ctr">
            <a:noAutofit/>
          </a:bodyPr>
          <a:lstStyle>
            <a:lvl1pPr marL="0" indent="0">
              <a:buNone/>
              <a:defRPr sz="2000">
                <a:solidFill>
                  <a:schemeClr val="bg1"/>
                </a:solidFill>
              </a:defRPr>
            </a:lvl1pPr>
            <a:lvl4pPr marL="1547439" indent="0">
              <a:buNone/>
              <a:defRPr/>
            </a:lvl4pPr>
          </a:lstStyle>
          <a:p>
            <a:pPr lvl="0"/>
            <a:r>
              <a:rPr lang="en-GB" dirty="0"/>
              <a:t>Name of presenter</a:t>
            </a:r>
          </a:p>
        </p:txBody>
      </p:sp>
      <p:sp>
        <p:nvSpPr>
          <p:cNvPr id="9" name="Rectangle 8">
            <a:extLst>
              <a:ext uri="{FF2B5EF4-FFF2-40B4-BE49-F238E27FC236}">
                <a16:creationId xmlns:a16="http://schemas.microsoft.com/office/drawing/2014/main" id="{45D3D8C1-26CC-4788-B507-9A97CD6267F0}"/>
              </a:ext>
            </a:extLst>
          </p:cNvPr>
          <p:cNvSpPr/>
          <p:nvPr/>
        </p:nvSpPr>
        <p:spPr>
          <a:xfrm>
            <a:off x="0" y="-1"/>
            <a:ext cx="12192000" cy="1544746"/>
          </a:xfrm>
          <a:prstGeom prst="rect">
            <a:avLst/>
          </a:prstGeom>
          <a:solidFill>
            <a:srgbClr val="276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pic>
        <p:nvPicPr>
          <p:cNvPr id="10" name="Picture 9">
            <a:extLst>
              <a:ext uri="{FF2B5EF4-FFF2-40B4-BE49-F238E27FC236}">
                <a16:creationId xmlns:a16="http://schemas.microsoft.com/office/drawing/2014/main" id="{FBADC975-4340-4D45-8F55-B1C9CC60E912}"/>
              </a:ext>
            </a:extLst>
          </p:cNvPr>
          <p:cNvPicPr>
            <a:picLocks noChangeAspect="1"/>
          </p:cNvPicPr>
          <p:nvPr/>
        </p:nvPicPr>
        <p:blipFill>
          <a:blip r:embed="rId3"/>
          <a:stretch>
            <a:fillRect/>
          </a:stretch>
        </p:blipFill>
        <p:spPr>
          <a:xfrm>
            <a:off x="98938" y="154924"/>
            <a:ext cx="5476900" cy="1234897"/>
          </a:xfrm>
          <a:prstGeom prst="rect">
            <a:avLst/>
          </a:prstGeom>
        </p:spPr>
      </p:pic>
    </p:spTree>
    <p:extLst>
      <p:ext uri="{BB962C8B-B14F-4D97-AF65-F5344CB8AC3E}">
        <p14:creationId xmlns:p14="http://schemas.microsoft.com/office/powerpoint/2010/main" val="114990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aintbal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CFD3D4-5FDD-4A5F-ABEA-DD60A3CAE182}"/>
              </a:ext>
            </a:extLst>
          </p:cNvPr>
          <p:cNvPicPr>
            <a:picLocks noChangeAspect="1"/>
          </p:cNvPicPr>
          <p:nvPr/>
        </p:nvPicPr>
        <p:blipFill rotWithShape="1">
          <a:blip r:embed="rId2">
            <a:duotone>
              <a:prstClr val="black"/>
              <a:schemeClr val="accent3">
                <a:tint val="45000"/>
                <a:satMod val="400000"/>
              </a:schemeClr>
            </a:duotone>
          </a:blip>
          <a:srcRect t="12128"/>
          <a:stretch/>
        </p:blipFill>
        <p:spPr>
          <a:xfrm>
            <a:off x="0" y="805176"/>
            <a:ext cx="12192000" cy="6052823"/>
          </a:xfrm>
          <a:prstGeom prst="rect">
            <a:avLst/>
          </a:prstGeom>
        </p:spPr>
      </p:pic>
      <p:sp>
        <p:nvSpPr>
          <p:cNvPr id="14" name="x"/>
          <p:cNvSpPr/>
          <p:nvPr/>
        </p:nvSpPr>
        <p:spPr>
          <a:xfrm>
            <a:off x="0" y="4927284"/>
            <a:ext cx="8135903" cy="1125539"/>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163326"/>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FFFFFF"/>
              </a:solidFill>
              <a:latin typeface="Arial"/>
              <a:ea typeface="+mj-ea"/>
              <a:cs typeface="+mj-cs"/>
            </a:endParaRPr>
          </a:p>
        </p:txBody>
      </p:sp>
      <p:sp>
        <p:nvSpPr>
          <p:cNvPr id="2" name="Title 1"/>
          <p:cNvSpPr>
            <a:spLocks noGrp="1"/>
          </p:cNvSpPr>
          <p:nvPr>
            <p:ph type="ctrTitle" hasCustomPrompt="1"/>
          </p:nvPr>
        </p:nvSpPr>
        <p:spPr>
          <a:xfrm>
            <a:off x="98938" y="5057602"/>
            <a:ext cx="7434836" cy="432452"/>
          </a:xfrm>
          <a:prstGeom prst="rect">
            <a:avLst/>
          </a:prstGeom>
        </p:spPr>
        <p:txBody>
          <a:bodyPr anchor="ctr">
            <a:normAutofit/>
          </a:bodyPr>
          <a:lstStyle>
            <a:lvl1pPr>
              <a:defRPr sz="3200"/>
            </a:lvl1pPr>
          </a:lstStyle>
          <a:p>
            <a:r>
              <a:rPr lang="en-GB" dirty="0"/>
              <a:t>Title of presentation</a:t>
            </a:r>
            <a:endParaRPr lang="en-US" dirty="0"/>
          </a:p>
        </p:txBody>
      </p:sp>
      <p:sp>
        <p:nvSpPr>
          <p:cNvPr id="6" name="Text Placeholder 5">
            <a:extLst>
              <a:ext uri="{FF2B5EF4-FFF2-40B4-BE49-F238E27FC236}">
                <a16:creationId xmlns:a16="http://schemas.microsoft.com/office/drawing/2014/main" id="{8B248DFD-A81B-4F95-857A-53CC844837C1}"/>
              </a:ext>
            </a:extLst>
          </p:cNvPr>
          <p:cNvSpPr>
            <a:spLocks noGrp="1"/>
          </p:cNvSpPr>
          <p:nvPr>
            <p:ph type="body" sz="quarter" idx="10" hasCustomPrompt="1"/>
          </p:nvPr>
        </p:nvSpPr>
        <p:spPr>
          <a:xfrm>
            <a:off x="98938" y="5575301"/>
            <a:ext cx="7435093" cy="347663"/>
          </a:xfrm>
          <a:prstGeom prst="rect">
            <a:avLst/>
          </a:prstGeom>
        </p:spPr>
        <p:txBody>
          <a:bodyPr anchor="ctr">
            <a:noAutofit/>
          </a:bodyPr>
          <a:lstStyle>
            <a:lvl1pPr marL="0" indent="0">
              <a:buNone/>
              <a:defRPr sz="2000">
                <a:solidFill>
                  <a:schemeClr val="bg1"/>
                </a:solidFill>
              </a:defRPr>
            </a:lvl1pPr>
            <a:lvl4pPr marL="1547439" indent="0">
              <a:buNone/>
              <a:defRPr/>
            </a:lvl4pPr>
          </a:lstStyle>
          <a:p>
            <a:pPr lvl="0"/>
            <a:r>
              <a:rPr lang="en-GB" dirty="0"/>
              <a:t>Name of presenter</a:t>
            </a:r>
          </a:p>
        </p:txBody>
      </p:sp>
      <p:sp>
        <p:nvSpPr>
          <p:cNvPr id="9" name="Rectangle 8">
            <a:extLst>
              <a:ext uri="{FF2B5EF4-FFF2-40B4-BE49-F238E27FC236}">
                <a16:creationId xmlns:a16="http://schemas.microsoft.com/office/drawing/2014/main" id="{F2336723-633F-47CA-8C25-DA5E4E6D5D87}"/>
              </a:ext>
            </a:extLst>
          </p:cNvPr>
          <p:cNvSpPr/>
          <p:nvPr/>
        </p:nvSpPr>
        <p:spPr>
          <a:xfrm>
            <a:off x="0" y="-1"/>
            <a:ext cx="12192000" cy="1544746"/>
          </a:xfrm>
          <a:prstGeom prst="rect">
            <a:avLst/>
          </a:prstGeom>
          <a:solidFill>
            <a:srgbClr val="276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pic>
        <p:nvPicPr>
          <p:cNvPr id="10" name="Picture 9">
            <a:extLst>
              <a:ext uri="{FF2B5EF4-FFF2-40B4-BE49-F238E27FC236}">
                <a16:creationId xmlns:a16="http://schemas.microsoft.com/office/drawing/2014/main" id="{1947B0BC-95F5-4C3B-A079-30B420B415F5}"/>
              </a:ext>
            </a:extLst>
          </p:cNvPr>
          <p:cNvPicPr>
            <a:picLocks noChangeAspect="1"/>
          </p:cNvPicPr>
          <p:nvPr/>
        </p:nvPicPr>
        <p:blipFill>
          <a:blip r:embed="rId3"/>
          <a:stretch>
            <a:fillRect/>
          </a:stretch>
        </p:blipFill>
        <p:spPr>
          <a:xfrm>
            <a:off x="98938" y="154924"/>
            <a:ext cx="5476900" cy="1234897"/>
          </a:xfrm>
          <a:prstGeom prst="rect">
            <a:avLst/>
          </a:prstGeom>
        </p:spPr>
      </p:pic>
    </p:spTree>
    <p:extLst>
      <p:ext uri="{BB962C8B-B14F-4D97-AF65-F5344CB8AC3E}">
        <p14:creationId xmlns:p14="http://schemas.microsoft.com/office/powerpoint/2010/main" val="8665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DofE Flag">
    <p:spTree>
      <p:nvGrpSpPr>
        <p:cNvPr id="1" name=""/>
        <p:cNvGrpSpPr/>
        <p:nvPr/>
      </p:nvGrpSpPr>
      <p:grpSpPr>
        <a:xfrm>
          <a:off x="0" y="0"/>
          <a:ext cx="0" cy="0"/>
          <a:chOff x="0" y="0"/>
          <a:chExt cx="0" cy="0"/>
        </a:xfrm>
      </p:grpSpPr>
      <p:pic>
        <p:nvPicPr>
          <p:cNvPr id="8" name="Picture 7" descr="bsnsarmycadetsprinceedward76.jpg">
            <a:extLst>
              <a:ext uri="{FF2B5EF4-FFF2-40B4-BE49-F238E27FC236}">
                <a16:creationId xmlns:a16="http://schemas.microsoft.com/office/drawing/2014/main" id="{7BA288BE-03E7-4339-B998-574DA0B1963F}"/>
              </a:ext>
            </a:extLst>
          </p:cNvPr>
          <p:cNvPicPr>
            <a:picLocks noChangeAspect="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a:ext>
            </a:extLst>
          </a:blip>
          <a:srcRect b="6923"/>
          <a:stretch/>
        </p:blipFill>
        <p:spPr>
          <a:xfrm>
            <a:off x="0" y="1544745"/>
            <a:ext cx="12192000" cy="5313255"/>
          </a:xfrm>
          <a:prstGeom prst="rect">
            <a:avLst/>
          </a:prstGeom>
        </p:spPr>
      </p:pic>
      <p:sp>
        <p:nvSpPr>
          <p:cNvPr id="13" name="Rectangle 12"/>
          <p:cNvSpPr/>
          <p:nvPr/>
        </p:nvSpPr>
        <p:spPr>
          <a:xfrm>
            <a:off x="0" y="-1"/>
            <a:ext cx="12192000" cy="1544746"/>
          </a:xfrm>
          <a:prstGeom prst="rect">
            <a:avLst/>
          </a:prstGeom>
          <a:solidFill>
            <a:srgbClr val="276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4" name="x"/>
          <p:cNvSpPr/>
          <p:nvPr/>
        </p:nvSpPr>
        <p:spPr>
          <a:xfrm>
            <a:off x="0" y="4927284"/>
            <a:ext cx="8135903" cy="1125539"/>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163326"/>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FFFFFF"/>
              </a:solidFill>
              <a:latin typeface="Arial"/>
              <a:ea typeface="+mj-ea"/>
              <a:cs typeface="+mj-cs"/>
            </a:endParaRPr>
          </a:p>
        </p:txBody>
      </p:sp>
      <p:sp>
        <p:nvSpPr>
          <p:cNvPr id="2" name="Title 1"/>
          <p:cNvSpPr>
            <a:spLocks noGrp="1"/>
          </p:cNvSpPr>
          <p:nvPr>
            <p:ph type="ctrTitle" hasCustomPrompt="1"/>
          </p:nvPr>
        </p:nvSpPr>
        <p:spPr>
          <a:xfrm>
            <a:off x="98938" y="5057602"/>
            <a:ext cx="7434836" cy="432452"/>
          </a:xfrm>
          <a:prstGeom prst="rect">
            <a:avLst/>
          </a:prstGeom>
        </p:spPr>
        <p:txBody>
          <a:bodyPr anchor="ctr">
            <a:normAutofit/>
          </a:bodyPr>
          <a:lstStyle>
            <a:lvl1pPr>
              <a:defRPr sz="3200"/>
            </a:lvl1pPr>
          </a:lstStyle>
          <a:p>
            <a:r>
              <a:rPr lang="en-GB" dirty="0"/>
              <a:t>Title of presentation</a:t>
            </a:r>
            <a:endParaRPr lang="en-US" dirty="0"/>
          </a:p>
        </p:txBody>
      </p:sp>
      <p:sp>
        <p:nvSpPr>
          <p:cNvPr id="6" name="Text Placeholder 5">
            <a:extLst>
              <a:ext uri="{FF2B5EF4-FFF2-40B4-BE49-F238E27FC236}">
                <a16:creationId xmlns:a16="http://schemas.microsoft.com/office/drawing/2014/main" id="{8B248DFD-A81B-4F95-857A-53CC844837C1}"/>
              </a:ext>
            </a:extLst>
          </p:cNvPr>
          <p:cNvSpPr>
            <a:spLocks noGrp="1"/>
          </p:cNvSpPr>
          <p:nvPr>
            <p:ph type="body" sz="quarter" idx="10" hasCustomPrompt="1"/>
          </p:nvPr>
        </p:nvSpPr>
        <p:spPr>
          <a:xfrm>
            <a:off x="98938" y="5575301"/>
            <a:ext cx="7435093" cy="347663"/>
          </a:xfrm>
          <a:prstGeom prst="rect">
            <a:avLst/>
          </a:prstGeom>
        </p:spPr>
        <p:txBody>
          <a:bodyPr anchor="ctr">
            <a:noAutofit/>
          </a:bodyPr>
          <a:lstStyle>
            <a:lvl1pPr marL="0" indent="0">
              <a:buNone/>
              <a:defRPr sz="2000">
                <a:solidFill>
                  <a:schemeClr val="bg1"/>
                </a:solidFill>
              </a:defRPr>
            </a:lvl1pPr>
            <a:lvl4pPr marL="1547439" indent="0">
              <a:buNone/>
              <a:defRPr/>
            </a:lvl4pPr>
          </a:lstStyle>
          <a:p>
            <a:pPr lvl="0"/>
            <a:r>
              <a:rPr lang="en-GB" dirty="0"/>
              <a:t>Name of presenter</a:t>
            </a:r>
          </a:p>
        </p:txBody>
      </p:sp>
      <p:pic>
        <p:nvPicPr>
          <p:cNvPr id="4" name="Picture 3">
            <a:extLst>
              <a:ext uri="{FF2B5EF4-FFF2-40B4-BE49-F238E27FC236}">
                <a16:creationId xmlns:a16="http://schemas.microsoft.com/office/drawing/2014/main" id="{D33E1EBB-0DC4-6949-89CA-52B19411661E}"/>
              </a:ext>
            </a:extLst>
          </p:cNvPr>
          <p:cNvPicPr>
            <a:picLocks noChangeAspect="1"/>
          </p:cNvPicPr>
          <p:nvPr/>
        </p:nvPicPr>
        <p:blipFill>
          <a:blip r:embed="rId3"/>
          <a:stretch>
            <a:fillRect/>
          </a:stretch>
        </p:blipFill>
        <p:spPr>
          <a:xfrm>
            <a:off x="98938" y="154924"/>
            <a:ext cx="5476900" cy="1234897"/>
          </a:xfrm>
          <a:prstGeom prst="rect">
            <a:avLst/>
          </a:prstGeom>
        </p:spPr>
      </p:pic>
    </p:spTree>
    <p:extLst>
      <p:ext uri="{BB962C8B-B14F-4D97-AF65-F5344CB8AC3E}">
        <p14:creationId xmlns:p14="http://schemas.microsoft.com/office/powerpoint/2010/main" val="88781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494" y="1699669"/>
            <a:ext cx="11113212"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2"/>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727474" cy="1234897"/>
          </a:xfrm>
          <a:prstGeom prst="rect">
            <a:avLst/>
          </a:prstGeom>
        </p:spPr>
        <p:txBody>
          <a:bodyPr anchor="ctr" anchorCtr="0"/>
          <a:lstStyle/>
          <a:p>
            <a:r>
              <a:rPr lang="en-US"/>
              <a:t>Click to edit Master title style</a:t>
            </a:r>
            <a:endParaRPr lang="en-US" dirty="0"/>
          </a:p>
        </p:txBody>
      </p:sp>
    </p:spTree>
    <p:extLst>
      <p:ext uri="{BB962C8B-B14F-4D97-AF65-F5344CB8AC3E}">
        <p14:creationId xmlns:p14="http://schemas.microsoft.com/office/powerpoint/2010/main" val="417626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ug of War">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FDB5B43-EA3D-4A59-9D9F-41E91A4736F8}"/>
              </a:ext>
            </a:extLst>
          </p:cNvPr>
          <p:cNvSpPr>
            <a:spLocks noGrp="1"/>
          </p:cNvSpPr>
          <p:nvPr>
            <p:ph idx="1"/>
          </p:nvPr>
        </p:nvSpPr>
        <p:spPr>
          <a:xfrm>
            <a:off x="539394" y="1699669"/>
            <a:ext cx="843266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erson sitting in a field&#10;&#10;Description automatically generated">
            <a:extLst>
              <a:ext uri="{FF2B5EF4-FFF2-40B4-BE49-F238E27FC236}">
                <a16:creationId xmlns:a16="http://schemas.microsoft.com/office/drawing/2014/main" id="{7F720665-3DF4-4334-BDEB-BA847C7A04AA}"/>
              </a:ext>
            </a:extLst>
          </p:cNvPr>
          <p:cNvPicPr>
            <a:picLocks noChangeAspect="1"/>
          </p:cNvPicPr>
          <p:nvPr/>
        </p:nvPicPr>
        <p:blipFill rotWithShape="1">
          <a:blip r:embed="rId2">
            <a:duotone>
              <a:schemeClr val="accent3">
                <a:shade val="45000"/>
                <a:satMod val="135000"/>
              </a:schemeClr>
              <a:prstClr val="white"/>
            </a:duotone>
          </a:blip>
          <a:srcRect l="33171" r="9463"/>
          <a:stretch/>
        </p:blipFill>
        <p:spPr>
          <a:xfrm>
            <a:off x="8972060" y="0"/>
            <a:ext cx="3219940" cy="6858000"/>
          </a:xfrm>
          <a:prstGeom prst="rect">
            <a:avLst/>
          </a:prstGeom>
        </p:spPr>
      </p:pic>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3"/>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692750" cy="1234897"/>
          </a:xfrm>
          <a:prstGeom prst="rect">
            <a:avLst/>
          </a:prstGeom>
        </p:spPr>
        <p:txBody>
          <a:bodyPr anchor="ctr" anchorCtr="0"/>
          <a:lstStyle/>
          <a:p>
            <a:r>
              <a:rPr lang="en-US"/>
              <a:t>Click to edit Master title style</a:t>
            </a:r>
            <a:endParaRPr lang="en-US" dirty="0"/>
          </a:p>
        </p:txBody>
      </p:sp>
    </p:spTree>
    <p:extLst>
      <p:ext uri="{BB962C8B-B14F-4D97-AF65-F5344CB8AC3E}">
        <p14:creationId xmlns:p14="http://schemas.microsoft.com/office/powerpoint/2010/main" val="87406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FIBUA Blank Fire">
    <p:spTree>
      <p:nvGrpSpPr>
        <p:cNvPr id="1" name=""/>
        <p:cNvGrpSpPr/>
        <p:nvPr/>
      </p:nvGrpSpPr>
      <p:grpSpPr>
        <a:xfrm>
          <a:off x="0" y="0"/>
          <a:ext cx="0" cy="0"/>
          <a:chOff x="0" y="0"/>
          <a:chExt cx="0" cy="0"/>
        </a:xfrm>
      </p:grpSpPr>
      <p:pic>
        <p:nvPicPr>
          <p:cNvPr id="10" name="Picture 9" descr="A picture containing outdoor, building, person, man&#10;&#10;Description automatically generated">
            <a:extLst>
              <a:ext uri="{FF2B5EF4-FFF2-40B4-BE49-F238E27FC236}">
                <a16:creationId xmlns:a16="http://schemas.microsoft.com/office/drawing/2014/main" id="{B107D6CB-74A8-4E79-9555-A714AB2EEAFF}"/>
              </a:ext>
            </a:extLst>
          </p:cNvPr>
          <p:cNvPicPr>
            <a:picLocks noChangeAspect="1"/>
          </p:cNvPicPr>
          <p:nvPr/>
        </p:nvPicPr>
        <p:blipFill rotWithShape="1">
          <a:blip r:embed="rId2">
            <a:duotone>
              <a:schemeClr val="accent6">
                <a:shade val="45000"/>
                <a:satMod val="135000"/>
              </a:schemeClr>
              <a:prstClr val="white"/>
            </a:duotone>
          </a:blip>
          <a:srcRect l="21469" r="21560"/>
          <a:stretch/>
        </p:blipFill>
        <p:spPr>
          <a:xfrm>
            <a:off x="8972061" y="0"/>
            <a:ext cx="3219940" cy="6858000"/>
          </a:xfrm>
          <a:prstGeom prst="rect">
            <a:avLst/>
          </a:prstGeom>
        </p:spPr>
      </p:pic>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3"/>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715900" cy="1234897"/>
          </a:xfrm>
          <a:prstGeom prst="rect">
            <a:avLst/>
          </a:prstGeom>
        </p:spPr>
        <p:txBody>
          <a:bodyPr anchor="ctr" anchorCtr="0"/>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4ECAF42A-E743-4941-A1E7-5E09D624F4EC}"/>
              </a:ext>
            </a:extLst>
          </p:cNvPr>
          <p:cNvSpPr>
            <a:spLocks noGrp="1"/>
          </p:cNvSpPr>
          <p:nvPr>
            <p:ph idx="1"/>
          </p:nvPr>
        </p:nvSpPr>
        <p:spPr>
          <a:xfrm>
            <a:off x="539394" y="1699669"/>
            <a:ext cx="843266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149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Columns">
    <p:spTree>
      <p:nvGrpSpPr>
        <p:cNvPr id="1" name=""/>
        <p:cNvGrpSpPr/>
        <p:nvPr/>
      </p:nvGrpSpPr>
      <p:grpSpPr>
        <a:xfrm>
          <a:off x="0" y="0"/>
          <a:ext cx="0" cy="0"/>
          <a:chOff x="0" y="0"/>
          <a:chExt cx="0" cy="0"/>
        </a:xfrm>
      </p:grpSpPr>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2"/>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727474" cy="1234897"/>
          </a:xfrm>
          <a:prstGeom prst="rect">
            <a:avLst/>
          </a:prstGeom>
        </p:spPr>
        <p:txBody>
          <a:bodyPr anchor="ctr" anchorCtr="0"/>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5B8C2512-37CF-4FFA-8910-8F59DC2365CB}"/>
              </a:ext>
            </a:extLst>
          </p:cNvPr>
          <p:cNvSpPr>
            <a:spLocks noGrp="1"/>
          </p:cNvSpPr>
          <p:nvPr>
            <p:ph idx="13"/>
          </p:nvPr>
        </p:nvSpPr>
        <p:spPr>
          <a:xfrm>
            <a:off x="539394" y="1699669"/>
            <a:ext cx="534070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66EE99B6-8BB3-4393-9995-B2ED0AB56FE4}"/>
              </a:ext>
            </a:extLst>
          </p:cNvPr>
          <p:cNvSpPr>
            <a:spLocks noGrp="1"/>
          </p:cNvSpPr>
          <p:nvPr>
            <p:ph idx="14"/>
          </p:nvPr>
        </p:nvSpPr>
        <p:spPr>
          <a:xfrm>
            <a:off x="6311902" y="1699669"/>
            <a:ext cx="534070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406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ntent Columns">
    <p:spTree>
      <p:nvGrpSpPr>
        <p:cNvPr id="1" name=""/>
        <p:cNvGrpSpPr/>
        <p:nvPr/>
      </p:nvGrpSpPr>
      <p:grpSpPr>
        <a:xfrm>
          <a:off x="0" y="0"/>
          <a:ext cx="0" cy="0"/>
          <a:chOff x="0" y="0"/>
          <a:chExt cx="0" cy="0"/>
        </a:xfrm>
      </p:grpSpPr>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2"/>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727474" cy="1234897"/>
          </a:xfrm>
          <a:prstGeom prst="rect">
            <a:avLst/>
          </a:prstGeom>
        </p:spPr>
        <p:txBody>
          <a:bodyPr anchor="ctr" anchorCtr="0"/>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DB74FCD8-0FE3-44EB-9DCC-25699561BB12}"/>
              </a:ext>
            </a:extLst>
          </p:cNvPr>
          <p:cNvSpPr>
            <a:spLocks noGrp="1"/>
          </p:cNvSpPr>
          <p:nvPr>
            <p:ph idx="13"/>
          </p:nvPr>
        </p:nvSpPr>
        <p:spPr>
          <a:xfrm>
            <a:off x="539394" y="1699669"/>
            <a:ext cx="349920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F2D510C8-2C14-4EBE-99B2-FAC95F8C7ABC}"/>
              </a:ext>
            </a:extLst>
          </p:cNvPr>
          <p:cNvSpPr>
            <a:spLocks noGrp="1"/>
          </p:cNvSpPr>
          <p:nvPr>
            <p:ph idx="14"/>
          </p:nvPr>
        </p:nvSpPr>
        <p:spPr>
          <a:xfrm>
            <a:off x="4346397" y="1699669"/>
            <a:ext cx="349920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1634C818-1F4C-4340-A628-24F0D8AEF9FC}"/>
              </a:ext>
            </a:extLst>
          </p:cNvPr>
          <p:cNvSpPr>
            <a:spLocks noGrp="1"/>
          </p:cNvSpPr>
          <p:nvPr>
            <p:ph idx="15"/>
          </p:nvPr>
        </p:nvSpPr>
        <p:spPr>
          <a:xfrm>
            <a:off x="8153400" y="1699669"/>
            <a:ext cx="349920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243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x">
            <a:extLst>
              <a:ext uri="{FF2B5EF4-FFF2-40B4-BE49-F238E27FC236}">
                <a16:creationId xmlns:a16="http://schemas.microsoft.com/office/drawing/2014/main" id="{473F5802-8269-4876-B376-8B6D8DF555A8}"/>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10" name="Picture 9">
            <a:extLst>
              <a:ext uri="{FF2B5EF4-FFF2-40B4-BE49-F238E27FC236}">
                <a16:creationId xmlns:a16="http://schemas.microsoft.com/office/drawing/2014/main" id="{35081EC6-1171-49C7-A491-37255AF01C80}"/>
              </a:ext>
            </a:extLst>
          </p:cNvPr>
          <p:cNvPicPr>
            <a:picLocks noChangeAspect="1"/>
          </p:cNvPicPr>
          <p:nvPr/>
        </p:nvPicPr>
        <p:blipFill>
          <a:blip r:embed="rId12"/>
          <a:stretch>
            <a:fillRect/>
          </a:stretch>
        </p:blipFill>
        <p:spPr>
          <a:xfrm>
            <a:off x="98938" y="154924"/>
            <a:ext cx="5476900" cy="1234897"/>
          </a:xfrm>
          <a:prstGeom prst="rect">
            <a:avLst/>
          </a:prstGeom>
        </p:spPr>
      </p:pic>
    </p:spTree>
    <p:extLst>
      <p:ext uri="{BB962C8B-B14F-4D97-AF65-F5344CB8AC3E}">
        <p14:creationId xmlns:p14="http://schemas.microsoft.com/office/powerpoint/2010/main" val="3867158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515813" rtl="0" eaLnBrk="1" latinLnBrk="0" hangingPunct="1">
        <a:spcBef>
          <a:spcPct val="0"/>
        </a:spcBef>
        <a:buNone/>
        <a:defRPr sz="3600" b="1" kern="1200">
          <a:solidFill>
            <a:srgbClr val="FFFFFF"/>
          </a:solidFill>
          <a:latin typeface="Arial"/>
          <a:ea typeface="+mj-ea"/>
          <a:cs typeface="+mj-cs"/>
        </a:defRPr>
      </a:lvl1pPr>
    </p:titleStyle>
    <p:bodyStyle>
      <a:lvl1pPr marL="386860" indent="-386860" algn="l" defTabSz="515813" rtl="0" eaLnBrk="1" latinLnBrk="0" hangingPunct="1">
        <a:spcBef>
          <a:spcPct val="20000"/>
        </a:spcBef>
        <a:buClr>
          <a:srgbClr val="163326"/>
        </a:buClr>
        <a:buFontTx/>
        <a:buBlip>
          <a:blip r:embed="rId13"/>
        </a:buBlip>
        <a:defRPr sz="2000" kern="1200">
          <a:solidFill>
            <a:schemeClr val="tx1">
              <a:lumMod val="75000"/>
              <a:lumOff val="25000"/>
            </a:schemeClr>
          </a:solidFill>
          <a:latin typeface="Arial"/>
          <a:ea typeface="+mn-ea"/>
          <a:cs typeface="+mn-cs"/>
        </a:defRPr>
      </a:lvl1pPr>
      <a:lvl2pPr marL="838196" indent="-322383" algn="l" defTabSz="515813" rtl="0" eaLnBrk="1" latinLnBrk="0" hangingPunct="1">
        <a:spcBef>
          <a:spcPct val="20000"/>
        </a:spcBef>
        <a:buFont typeface="Arial"/>
        <a:buChar char="–"/>
        <a:defRPr sz="1600" kern="1200">
          <a:solidFill>
            <a:schemeClr val="tx1">
              <a:lumMod val="75000"/>
              <a:lumOff val="25000"/>
            </a:schemeClr>
          </a:solidFill>
          <a:latin typeface="Arial"/>
          <a:ea typeface="+mn-ea"/>
          <a:cs typeface="+mn-cs"/>
        </a:defRPr>
      </a:lvl2pPr>
      <a:lvl3pPr marL="1289533" indent="-257907" algn="l" defTabSz="515813" rtl="0" eaLnBrk="1" latinLnBrk="0" hangingPunct="1">
        <a:spcBef>
          <a:spcPct val="20000"/>
        </a:spcBef>
        <a:buFont typeface="Arial"/>
        <a:buChar char="•"/>
        <a:defRPr sz="1400" kern="1200">
          <a:solidFill>
            <a:schemeClr val="tx1">
              <a:lumMod val="75000"/>
              <a:lumOff val="25000"/>
            </a:schemeClr>
          </a:solidFill>
          <a:latin typeface="Arial"/>
          <a:ea typeface="+mn-ea"/>
          <a:cs typeface="+mn-cs"/>
        </a:defRPr>
      </a:lvl3pPr>
      <a:lvl4pPr marL="1805346" indent="-257907" algn="l" defTabSz="515813" rtl="0" eaLnBrk="1" latinLnBrk="0" hangingPunct="1">
        <a:spcBef>
          <a:spcPct val="20000"/>
        </a:spcBef>
        <a:buFont typeface="Arial"/>
        <a:buChar char="–"/>
        <a:defRPr sz="1200" kern="1200">
          <a:solidFill>
            <a:schemeClr val="tx1">
              <a:lumMod val="75000"/>
              <a:lumOff val="25000"/>
            </a:schemeClr>
          </a:solidFill>
          <a:latin typeface="Arial"/>
          <a:ea typeface="+mn-ea"/>
          <a:cs typeface="+mn-cs"/>
        </a:defRPr>
      </a:lvl4pPr>
      <a:lvl5pPr marL="2321159" indent="-257907" algn="l" defTabSz="515813" rtl="0" eaLnBrk="1" latinLnBrk="0" hangingPunct="1">
        <a:spcBef>
          <a:spcPct val="20000"/>
        </a:spcBef>
        <a:buFont typeface="Arial"/>
        <a:buChar char="»"/>
        <a:defRPr sz="1100" kern="1200">
          <a:solidFill>
            <a:schemeClr val="tx1">
              <a:lumMod val="75000"/>
              <a:lumOff val="25000"/>
            </a:schemeClr>
          </a:solidFill>
          <a:latin typeface="Arial"/>
          <a:ea typeface="+mn-ea"/>
          <a:cs typeface="+mn-cs"/>
        </a:defRPr>
      </a:lvl5pPr>
      <a:lvl6pPr marL="2836972" indent="-257907" algn="l" defTabSz="515813" rtl="0" eaLnBrk="1" latinLnBrk="0" hangingPunct="1">
        <a:spcBef>
          <a:spcPct val="20000"/>
        </a:spcBef>
        <a:buFont typeface="Arial"/>
        <a:buChar char="•"/>
        <a:defRPr sz="2300" kern="1200">
          <a:solidFill>
            <a:schemeClr val="tx1"/>
          </a:solidFill>
          <a:latin typeface="+mn-lt"/>
          <a:ea typeface="+mn-ea"/>
          <a:cs typeface="+mn-cs"/>
        </a:defRPr>
      </a:lvl6pPr>
      <a:lvl7pPr marL="3352785" indent="-257907" algn="l" defTabSz="515813" rtl="0" eaLnBrk="1" latinLnBrk="0" hangingPunct="1">
        <a:spcBef>
          <a:spcPct val="20000"/>
        </a:spcBef>
        <a:buFont typeface="Arial"/>
        <a:buChar char="•"/>
        <a:defRPr sz="2300" kern="1200">
          <a:solidFill>
            <a:schemeClr val="tx1"/>
          </a:solidFill>
          <a:latin typeface="+mn-lt"/>
          <a:ea typeface="+mn-ea"/>
          <a:cs typeface="+mn-cs"/>
        </a:defRPr>
      </a:lvl7pPr>
      <a:lvl8pPr marL="3868598" indent="-257907" algn="l" defTabSz="515813" rtl="0" eaLnBrk="1" latinLnBrk="0" hangingPunct="1">
        <a:spcBef>
          <a:spcPct val="20000"/>
        </a:spcBef>
        <a:buFont typeface="Arial"/>
        <a:buChar char="•"/>
        <a:defRPr sz="2300" kern="1200">
          <a:solidFill>
            <a:schemeClr val="tx1"/>
          </a:solidFill>
          <a:latin typeface="+mn-lt"/>
          <a:ea typeface="+mn-ea"/>
          <a:cs typeface="+mn-cs"/>
        </a:defRPr>
      </a:lvl8pPr>
      <a:lvl9pPr marL="4384411" indent="-257907" algn="l" defTabSz="51581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5813" rtl="0" eaLnBrk="1" latinLnBrk="0" hangingPunct="1">
        <a:defRPr sz="2000" kern="1200">
          <a:solidFill>
            <a:schemeClr val="tx1"/>
          </a:solidFill>
          <a:latin typeface="+mn-lt"/>
          <a:ea typeface="+mn-ea"/>
          <a:cs typeface="+mn-cs"/>
        </a:defRPr>
      </a:lvl1pPr>
      <a:lvl2pPr marL="515813" algn="l" defTabSz="515813" rtl="0" eaLnBrk="1" latinLnBrk="0" hangingPunct="1">
        <a:defRPr sz="2000" kern="1200">
          <a:solidFill>
            <a:schemeClr val="tx1"/>
          </a:solidFill>
          <a:latin typeface="+mn-lt"/>
          <a:ea typeface="+mn-ea"/>
          <a:cs typeface="+mn-cs"/>
        </a:defRPr>
      </a:lvl2pPr>
      <a:lvl3pPr marL="1031626" algn="l" defTabSz="515813" rtl="0" eaLnBrk="1" latinLnBrk="0" hangingPunct="1">
        <a:defRPr sz="2000" kern="1200">
          <a:solidFill>
            <a:schemeClr val="tx1"/>
          </a:solidFill>
          <a:latin typeface="+mn-lt"/>
          <a:ea typeface="+mn-ea"/>
          <a:cs typeface="+mn-cs"/>
        </a:defRPr>
      </a:lvl3pPr>
      <a:lvl4pPr marL="1547439" algn="l" defTabSz="515813" rtl="0" eaLnBrk="1" latinLnBrk="0" hangingPunct="1">
        <a:defRPr sz="2000" kern="1200">
          <a:solidFill>
            <a:schemeClr val="tx1"/>
          </a:solidFill>
          <a:latin typeface="+mn-lt"/>
          <a:ea typeface="+mn-ea"/>
          <a:cs typeface="+mn-cs"/>
        </a:defRPr>
      </a:lvl4pPr>
      <a:lvl5pPr marL="2063252" algn="l" defTabSz="515813" rtl="0" eaLnBrk="1" latinLnBrk="0" hangingPunct="1">
        <a:defRPr sz="2000" kern="1200">
          <a:solidFill>
            <a:schemeClr val="tx1"/>
          </a:solidFill>
          <a:latin typeface="+mn-lt"/>
          <a:ea typeface="+mn-ea"/>
          <a:cs typeface="+mn-cs"/>
        </a:defRPr>
      </a:lvl5pPr>
      <a:lvl6pPr marL="2579065" algn="l" defTabSz="515813" rtl="0" eaLnBrk="1" latinLnBrk="0" hangingPunct="1">
        <a:defRPr sz="2000" kern="1200">
          <a:solidFill>
            <a:schemeClr val="tx1"/>
          </a:solidFill>
          <a:latin typeface="+mn-lt"/>
          <a:ea typeface="+mn-ea"/>
          <a:cs typeface="+mn-cs"/>
        </a:defRPr>
      </a:lvl6pPr>
      <a:lvl7pPr marL="3094878" algn="l" defTabSz="515813" rtl="0" eaLnBrk="1" latinLnBrk="0" hangingPunct="1">
        <a:defRPr sz="2000" kern="1200">
          <a:solidFill>
            <a:schemeClr val="tx1"/>
          </a:solidFill>
          <a:latin typeface="+mn-lt"/>
          <a:ea typeface="+mn-ea"/>
          <a:cs typeface="+mn-cs"/>
        </a:defRPr>
      </a:lvl7pPr>
      <a:lvl8pPr marL="3610691" algn="l" defTabSz="515813" rtl="0" eaLnBrk="1" latinLnBrk="0" hangingPunct="1">
        <a:defRPr sz="2000" kern="1200">
          <a:solidFill>
            <a:schemeClr val="tx1"/>
          </a:solidFill>
          <a:latin typeface="+mn-lt"/>
          <a:ea typeface="+mn-ea"/>
          <a:cs typeface="+mn-cs"/>
        </a:defRPr>
      </a:lvl8pPr>
      <a:lvl9pPr marL="4126504" algn="l" defTabSz="515813"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117346-D7EF-4BE0-9037-53759A831FA9}"/>
              </a:ext>
            </a:extLst>
          </p:cNvPr>
          <p:cNvSpPr>
            <a:spLocks noGrp="1"/>
          </p:cNvSpPr>
          <p:nvPr>
            <p:ph type="ctrTitle"/>
          </p:nvPr>
        </p:nvSpPr>
        <p:spPr/>
        <p:txBody>
          <a:bodyPr>
            <a:normAutofit fontScale="90000"/>
          </a:bodyPr>
          <a:lstStyle/>
          <a:p>
            <a:r>
              <a:rPr lang="en-GB" dirty="0"/>
              <a:t>CCF Contingent and Section Structure</a:t>
            </a:r>
          </a:p>
        </p:txBody>
      </p:sp>
      <p:sp>
        <p:nvSpPr>
          <p:cNvPr id="5" name="Text Placeholder 4">
            <a:extLst>
              <a:ext uri="{FF2B5EF4-FFF2-40B4-BE49-F238E27FC236}">
                <a16:creationId xmlns:a16="http://schemas.microsoft.com/office/drawing/2014/main" id="{34C6FDF9-45AF-469A-9665-526035F9DB47}"/>
              </a:ext>
            </a:extLst>
          </p:cNvPr>
          <p:cNvSpPr>
            <a:spLocks noGrp="1"/>
          </p:cNvSpPr>
          <p:nvPr>
            <p:ph type="body" sz="quarter" idx="10"/>
          </p:nvPr>
        </p:nvSpPr>
        <p:spPr/>
        <p:txBody>
          <a:bodyPr/>
          <a:lstStyle/>
          <a:p>
            <a:r>
              <a:rPr lang="en-GB" dirty="0"/>
              <a:t>Basic Military Knowledge</a:t>
            </a:r>
          </a:p>
        </p:txBody>
      </p:sp>
    </p:spTree>
    <p:extLst>
      <p:ext uri="{BB962C8B-B14F-4D97-AF65-F5344CB8AC3E}">
        <p14:creationId xmlns:p14="http://schemas.microsoft.com/office/powerpoint/2010/main" val="335157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3914D6E-6D34-4664-BD99-A0B42BE0C931}"/>
              </a:ext>
            </a:extLst>
          </p:cNvPr>
          <p:cNvSpPr>
            <a:spLocks noGrp="1"/>
          </p:cNvSpPr>
          <p:nvPr>
            <p:ph idx="1"/>
          </p:nvPr>
        </p:nvSpPr>
        <p:spPr>
          <a:xfrm>
            <a:off x="542494" y="1699668"/>
            <a:ext cx="11113212" cy="5003408"/>
          </a:xfrm>
        </p:spPr>
        <p:txBody>
          <a:bodyPr>
            <a:normAutofit fontScale="92500"/>
          </a:bodyPr>
          <a:lstStyle/>
          <a:p>
            <a:r>
              <a:rPr lang="en-GB" dirty="0"/>
              <a:t>Section Officers</a:t>
            </a:r>
          </a:p>
          <a:p>
            <a:pPr lvl="1" fontAlgn="base"/>
            <a:r>
              <a:rPr lang="en-GB" dirty="0"/>
              <a:t>Contribute to the running, leadership and management  of the Contingent</a:t>
            </a:r>
          </a:p>
          <a:p>
            <a:pPr lvl="1" fontAlgn="base"/>
            <a:r>
              <a:rPr lang="en-GB" dirty="0"/>
              <a:t>Make up most of the roles within the organisation</a:t>
            </a:r>
          </a:p>
          <a:p>
            <a:pPr lvl="1" fontAlgn="base"/>
            <a:r>
              <a:rPr lang="en-GB" dirty="0"/>
              <a:t>Ensure the safety, security and wellbeing of the cadets within the Section</a:t>
            </a:r>
          </a:p>
          <a:p>
            <a:pPr lvl="1" fontAlgn="base"/>
            <a:r>
              <a:rPr lang="en-GB" dirty="0"/>
              <a:t>Ensure that standards of discipline are maintained</a:t>
            </a:r>
          </a:p>
          <a:p>
            <a:pPr lvl="1" fontAlgn="base"/>
            <a:r>
              <a:rPr lang="en-GB" dirty="0"/>
              <a:t>Deliver training to cadets</a:t>
            </a:r>
          </a:p>
          <a:p>
            <a:pPr lvl="1" fontAlgn="base"/>
            <a:r>
              <a:rPr lang="en-GB" dirty="0"/>
              <a:t>Organise camps, trips and weekends</a:t>
            </a:r>
          </a:p>
          <a:p>
            <a:pPr lvl="1" fontAlgn="base"/>
            <a:r>
              <a:rPr lang="en-GB" dirty="0"/>
              <a:t>Serve as an example to cadets, inspiring them to achieve and helping them to build confidence, self-reliance, initiative, loyalty and a sense of service to others</a:t>
            </a:r>
            <a:endParaRPr lang="en-GB" sz="2800" dirty="0"/>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Section </a:t>
            </a:r>
          </a:p>
        </p:txBody>
      </p:sp>
    </p:spTree>
    <p:extLst>
      <p:ext uri="{BB962C8B-B14F-4D97-AF65-F5344CB8AC3E}">
        <p14:creationId xmlns:p14="http://schemas.microsoft.com/office/powerpoint/2010/main" val="274031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3914D6E-6D34-4664-BD99-A0B42BE0C931}"/>
              </a:ext>
            </a:extLst>
          </p:cNvPr>
          <p:cNvSpPr>
            <a:spLocks noGrp="1"/>
          </p:cNvSpPr>
          <p:nvPr>
            <p:ph idx="1"/>
          </p:nvPr>
        </p:nvSpPr>
        <p:spPr>
          <a:xfrm>
            <a:off x="542494" y="1699668"/>
            <a:ext cx="11113212" cy="5003408"/>
          </a:xfrm>
        </p:spPr>
        <p:txBody>
          <a:bodyPr>
            <a:normAutofit/>
          </a:bodyPr>
          <a:lstStyle/>
          <a:p>
            <a:r>
              <a:rPr lang="en-GB" dirty="0"/>
              <a:t>Non-Commissioned Officers (NCOs)</a:t>
            </a:r>
          </a:p>
          <a:p>
            <a:pPr lvl="1"/>
            <a:r>
              <a:rPr lang="en-GB" dirty="0"/>
              <a:t>Deliver training in syllabus subjects and wider cadet activities</a:t>
            </a:r>
          </a:p>
          <a:p>
            <a:pPr lvl="1"/>
            <a:r>
              <a:rPr lang="en-GB" dirty="0"/>
              <a:t>Ensure the wellbeing, discipline and safety of the cadets</a:t>
            </a:r>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Section </a:t>
            </a:r>
          </a:p>
        </p:txBody>
      </p:sp>
    </p:spTree>
    <p:extLst>
      <p:ext uri="{BB962C8B-B14F-4D97-AF65-F5344CB8AC3E}">
        <p14:creationId xmlns:p14="http://schemas.microsoft.com/office/powerpoint/2010/main" val="67903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3914D6E-6D34-4664-BD99-A0B42BE0C931}"/>
              </a:ext>
            </a:extLst>
          </p:cNvPr>
          <p:cNvSpPr>
            <a:spLocks noGrp="1"/>
          </p:cNvSpPr>
          <p:nvPr>
            <p:ph idx="1"/>
          </p:nvPr>
        </p:nvSpPr>
        <p:spPr/>
        <p:txBody>
          <a:bodyPr>
            <a:normAutofit/>
          </a:bodyPr>
          <a:lstStyle/>
          <a:p>
            <a:r>
              <a:rPr lang="en-GB" dirty="0"/>
              <a:t>Non-Uniformed Volunteers (NUVs)</a:t>
            </a:r>
          </a:p>
          <a:p>
            <a:pPr lvl="1"/>
            <a:r>
              <a:rPr lang="en-GB" dirty="0"/>
              <a:t>Individuals who assist the Section that have chosen not to wear uniform or rank</a:t>
            </a:r>
          </a:p>
          <a:p>
            <a:pPr lvl="1"/>
            <a:r>
              <a:rPr lang="en-GB" dirty="0"/>
              <a:t>Assist in the training and administration</a:t>
            </a:r>
          </a:p>
          <a:p>
            <a:pPr lvl="1"/>
            <a:r>
              <a:rPr lang="en-GB" dirty="0"/>
              <a:t>May deliver specific support in specialist subjects (i.e. first aid or navigation)</a:t>
            </a:r>
          </a:p>
          <a:p>
            <a:pPr lvl="1"/>
            <a:r>
              <a:rPr lang="en-GB" dirty="0"/>
              <a:t>Provide administrative assistance</a:t>
            </a:r>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Section </a:t>
            </a:r>
          </a:p>
        </p:txBody>
      </p:sp>
    </p:spTree>
    <p:extLst>
      <p:ext uri="{BB962C8B-B14F-4D97-AF65-F5344CB8AC3E}">
        <p14:creationId xmlns:p14="http://schemas.microsoft.com/office/powerpoint/2010/main" val="73043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117346-D7EF-4BE0-9037-53759A831FA9}"/>
              </a:ext>
            </a:extLst>
          </p:cNvPr>
          <p:cNvSpPr>
            <a:spLocks noGrp="1"/>
          </p:cNvSpPr>
          <p:nvPr>
            <p:ph type="ctrTitle"/>
          </p:nvPr>
        </p:nvSpPr>
        <p:spPr/>
        <p:txBody>
          <a:bodyPr>
            <a:normAutofit fontScale="90000"/>
          </a:bodyPr>
          <a:lstStyle/>
          <a:p>
            <a:r>
              <a:rPr lang="en-GB" dirty="0"/>
              <a:t>Any Questions?</a:t>
            </a:r>
          </a:p>
        </p:txBody>
      </p:sp>
      <p:sp>
        <p:nvSpPr>
          <p:cNvPr id="5" name="Text Placeholder 4">
            <a:extLst>
              <a:ext uri="{FF2B5EF4-FFF2-40B4-BE49-F238E27FC236}">
                <a16:creationId xmlns:a16="http://schemas.microsoft.com/office/drawing/2014/main" id="{34C6FDF9-45AF-469A-9665-526035F9DB47}"/>
              </a:ext>
            </a:extLst>
          </p:cNvPr>
          <p:cNvSpPr>
            <a:spLocks noGrp="1"/>
          </p:cNvSpPr>
          <p:nvPr>
            <p:ph type="body" sz="quarter" idx="10"/>
          </p:nvPr>
        </p:nvSpPr>
        <p:spPr/>
        <p:txBody>
          <a:bodyPr/>
          <a:lstStyle/>
          <a:p>
            <a:r>
              <a:rPr lang="en-GB" dirty="0"/>
              <a:t>CCF Contingent and Section Structure</a:t>
            </a:r>
          </a:p>
        </p:txBody>
      </p:sp>
    </p:spTree>
    <p:extLst>
      <p:ext uri="{BB962C8B-B14F-4D97-AF65-F5344CB8AC3E}">
        <p14:creationId xmlns:p14="http://schemas.microsoft.com/office/powerpoint/2010/main" val="365901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2C8F0-DDA7-4A9D-9013-B30AEB821EBE}"/>
              </a:ext>
            </a:extLst>
          </p:cNvPr>
          <p:cNvSpPr>
            <a:spLocks noGrp="1"/>
          </p:cNvSpPr>
          <p:nvPr>
            <p:ph idx="1"/>
          </p:nvPr>
        </p:nvSpPr>
        <p:spPr/>
        <p:txBody>
          <a:bodyPr/>
          <a:lstStyle/>
          <a:p>
            <a:r>
              <a:rPr lang="en-GB" dirty="0"/>
              <a:t>Summary</a:t>
            </a:r>
          </a:p>
          <a:p>
            <a:r>
              <a:rPr lang="en-GB" dirty="0"/>
              <a:t>Questions</a:t>
            </a:r>
          </a:p>
        </p:txBody>
      </p:sp>
      <p:sp>
        <p:nvSpPr>
          <p:cNvPr id="3" name="Title 2">
            <a:extLst>
              <a:ext uri="{FF2B5EF4-FFF2-40B4-BE49-F238E27FC236}">
                <a16:creationId xmlns:a16="http://schemas.microsoft.com/office/drawing/2014/main" id="{DA3BB18A-2343-45FD-8BB8-A959D6B6821D}"/>
              </a:ext>
            </a:extLst>
          </p:cNvPr>
          <p:cNvSpPr>
            <a:spLocks noGrp="1"/>
          </p:cNvSpPr>
          <p:nvPr>
            <p:ph type="title"/>
          </p:nvPr>
        </p:nvSpPr>
        <p:spPr/>
        <p:txBody>
          <a:bodyPr/>
          <a:lstStyle/>
          <a:p>
            <a:r>
              <a:rPr lang="en-GB" dirty="0"/>
              <a:t>Consolidation</a:t>
            </a:r>
          </a:p>
        </p:txBody>
      </p:sp>
    </p:spTree>
    <p:extLst>
      <p:ext uri="{BB962C8B-B14F-4D97-AF65-F5344CB8AC3E}">
        <p14:creationId xmlns:p14="http://schemas.microsoft.com/office/powerpoint/2010/main" val="369332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2C8F0-DDA7-4A9D-9013-B30AEB821EBE}"/>
              </a:ext>
            </a:extLst>
          </p:cNvPr>
          <p:cNvSpPr>
            <a:spLocks noGrp="1"/>
          </p:cNvSpPr>
          <p:nvPr>
            <p:ph idx="1"/>
          </p:nvPr>
        </p:nvSpPr>
        <p:spPr/>
        <p:txBody>
          <a:bodyPr/>
          <a:lstStyle/>
          <a:p>
            <a:r>
              <a:rPr lang="en-GB" sz="2400" b="1" dirty="0"/>
              <a:t>What is the name of your Contingent Commander?</a:t>
            </a:r>
          </a:p>
          <a:p>
            <a:r>
              <a:rPr lang="en-GB" sz="2400" i="1" dirty="0"/>
              <a:t>Lieutenant Commander </a:t>
            </a:r>
            <a:r>
              <a:rPr lang="en-GB" sz="2400" i="1" dirty="0" err="1"/>
              <a:t>Slann</a:t>
            </a:r>
            <a:endParaRPr lang="en-GB" sz="2400" i="1" dirty="0"/>
          </a:p>
          <a:p>
            <a:r>
              <a:rPr lang="en-GB" sz="2400" b="1" dirty="0"/>
              <a:t>Which of these Sections are present in your Contingent?</a:t>
            </a:r>
          </a:p>
          <a:p>
            <a:pPr marL="0" indent="0">
              <a:buNone/>
            </a:pPr>
            <a:r>
              <a:rPr lang="en-GB" sz="1800" b="1" dirty="0"/>
              <a:t>Royal Navy / Royal Marines / Army / Royal Air Force</a:t>
            </a:r>
          </a:p>
          <a:p>
            <a:r>
              <a:rPr lang="en-GB" sz="2400" i="1" dirty="0"/>
              <a:t>Royal Navy</a:t>
            </a:r>
          </a:p>
          <a:p>
            <a:r>
              <a:rPr lang="en-GB" sz="2400" i="1" dirty="0"/>
              <a:t>Army</a:t>
            </a:r>
          </a:p>
          <a:p>
            <a:r>
              <a:rPr lang="en-GB" sz="2400" i="1" dirty="0"/>
              <a:t>Royal Air Force</a:t>
            </a:r>
          </a:p>
          <a:p>
            <a:r>
              <a:rPr lang="en-GB" sz="2400" b="1" dirty="0"/>
              <a:t>What rank does your School Staff Instructor hold?</a:t>
            </a:r>
          </a:p>
          <a:p>
            <a:r>
              <a:rPr lang="en-GB" sz="2400" i="1" dirty="0"/>
              <a:t>Lieutenant</a:t>
            </a:r>
            <a:endParaRPr lang="en-GB" sz="2400" b="1" dirty="0"/>
          </a:p>
        </p:txBody>
      </p:sp>
      <p:sp>
        <p:nvSpPr>
          <p:cNvPr id="3" name="Title 2">
            <a:extLst>
              <a:ext uri="{FF2B5EF4-FFF2-40B4-BE49-F238E27FC236}">
                <a16:creationId xmlns:a16="http://schemas.microsoft.com/office/drawing/2014/main" id="{DA3BB18A-2343-45FD-8BB8-A959D6B6821D}"/>
              </a:ext>
            </a:extLst>
          </p:cNvPr>
          <p:cNvSpPr>
            <a:spLocks noGrp="1"/>
          </p:cNvSpPr>
          <p:nvPr>
            <p:ph type="title"/>
          </p:nvPr>
        </p:nvSpPr>
        <p:spPr/>
        <p:txBody>
          <a:bodyPr/>
          <a:lstStyle/>
          <a:p>
            <a:r>
              <a:rPr lang="en-GB" dirty="0"/>
              <a:t>Final Confirmation</a:t>
            </a:r>
          </a:p>
        </p:txBody>
      </p:sp>
    </p:spTree>
    <p:extLst>
      <p:ext uri="{BB962C8B-B14F-4D97-AF65-F5344CB8AC3E}">
        <p14:creationId xmlns:p14="http://schemas.microsoft.com/office/powerpoint/2010/main" val="388114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2C8F0-DDA7-4A9D-9013-B30AEB821EBE}"/>
              </a:ext>
            </a:extLst>
          </p:cNvPr>
          <p:cNvSpPr>
            <a:spLocks noGrp="1"/>
          </p:cNvSpPr>
          <p:nvPr>
            <p:ph idx="1"/>
          </p:nvPr>
        </p:nvSpPr>
        <p:spPr/>
        <p:txBody>
          <a:bodyPr>
            <a:normAutofit fontScale="70000" lnSpcReduction="20000"/>
          </a:bodyPr>
          <a:lstStyle/>
          <a:p>
            <a:r>
              <a:rPr lang="en-GB" b="1" dirty="0"/>
              <a:t>What is the rank of your Section Commander?</a:t>
            </a:r>
          </a:p>
          <a:p>
            <a:r>
              <a:rPr lang="en-GB" i="1" dirty="0"/>
              <a:t>Lieutenant</a:t>
            </a:r>
          </a:p>
          <a:p>
            <a:r>
              <a:rPr lang="en-GB" b="1" dirty="0"/>
              <a:t>Which TWO (2) of these are a responsibility of the Section Commander?</a:t>
            </a:r>
          </a:p>
          <a:p>
            <a:pPr lvl="1"/>
            <a:r>
              <a:rPr lang="en-GB" sz="2000" b="1" dirty="0"/>
              <a:t>Deal with disciplinary matters</a:t>
            </a:r>
          </a:p>
          <a:p>
            <a:pPr lvl="1"/>
            <a:r>
              <a:rPr lang="en-GB" sz="2000" b="1" dirty="0"/>
              <a:t>Organise stores and equipment</a:t>
            </a:r>
          </a:p>
          <a:p>
            <a:pPr lvl="1"/>
            <a:r>
              <a:rPr lang="en-GB" sz="2000" b="1" dirty="0"/>
              <a:t>Plan training and events</a:t>
            </a:r>
            <a:endParaRPr lang="en-GB" b="1" dirty="0"/>
          </a:p>
          <a:p>
            <a:r>
              <a:rPr lang="en-GB" i="1" dirty="0"/>
              <a:t>Deal with disciplinary matters &amp; Plan training and events</a:t>
            </a:r>
          </a:p>
          <a:p>
            <a:r>
              <a:rPr lang="en-GB" b="1" dirty="0"/>
              <a:t>What are the names of the Officers, NCOs and NUVs in your Section?</a:t>
            </a:r>
          </a:p>
          <a:p>
            <a:r>
              <a:rPr lang="en-GB" i="1" dirty="0"/>
              <a:t>R.L </a:t>
            </a:r>
            <a:r>
              <a:rPr lang="en-GB" i="1" dirty="0" err="1"/>
              <a:t>Sauavge</a:t>
            </a:r>
            <a:endParaRPr lang="en-GB" i="1" dirty="0"/>
          </a:p>
          <a:p>
            <a:r>
              <a:rPr lang="en-GB" i="1" dirty="0"/>
              <a:t>P. Read</a:t>
            </a:r>
          </a:p>
          <a:p>
            <a:r>
              <a:rPr lang="en-GB" i="1" dirty="0"/>
              <a:t>J. </a:t>
            </a:r>
            <a:r>
              <a:rPr lang="en-GB" i="1" dirty="0" err="1"/>
              <a:t>Depnering</a:t>
            </a:r>
            <a:endParaRPr lang="en-GB" i="1" dirty="0"/>
          </a:p>
          <a:p>
            <a:r>
              <a:rPr lang="en-GB" i="1" dirty="0"/>
              <a:t>R. McKenna</a:t>
            </a:r>
          </a:p>
        </p:txBody>
      </p:sp>
      <p:sp>
        <p:nvSpPr>
          <p:cNvPr id="3" name="Title 2">
            <a:extLst>
              <a:ext uri="{FF2B5EF4-FFF2-40B4-BE49-F238E27FC236}">
                <a16:creationId xmlns:a16="http://schemas.microsoft.com/office/drawing/2014/main" id="{DA3BB18A-2343-45FD-8BB8-A959D6B6821D}"/>
              </a:ext>
            </a:extLst>
          </p:cNvPr>
          <p:cNvSpPr>
            <a:spLocks noGrp="1"/>
          </p:cNvSpPr>
          <p:nvPr>
            <p:ph type="title"/>
          </p:nvPr>
        </p:nvSpPr>
        <p:spPr/>
        <p:txBody>
          <a:bodyPr/>
          <a:lstStyle/>
          <a:p>
            <a:r>
              <a:rPr lang="en-GB" dirty="0"/>
              <a:t>Final Confirmation</a:t>
            </a:r>
          </a:p>
        </p:txBody>
      </p:sp>
    </p:spTree>
    <p:extLst>
      <p:ext uri="{BB962C8B-B14F-4D97-AF65-F5344CB8AC3E}">
        <p14:creationId xmlns:p14="http://schemas.microsoft.com/office/powerpoint/2010/main" val="52609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2C8F0-DDA7-4A9D-9013-B30AEB821EBE}"/>
              </a:ext>
            </a:extLst>
          </p:cNvPr>
          <p:cNvSpPr>
            <a:spLocks noGrp="1"/>
          </p:cNvSpPr>
          <p:nvPr>
            <p:ph idx="1"/>
          </p:nvPr>
        </p:nvSpPr>
        <p:spPr/>
        <p:txBody>
          <a:bodyPr/>
          <a:lstStyle/>
          <a:p>
            <a:r>
              <a:rPr lang="en-GB" dirty="0"/>
              <a:t>Look Forward</a:t>
            </a:r>
          </a:p>
        </p:txBody>
      </p:sp>
      <p:sp>
        <p:nvSpPr>
          <p:cNvPr id="3" name="Title 2">
            <a:extLst>
              <a:ext uri="{FF2B5EF4-FFF2-40B4-BE49-F238E27FC236}">
                <a16:creationId xmlns:a16="http://schemas.microsoft.com/office/drawing/2014/main" id="{DA3BB18A-2343-45FD-8BB8-A959D6B6821D}"/>
              </a:ext>
            </a:extLst>
          </p:cNvPr>
          <p:cNvSpPr>
            <a:spLocks noGrp="1"/>
          </p:cNvSpPr>
          <p:nvPr>
            <p:ph type="title"/>
          </p:nvPr>
        </p:nvSpPr>
        <p:spPr/>
        <p:txBody>
          <a:bodyPr/>
          <a:lstStyle/>
          <a:p>
            <a:r>
              <a:rPr lang="en-GB" dirty="0"/>
              <a:t>Consolidation</a:t>
            </a:r>
          </a:p>
        </p:txBody>
      </p:sp>
    </p:spTree>
    <p:extLst>
      <p:ext uri="{BB962C8B-B14F-4D97-AF65-F5344CB8AC3E}">
        <p14:creationId xmlns:p14="http://schemas.microsoft.com/office/powerpoint/2010/main" val="240594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1A76A4-B76D-46CE-BA39-4E0BEFC3EE28}"/>
              </a:ext>
            </a:extLst>
          </p:cNvPr>
          <p:cNvSpPr>
            <a:spLocks noGrp="1"/>
          </p:cNvSpPr>
          <p:nvPr>
            <p:ph idx="1"/>
          </p:nvPr>
        </p:nvSpPr>
        <p:spPr/>
        <p:txBody>
          <a:bodyPr/>
          <a:lstStyle/>
          <a:p>
            <a:r>
              <a:rPr lang="en-GB" dirty="0"/>
              <a:t>Interest</a:t>
            </a:r>
          </a:p>
          <a:p>
            <a:r>
              <a:rPr lang="en-GB" dirty="0"/>
              <a:t>Need</a:t>
            </a:r>
          </a:p>
          <a:p>
            <a:r>
              <a:rPr lang="en-GB" dirty="0"/>
              <a:t>Range</a:t>
            </a:r>
          </a:p>
          <a:p>
            <a:r>
              <a:rPr lang="en-GB" dirty="0"/>
              <a:t>Objectives</a:t>
            </a:r>
          </a:p>
        </p:txBody>
      </p:sp>
      <p:sp>
        <p:nvSpPr>
          <p:cNvPr id="3" name="Title 2">
            <a:extLst>
              <a:ext uri="{FF2B5EF4-FFF2-40B4-BE49-F238E27FC236}">
                <a16:creationId xmlns:a16="http://schemas.microsoft.com/office/drawing/2014/main" id="{DE648239-2CA8-450F-B50E-3EA59BF6E368}"/>
              </a:ext>
            </a:extLst>
          </p:cNvPr>
          <p:cNvSpPr>
            <a:spLocks noGrp="1"/>
          </p:cNvSpPr>
          <p:nvPr>
            <p:ph type="title"/>
          </p:nvPr>
        </p:nvSpPr>
        <p:spPr/>
        <p:txBody>
          <a:bodyPr/>
          <a:lstStyle/>
          <a:p>
            <a:r>
              <a:rPr lang="en-GB" dirty="0"/>
              <a:t>Introduction</a:t>
            </a:r>
          </a:p>
        </p:txBody>
      </p:sp>
    </p:spTree>
    <p:extLst>
      <p:ext uri="{BB962C8B-B14F-4D97-AF65-F5344CB8AC3E}">
        <p14:creationId xmlns:p14="http://schemas.microsoft.com/office/powerpoint/2010/main" val="307450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C6D14F-3712-4CF1-80AD-971D2FB5E265}"/>
              </a:ext>
            </a:extLst>
          </p:cNvPr>
          <p:cNvSpPr>
            <a:spLocks noGrp="1"/>
          </p:cNvSpPr>
          <p:nvPr>
            <p:ph idx="1"/>
          </p:nvPr>
        </p:nvSpPr>
        <p:spPr/>
        <p:txBody>
          <a:bodyPr>
            <a:normAutofit fontScale="85000" lnSpcReduction="10000"/>
          </a:bodyPr>
          <a:lstStyle/>
          <a:p>
            <a:r>
              <a:rPr lang="en-GB" dirty="0"/>
              <a:t>The CCF is made up of Cadet units within secondary schools across the UK</a:t>
            </a:r>
          </a:p>
          <a:p>
            <a:r>
              <a:rPr lang="en-GB" dirty="0"/>
              <a:t>Each Contingent is a partnership between the school and the MOD, and will consist of one or more Sections from the Royal Navy, Royal Marines, British Army and Royal Air Force</a:t>
            </a:r>
          </a:p>
          <a:p>
            <a:r>
              <a:rPr lang="en-GB" dirty="0"/>
              <a:t>The activities and training of the sections promote the aims and values of the Services that they represent. Some are common to all Sections, but they each have their own training priorities</a:t>
            </a:r>
          </a:p>
          <a:p>
            <a:r>
              <a:rPr lang="en-GB" dirty="0"/>
              <a:t>The number of cadets and staff in each Contingent varies greatly from one school to another</a:t>
            </a:r>
          </a:p>
        </p:txBody>
      </p:sp>
      <p:sp>
        <p:nvSpPr>
          <p:cNvPr id="3" name="Title 2">
            <a:extLst>
              <a:ext uri="{FF2B5EF4-FFF2-40B4-BE49-F238E27FC236}">
                <a16:creationId xmlns:a16="http://schemas.microsoft.com/office/drawing/2014/main" id="{6F9559BA-FFD2-4CFF-9CE8-74EE37FC42CD}"/>
              </a:ext>
            </a:extLst>
          </p:cNvPr>
          <p:cNvSpPr>
            <a:spLocks noGrp="1"/>
          </p:cNvSpPr>
          <p:nvPr>
            <p:ph type="title"/>
          </p:nvPr>
        </p:nvSpPr>
        <p:spPr/>
        <p:txBody>
          <a:bodyPr/>
          <a:lstStyle/>
          <a:p>
            <a:r>
              <a:rPr lang="en-GB" dirty="0"/>
              <a:t>The CCF</a:t>
            </a:r>
          </a:p>
        </p:txBody>
      </p:sp>
    </p:spTree>
    <p:extLst>
      <p:ext uri="{BB962C8B-B14F-4D97-AF65-F5344CB8AC3E}">
        <p14:creationId xmlns:p14="http://schemas.microsoft.com/office/powerpoint/2010/main" val="145855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02EC0D-5E66-4389-A89D-5DBE944A4BDF}"/>
              </a:ext>
            </a:extLst>
          </p:cNvPr>
          <p:cNvSpPr>
            <a:spLocks noGrp="1"/>
          </p:cNvSpPr>
          <p:nvPr>
            <p:ph type="title"/>
          </p:nvPr>
        </p:nvSpPr>
        <p:spPr/>
        <p:txBody>
          <a:bodyPr/>
          <a:lstStyle/>
          <a:p>
            <a:r>
              <a:rPr lang="en-GB" dirty="0"/>
              <a:t>The CCF Contingent</a:t>
            </a:r>
          </a:p>
        </p:txBody>
      </p:sp>
      <p:grpSp>
        <p:nvGrpSpPr>
          <p:cNvPr id="73" name="Group 72">
            <a:extLst>
              <a:ext uri="{FF2B5EF4-FFF2-40B4-BE49-F238E27FC236}">
                <a16:creationId xmlns:a16="http://schemas.microsoft.com/office/drawing/2014/main" id="{A1C39BC3-3534-4E58-A69F-6FB9F9E90A11}"/>
              </a:ext>
            </a:extLst>
          </p:cNvPr>
          <p:cNvGrpSpPr/>
          <p:nvPr/>
        </p:nvGrpSpPr>
        <p:grpSpPr>
          <a:xfrm>
            <a:off x="705884" y="1860884"/>
            <a:ext cx="10780232" cy="4142341"/>
            <a:chOff x="705884" y="2402940"/>
            <a:chExt cx="10780232" cy="3600285"/>
          </a:xfrm>
        </p:grpSpPr>
        <p:grpSp>
          <p:nvGrpSpPr>
            <p:cNvPr id="47" name="Group 46">
              <a:extLst>
                <a:ext uri="{FF2B5EF4-FFF2-40B4-BE49-F238E27FC236}">
                  <a16:creationId xmlns:a16="http://schemas.microsoft.com/office/drawing/2014/main" id="{D2A71ED8-757C-4347-BB5D-0F8322A18101}"/>
                </a:ext>
              </a:extLst>
            </p:cNvPr>
            <p:cNvGrpSpPr/>
            <p:nvPr/>
          </p:nvGrpSpPr>
          <p:grpSpPr>
            <a:xfrm>
              <a:off x="705884" y="4948423"/>
              <a:ext cx="3488400" cy="1054802"/>
              <a:chOff x="4351283" y="5804997"/>
              <a:chExt cx="3489434" cy="1053003"/>
            </a:xfrm>
          </p:grpSpPr>
          <p:pic>
            <p:nvPicPr>
              <p:cNvPr id="71" name="Picture 37">
                <a:extLst>
                  <a:ext uri="{FF2B5EF4-FFF2-40B4-BE49-F238E27FC236}">
                    <a16:creationId xmlns:a16="http://schemas.microsoft.com/office/drawing/2014/main" id="{B16D8CD9-CA5E-4751-B073-740B6B32CD50}"/>
                  </a:ext>
                </a:extLst>
              </p:cNvPr>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4351283"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71">
                <a:extLst>
                  <a:ext uri="{FF2B5EF4-FFF2-40B4-BE49-F238E27FC236}">
                    <a16:creationId xmlns:a16="http://schemas.microsoft.com/office/drawing/2014/main" id="{E7AEC3E9-9597-4906-9F1B-FD95F06E567E}"/>
                  </a:ext>
                </a:extLst>
              </p:cNvPr>
              <p:cNvSpPr/>
              <p:nvPr/>
            </p:nvSpPr>
            <p:spPr>
              <a:xfrm>
                <a:off x="4351283" y="5804997"/>
                <a:ext cx="3489434" cy="1053001"/>
              </a:xfrm>
              <a:prstGeom prst="rect">
                <a:avLst/>
              </a:prstGeom>
            </p:spPr>
            <p:txBody>
              <a:bodyPr wrap="none">
                <a:noAutofit/>
              </a:bodyPr>
              <a:lstStyle/>
              <a:p>
                <a:r>
                  <a:rPr lang="en-US" sz="1600" b="1" dirty="0">
                    <a:solidFill>
                      <a:srgbClr val="BA0030"/>
                    </a:solidFill>
                    <a:latin typeface="Arial" panose="020B0604020202020204" pitchFamily="34" charset="0"/>
                    <a:cs typeface="Arial" panose="020B0604020202020204" pitchFamily="34" charset="0"/>
                  </a:rPr>
                  <a:t>NAVY SECTION</a:t>
                </a:r>
              </a:p>
              <a:p>
                <a:endParaRPr lang="en-GB" b="1" dirty="0">
                  <a:latin typeface="Arial" panose="020B0604020202020204" pitchFamily="34" charset="0"/>
                  <a:cs typeface="Arial" panose="020B0604020202020204" pitchFamily="34" charset="0"/>
                </a:endParaRPr>
              </a:p>
              <a:p>
                <a:pPr algn="ctr"/>
                <a:r>
                  <a:rPr lang="en-US" sz="1800" b="1" dirty="0">
                    <a:solidFill>
                      <a:srgbClr val="FFFFFF"/>
                    </a:solidFill>
                    <a:latin typeface="Arial" panose="020B0604020202020204" pitchFamily="34" charset="0"/>
                    <a:cs typeface="Arial" panose="020B0604020202020204" pitchFamily="34" charset="0"/>
                  </a:rPr>
                  <a:t>Section Commander – </a:t>
                </a:r>
              </a:p>
              <a:p>
                <a:pPr algn="ctr"/>
                <a:r>
                  <a:rPr lang="en-US" sz="1800" b="1" dirty="0">
                    <a:solidFill>
                      <a:srgbClr val="FFFFFF"/>
                    </a:solidFill>
                    <a:latin typeface="Arial" panose="020B0604020202020204" pitchFamily="34" charset="0"/>
                    <a:cs typeface="Arial" panose="020B0604020202020204" pitchFamily="34" charset="0"/>
                  </a:rPr>
                  <a:t>Sub-lieutenant Joshua</a:t>
                </a:r>
                <a:endParaRPr lang="en-GB" sz="1800" b="1" dirty="0">
                  <a:solidFill>
                    <a:srgbClr val="FFFFFF"/>
                  </a:solidFill>
                  <a:latin typeface="Arial" panose="020B0604020202020204" pitchFamily="34" charset="0"/>
                  <a:cs typeface="Arial" panose="020B0604020202020204" pitchFamily="34" charset="0"/>
                </a:endParaRPr>
              </a:p>
            </p:txBody>
          </p:sp>
        </p:grpSp>
        <p:grpSp>
          <p:nvGrpSpPr>
            <p:cNvPr id="59" name="Group 58">
              <a:extLst>
                <a:ext uri="{FF2B5EF4-FFF2-40B4-BE49-F238E27FC236}">
                  <a16:creationId xmlns:a16="http://schemas.microsoft.com/office/drawing/2014/main" id="{F87578B5-EA9D-4B73-A276-AB9A9D735218}"/>
                </a:ext>
              </a:extLst>
            </p:cNvPr>
            <p:cNvGrpSpPr/>
            <p:nvPr/>
          </p:nvGrpSpPr>
          <p:grpSpPr>
            <a:xfrm>
              <a:off x="4351604" y="4676703"/>
              <a:ext cx="3488400" cy="1326522"/>
              <a:chOff x="4351283" y="5533740"/>
              <a:chExt cx="3489434" cy="1324260"/>
            </a:xfrm>
          </p:grpSpPr>
          <p:pic>
            <p:nvPicPr>
              <p:cNvPr id="69" name="Picture 37">
                <a:extLst>
                  <a:ext uri="{FF2B5EF4-FFF2-40B4-BE49-F238E27FC236}">
                    <a16:creationId xmlns:a16="http://schemas.microsoft.com/office/drawing/2014/main" id="{530372B1-27DB-402C-8395-D3FE61EC1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283"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9">
                <a:extLst>
                  <a:ext uri="{FF2B5EF4-FFF2-40B4-BE49-F238E27FC236}">
                    <a16:creationId xmlns:a16="http://schemas.microsoft.com/office/drawing/2014/main" id="{34F24269-7EDA-4620-835E-CB1F0C49C5AD}"/>
                  </a:ext>
                </a:extLst>
              </p:cNvPr>
              <p:cNvSpPr/>
              <p:nvPr/>
            </p:nvSpPr>
            <p:spPr>
              <a:xfrm>
                <a:off x="4351283" y="5533740"/>
                <a:ext cx="3489434" cy="1324260"/>
              </a:xfrm>
              <a:prstGeom prst="rect">
                <a:avLst/>
              </a:prstGeom>
            </p:spPr>
            <p:txBody>
              <a:bodyPr wrap="none">
                <a:noAutofit/>
              </a:bodyPr>
              <a:lstStyle/>
              <a:p>
                <a:r>
                  <a:rPr lang="en-US" sz="1600" b="1" dirty="0">
                    <a:solidFill>
                      <a:srgbClr val="E40138"/>
                    </a:solidFill>
                    <a:latin typeface="Arial" panose="020B0604020202020204" pitchFamily="34" charset="0"/>
                    <a:cs typeface="Arial" panose="020B0604020202020204" pitchFamily="34" charset="0"/>
                  </a:rPr>
                  <a:t>ARMY SECTION</a:t>
                </a:r>
              </a:p>
              <a:p>
                <a:endParaRPr lang="en-GB" b="1" dirty="0">
                  <a:latin typeface="Arial" panose="020B0604020202020204" pitchFamily="34" charset="0"/>
                  <a:cs typeface="Arial" panose="020B0604020202020204" pitchFamily="34" charset="0"/>
                </a:endParaRPr>
              </a:p>
              <a:p>
                <a:pPr algn="ctr"/>
                <a:r>
                  <a:rPr lang="en-US" sz="1800" b="1" dirty="0">
                    <a:solidFill>
                      <a:srgbClr val="FFFFFF"/>
                    </a:solidFill>
                    <a:latin typeface="Arial" panose="020B0604020202020204" pitchFamily="34" charset="0"/>
                    <a:cs typeface="Arial" panose="020B0604020202020204" pitchFamily="34" charset="0"/>
                  </a:rPr>
                  <a:t>Section Commander – </a:t>
                </a:r>
              </a:p>
              <a:p>
                <a:pPr algn="ctr"/>
                <a:r>
                  <a:rPr lang="en-US" sz="1800" b="1" dirty="0">
                    <a:solidFill>
                      <a:srgbClr val="FFFFFF"/>
                    </a:solidFill>
                    <a:latin typeface="Arial" panose="020B0604020202020204" pitchFamily="34" charset="0"/>
                    <a:cs typeface="Arial" panose="020B0604020202020204" pitchFamily="34" charset="0"/>
                  </a:rPr>
                  <a:t>Lieutenant Le </a:t>
                </a:r>
                <a:r>
                  <a:rPr lang="en-US" sz="1800" b="1" dirty="0" err="1">
                    <a:solidFill>
                      <a:srgbClr val="FFFFFF"/>
                    </a:solidFill>
                    <a:latin typeface="Arial" panose="020B0604020202020204" pitchFamily="34" charset="0"/>
                    <a:cs typeface="Arial" panose="020B0604020202020204" pitchFamily="34" charset="0"/>
                  </a:rPr>
                  <a:t>Sauvage</a:t>
                </a:r>
                <a:r>
                  <a:rPr lang="en-US" sz="1800" b="1" dirty="0">
                    <a:solidFill>
                      <a:srgbClr val="FFFFFF"/>
                    </a:solidFill>
                    <a:latin typeface="Arial" panose="020B0604020202020204" pitchFamily="34" charset="0"/>
                    <a:cs typeface="Arial" panose="020B0604020202020204" pitchFamily="34" charset="0"/>
                  </a:rPr>
                  <a:t> </a:t>
                </a:r>
                <a:endParaRPr lang="en-GB" b="1" dirty="0">
                  <a:solidFill>
                    <a:srgbClr val="FFFFFF"/>
                  </a:solidFill>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EA279939-61C6-494B-8066-D54DB1098178}"/>
                </a:ext>
              </a:extLst>
            </p:cNvPr>
            <p:cNvGrpSpPr/>
            <p:nvPr/>
          </p:nvGrpSpPr>
          <p:grpSpPr>
            <a:xfrm>
              <a:off x="7997716" y="4948423"/>
              <a:ext cx="3488400" cy="1054800"/>
              <a:chOff x="4351283" y="5804999"/>
              <a:chExt cx="3489434" cy="1053001"/>
            </a:xfrm>
          </p:grpSpPr>
          <p:pic>
            <p:nvPicPr>
              <p:cNvPr id="57" name="Picture 37">
                <a:extLst>
                  <a:ext uri="{FF2B5EF4-FFF2-40B4-BE49-F238E27FC236}">
                    <a16:creationId xmlns:a16="http://schemas.microsoft.com/office/drawing/2014/main" id="{D2BCE7D8-4086-4D19-9FA8-9FCB4EA0F755}"/>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4351283"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a:extLst>
                  <a:ext uri="{FF2B5EF4-FFF2-40B4-BE49-F238E27FC236}">
                    <a16:creationId xmlns:a16="http://schemas.microsoft.com/office/drawing/2014/main" id="{DBB2010D-A63E-4F78-92C7-B2E8E7D94E9B}"/>
                  </a:ext>
                </a:extLst>
              </p:cNvPr>
              <p:cNvSpPr/>
              <p:nvPr/>
            </p:nvSpPr>
            <p:spPr>
              <a:xfrm>
                <a:off x="4351283" y="5804999"/>
                <a:ext cx="3489434" cy="1053001"/>
              </a:xfrm>
              <a:prstGeom prst="rect">
                <a:avLst/>
              </a:prstGeom>
            </p:spPr>
            <p:txBody>
              <a:bodyPr wrap="none">
                <a:noAutofit/>
              </a:bodyPr>
              <a:lstStyle/>
              <a:p>
                <a:r>
                  <a:rPr lang="en-US" sz="1600" b="1" dirty="0">
                    <a:solidFill>
                      <a:srgbClr val="C60C30"/>
                    </a:solidFill>
                    <a:latin typeface="Arial" panose="020B0604020202020204" pitchFamily="34" charset="0"/>
                    <a:cs typeface="Arial" panose="020B0604020202020204" pitchFamily="34" charset="0"/>
                  </a:rPr>
                  <a:t>RAF SECTION</a:t>
                </a:r>
              </a:p>
              <a:p>
                <a:endParaRPr lang="en-GB"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Section Commander – </a:t>
                </a:r>
              </a:p>
              <a:p>
                <a:pPr algn="ctr"/>
                <a:r>
                  <a:rPr lang="en-US" b="1" dirty="0">
                    <a:latin typeface="Arial" panose="020B0604020202020204" pitchFamily="34" charset="0"/>
                    <a:cs typeface="Arial" panose="020B0604020202020204" pitchFamily="34" charset="0"/>
                  </a:rPr>
                  <a:t>Pilot Officer Lee</a:t>
                </a:r>
                <a:endParaRPr lang="en-GB" b="1" dirty="0">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4C6DD32D-6D67-44FD-8FA1-1F9AFB3ABFA7}"/>
                </a:ext>
              </a:extLst>
            </p:cNvPr>
            <p:cNvGrpSpPr/>
            <p:nvPr/>
          </p:nvGrpSpPr>
          <p:grpSpPr>
            <a:xfrm>
              <a:off x="4351800" y="3621904"/>
              <a:ext cx="3488400" cy="1054800"/>
              <a:chOff x="4351283" y="5804999"/>
              <a:chExt cx="3489434" cy="1053001"/>
            </a:xfrm>
          </p:grpSpPr>
          <p:pic>
            <p:nvPicPr>
              <p:cNvPr id="55" name="Picture 37">
                <a:extLst>
                  <a:ext uri="{FF2B5EF4-FFF2-40B4-BE49-F238E27FC236}">
                    <a16:creationId xmlns:a16="http://schemas.microsoft.com/office/drawing/2014/main" id="{C9619A86-4D33-4EFE-A53D-7511463F873A}"/>
                  </a:ext>
                </a:extLst>
              </p:cNvPr>
              <p:cNvPicPr>
                <a:picLocks noChangeAspect="1" noChangeArrowheads="1"/>
              </p:cNvPicPr>
              <p:nvPr/>
            </p:nvPicPr>
            <p:blipFill>
              <a:blip r:embed="rId2">
                <a:duotone>
                  <a:prstClr val="black"/>
                  <a:srgbClr val="6600CC">
                    <a:tint val="45000"/>
                    <a:satMod val="400000"/>
                  </a:srgbClr>
                </a:duotone>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4351283"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a:extLst>
                  <a:ext uri="{FF2B5EF4-FFF2-40B4-BE49-F238E27FC236}">
                    <a16:creationId xmlns:a16="http://schemas.microsoft.com/office/drawing/2014/main" id="{935F666A-CF64-4B57-80E6-FB61A6AB8BF4}"/>
                  </a:ext>
                </a:extLst>
              </p:cNvPr>
              <p:cNvSpPr/>
              <p:nvPr/>
            </p:nvSpPr>
            <p:spPr>
              <a:xfrm>
                <a:off x="4351283" y="5804999"/>
                <a:ext cx="3489434" cy="1053001"/>
              </a:xfrm>
              <a:prstGeom prst="rect">
                <a:avLst/>
              </a:prstGeom>
            </p:spPr>
            <p:txBody>
              <a:bodyPr wrap="none">
                <a:noAutofit/>
              </a:bodyPr>
              <a:lstStyle/>
              <a:p>
                <a:r>
                  <a:rPr lang="en-US" sz="1600" b="1" dirty="0">
                    <a:solidFill>
                      <a:srgbClr val="F8E800"/>
                    </a:solidFill>
                    <a:latin typeface="Arial" panose="020B0604020202020204" pitchFamily="34" charset="0"/>
                    <a:cs typeface="Arial" panose="020B0604020202020204" pitchFamily="34" charset="0"/>
                  </a:rPr>
                  <a:t>CONTINGENT HQ</a:t>
                </a:r>
              </a:p>
              <a:p>
                <a:endParaRPr lang="en-GB" b="1" dirty="0">
                  <a:latin typeface="Arial" panose="020B0604020202020204" pitchFamily="34" charset="0"/>
                  <a:cs typeface="Arial" panose="020B0604020202020204" pitchFamily="34" charset="0"/>
                </a:endParaRPr>
              </a:p>
              <a:p>
                <a:pPr algn="ctr"/>
                <a:r>
                  <a:rPr lang="en-US" sz="1800" b="1" dirty="0">
                    <a:solidFill>
                      <a:srgbClr val="FFFFFF"/>
                    </a:solidFill>
                    <a:latin typeface="Arial" panose="020B0604020202020204" pitchFamily="34" charset="0"/>
                    <a:cs typeface="Arial" panose="020B0604020202020204" pitchFamily="34" charset="0"/>
                  </a:rPr>
                  <a:t>School Staff Instructor (SSI) –</a:t>
                </a:r>
              </a:p>
              <a:p>
                <a:pPr algn="ctr"/>
                <a:r>
                  <a:rPr lang="en-US" sz="1800" b="1" dirty="0">
                    <a:solidFill>
                      <a:srgbClr val="FFFFFF"/>
                    </a:solidFill>
                    <a:latin typeface="Arial" panose="020B0604020202020204" pitchFamily="34" charset="0"/>
                    <a:cs typeface="Arial" panose="020B0604020202020204" pitchFamily="34" charset="0"/>
                  </a:rPr>
                  <a:t>Lieutenant </a:t>
                </a:r>
                <a:r>
                  <a:rPr lang="en-US" sz="1800" b="1" dirty="0" err="1">
                    <a:solidFill>
                      <a:srgbClr val="FFFFFF"/>
                    </a:solidFill>
                    <a:latin typeface="Arial" panose="020B0604020202020204" pitchFamily="34" charset="0"/>
                    <a:cs typeface="Arial" panose="020B0604020202020204" pitchFamily="34" charset="0"/>
                  </a:rPr>
                  <a:t>Mitchinson</a:t>
                </a:r>
                <a:r>
                  <a:rPr lang="en-US" sz="1800" b="1" dirty="0">
                    <a:solidFill>
                      <a:srgbClr val="FFFFFF"/>
                    </a:solidFill>
                    <a:latin typeface="Arial" panose="020B0604020202020204" pitchFamily="34" charset="0"/>
                    <a:cs typeface="Arial" panose="020B0604020202020204" pitchFamily="34" charset="0"/>
                  </a:rPr>
                  <a:t>  </a:t>
                </a:r>
              </a:p>
              <a:p>
                <a:pPr algn="ctr"/>
                <a:endParaRPr lang="en-GB" b="1" dirty="0">
                  <a:solidFill>
                    <a:srgbClr val="FFFFFF"/>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97DE6394-2977-4EAE-8DC6-449654FDC61C}"/>
                </a:ext>
              </a:extLst>
            </p:cNvPr>
            <p:cNvGrpSpPr/>
            <p:nvPr/>
          </p:nvGrpSpPr>
          <p:grpSpPr>
            <a:xfrm>
              <a:off x="4351800" y="2402940"/>
              <a:ext cx="3488400" cy="1054802"/>
              <a:chOff x="4351283" y="5804999"/>
              <a:chExt cx="3489434" cy="1053003"/>
            </a:xfrm>
          </p:grpSpPr>
          <p:pic>
            <p:nvPicPr>
              <p:cNvPr id="53" name="Picture 37">
                <a:extLst>
                  <a:ext uri="{FF2B5EF4-FFF2-40B4-BE49-F238E27FC236}">
                    <a16:creationId xmlns:a16="http://schemas.microsoft.com/office/drawing/2014/main" id="{F41591F2-48D5-4648-8665-73558A1E3AFE}"/>
                  </a:ext>
                </a:extLst>
              </p:cNvPr>
              <p:cNvPicPr>
                <a:picLocks noChangeAspect="1" noChangeArrowheads="1"/>
              </p:cNvPicPr>
              <p:nvPr/>
            </p:nvPicPr>
            <p:blipFill>
              <a:blip r:embed="rId2">
                <a:duotone>
                  <a:prstClr val="black"/>
                  <a:srgbClr val="6600CC">
                    <a:tint val="45000"/>
                    <a:satMod val="400000"/>
                  </a:srgbClr>
                </a:duotone>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4351283"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a:extLst>
                  <a:ext uri="{FF2B5EF4-FFF2-40B4-BE49-F238E27FC236}">
                    <a16:creationId xmlns:a16="http://schemas.microsoft.com/office/drawing/2014/main" id="{AD107FDB-68BB-4117-AD42-F09BA35CDE8A}"/>
                  </a:ext>
                </a:extLst>
              </p:cNvPr>
              <p:cNvSpPr/>
              <p:nvPr/>
            </p:nvSpPr>
            <p:spPr>
              <a:xfrm>
                <a:off x="4351283" y="5805001"/>
                <a:ext cx="3489434" cy="1053001"/>
              </a:xfrm>
              <a:prstGeom prst="rect">
                <a:avLst/>
              </a:prstGeom>
            </p:spPr>
            <p:txBody>
              <a:bodyPr wrap="square">
                <a:noAutofit/>
              </a:bodyPr>
              <a:lstStyle/>
              <a:p>
                <a:r>
                  <a:rPr lang="en-US" sz="1600" b="1" dirty="0">
                    <a:solidFill>
                      <a:srgbClr val="F8E800"/>
                    </a:solidFill>
                    <a:latin typeface="Arial" panose="020B0604020202020204" pitchFamily="34" charset="0"/>
                    <a:cs typeface="Arial" panose="020B0604020202020204" pitchFamily="34" charset="0"/>
                  </a:rPr>
                  <a:t>CONTINGENT HQ</a:t>
                </a:r>
              </a:p>
              <a:p>
                <a:endParaRPr lang="en-GB" sz="1800" b="1" dirty="0">
                  <a:latin typeface="Arial" panose="020B0604020202020204" pitchFamily="34" charset="0"/>
                  <a:cs typeface="Arial" panose="020B0604020202020204" pitchFamily="34" charset="0"/>
                </a:endParaRPr>
              </a:p>
              <a:p>
                <a:pPr algn="ctr"/>
                <a:r>
                  <a:rPr lang="en-US" sz="1800" b="1" dirty="0">
                    <a:solidFill>
                      <a:srgbClr val="FFFFFF"/>
                    </a:solidFill>
                    <a:latin typeface="Arial" panose="020B0604020202020204" pitchFamily="34" charset="0"/>
                    <a:cs typeface="Arial" panose="020B0604020202020204" pitchFamily="34" charset="0"/>
                  </a:rPr>
                  <a:t>Contingent Commander - </a:t>
                </a:r>
                <a:r>
                  <a:rPr lang="en-GB" sz="1800" b="1" dirty="0">
                    <a:solidFill>
                      <a:srgbClr val="FFFFFF"/>
                    </a:solidFill>
                    <a:latin typeface="Arial" panose="020B0604020202020204" pitchFamily="34" charset="0"/>
                    <a:cs typeface="Arial" panose="020B0604020202020204" pitchFamily="34" charset="0"/>
                  </a:rPr>
                  <a:t>Lieutenant Commander </a:t>
                </a:r>
                <a:r>
                  <a:rPr lang="en-GB" sz="1800" b="1" dirty="0" err="1">
                    <a:solidFill>
                      <a:srgbClr val="FFFFFF"/>
                    </a:solidFill>
                    <a:latin typeface="Arial" panose="020B0604020202020204" pitchFamily="34" charset="0"/>
                    <a:cs typeface="Arial" panose="020B0604020202020204" pitchFamily="34" charset="0"/>
                  </a:rPr>
                  <a:t>Slann</a:t>
                </a:r>
                <a:r>
                  <a:rPr lang="en-GB" sz="1800" b="1" dirty="0">
                    <a:solidFill>
                      <a:srgbClr val="FFFFFF"/>
                    </a:solidFill>
                    <a:latin typeface="Arial" panose="020B0604020202020204" pitchFamily="34" charset="0"/>
                    <a:cs typeface="Arial" panose="020B0604020202020204" pitchFamily="34" charset="0"/>
                  </a:rPr>
                  <a:t> </a:t>
                </a:r>
              </a:p>
              <a:p>
                <a:pPr algn="ctr"/>
                <a:endParaRPr lang="en-GB" b="1"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3779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006D-F548-4C23-8EDB-988589F1815A}"/>
              </a:ext>
            </a:extLst>
          </p:cNvPr>
          <p:cNvSpPr>
            <a:spLocks noGrp="1"/>
          </p:cNvSpPr>
          <p:nvPr>
            <p:ph idx="1"/>
          </p:nvPr>
        </p:nvSpPr>
        <p:spPr/>
        <p:txBody>
          <a:bodyPr/>
          <a:lstStyle/>
          <a:p>
            <a:r>
              <a:rPr lang="en-GB" dirty="0"/>
              <a:t>Contingent Commander</a:t>
            </a:r>
          </a:p>
          <a:p>
            <a:pPr lvl="1"/>
            <a:r>
              <a:rPr lang="en-GB" dirty="0"/>
              <a:t>Responsible to the school’s head teacher for managing the safe and efficient running of all the different Sections</a:t>
            </a:r>
          </a:p>
          <a:p>
            <a:pPr lvl="1"/>
            <a:r>
              <a:rPr lang="en-GB" dirty="0"/>
              <a:t>Oversees the planning, administration and running of all training and activities</a:t>
            </a:r>
          </a:p>
          <a:p>
            <a:pPr lvl="1"/>
            <a:r>
              <a:rPr lang="en-GB" dirty="0"/>
              <a:t>This will be an officer from one of the Services in the Contingent</a:t>
            </a:r>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Contingent </a:t>
            </a:r>
          </a:p>
        </p:txBody>
      </p:sp>
    </p:spTree>
    <p:extLst>
      <p:ext uri="{BB962C8B-B14F-4D97-AF65-F5344CB8AC3E}">
        <p14:creationId xmlns:p14="http://schemas.microsoft.com/office/powerpoint/2010/main" val="429221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006D-F548-4C23-8EDB-988589F1815A}"/>
              </a:ext>
            </a:extLst>
          </p:cNvPr>
          <p:cNvSpPr>
            <a:spLocks noGrp="1"/>
          </p:cNvSpPr>
          <p:nvPr>
            <p:ph idx="1"/>
          </p:nvPr>
        </p:nvSpPr>
        <p:spPr/>
        <p:txBody>
          <a:bodyPr/>
          <a:lstStyle/>
          <a:p>
            <a:r>
              <a:rPr lang="en-GB" dirty="0"/>
              <a:t>School Staff Instructor (SSI)</a:t>
            </a:r>
          </a:p>
          <a:p>
            <a:pPr lvl="1"/>
            <a:r>
              <a:rPr lang="en-GB" dirty="0"/>
              <a:t>Assists the Contingent Commander</a:t>
            </a:r>
          </a:p>
          <a:p>
            <a:pPr lvl="1"/>
            <a:r>
              <a:rPr lang="en-GB" dirty="0"/>
              <a:t>Supports the Sections within the Contingent</a:t>
            </a:r>
          </a:p>
          <a:p>
            <a:pPr lvl="1"/>
            <a:r>
              <a:rPr lang="en-GB" dirty="0"/>
              <a:t>Oversees all training, stores, equipment, security, weapons maintenance, and administration</a:t>
            </a:r>
          </a:p>
          <a:p>
            <a:pPr lvl="1"/>
            <a:r>
              <a:rPr lang="en-GB" dirty="0"/>
              <a:t>Assists with the training of cadets and organising activities</a:t>
            </a:r>
          </a:p>
          <a:p>
            <a:pPr lvl="1"/>
            <a:r>
              <a:rPr lang="en-GB" dirty="0"/>
              <a:t>Usually a Non-Commissioned Officer, often a retired regular SNCO or Warrant Officer, and may have a secondary role within the school</a:t>
            </a:r>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Contingent </a:t>
            </a:r>
          </a:p>
        </p:txBody>
      </p:sp>
    </p:spTree>
    <p:extLst>
      <p:ext uri="{BB962C8B-B14F-4D97-AF65-F5344CB8AC3E}">
        <p14:creationId xmlns:p14="http://schemas.microsoft.com/office/powerpoint/2010/main" val="3657055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117346-D7EF-4BE0-9037-53759A831FA9}"/>
              </a:ext>
            </a:extLst>
          </p:cNvPr>
          <p:cNvSpPr>
            <a:spLocks noGrp="1"/>
          </p:cNvSpPr>
          <p:nvPr>
            <p:ph type="ctrTitle"/>
          </p:nvPr>
        </p:nvSpPr>
        <p:spPr/>
        <p:txBody>
          <a:bodyPr>
            <a:normAutofit fontScale="90000"/>
          </a:bodyPr>
          <a:lstStyle/>
          <a:p>
            <a:r>
              <a:rPr lang="en-GB" dirty="0"/>
              <a:t>Any Questions?</a:t>
            </a:r>
          </a:p>
        </p:txBody>
      </p:sp>
      <p:sp>
        <p:nvSpPr>
          <p:cNvPr id="5" name="Text Placeholder 4">
            <a:extLst>
              <a:ext uri="{FF2B5EF4-FFF2-40B4-BE49-F238E27FC236}">
                <a16:creationId xmlns:a16="http://schemas.microsoft.com/office/drawing/2014/main" id="{34C6FDF9-45AF-469A-9665-526035F9DB47}"/>
              </a:ext>
            </a:extLst>
          </p:cNvPr>
          <p:cNvSpPr>
            <a:spLocks noGrp="1"/>
          </p:cNvSpPr>
          <p:nvPr>
            <p:ph type="body" sz="quarter" idx="10"/>
          </p:nvPr>
        </p:nvSpPr>
        <p:spPr/>
        <p:txBody>
          <a:bodyPr/>
          <a:lstStyle/>
          <a:p>
            <a:r>
              <a:rPr lang="en-GB" dirty="0"/>
              <a:t>CCF Contingent and Section Structure</a:t>
            </a:r>
          </a:p>
        </p:txBody>
      </p:sp>
    </p:spTree>
    <p:extLst>
      <p:ext uri="{BB962C8B-B14F-4D97-AF65-F5344CB8AC3E}">
        <p14:creationId xmlns:p14="http://schemas.microsoft.com/office/powerpoint/2010/main" val="205809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0FC18A-DF73-4D8B-9232-548C87E51AD6}"/>
              </a:ext>
            </a:extLst>
          </p:cNvPr>
          <p:cNvSpPr>
            <a:spLocks noGrp="1"/>
          </p:cNvSpPr>
          <p:nvPr>
            <p:ph type="title"/>
          </p:nvPr>
        </p:nvSpPr>
        <p:spPr/>
        <p:txBody>
          <a:bodyPr/>
          <a:lstStyle/>
          <a:p>
            <a:r>
              <a:rPr lang="en-GB" dirty="0"/>
              <a:t>The CCF Section</a:t>
            </a:r>
          </a:p>
        </p:txBody>
      </p:sp>
      <p:grpSp>
        <p:nvGrpSpPr>
          <p:cNvPr id="16" name="Group 15">
            <a:extLst>
              <a:ext uri="{FF2B5EF4-FFF2-40B4-BE49-F238E27FC236}">
                <a16:creationId xmlns:a16="http://schemas.microsoft.com/office/drawing/2014/main" id="{D9829D1B-2E73-44AE-9A63-0ADB77153A3E}"/>
              </a:ext>
            </a:extLst>
          </p:cNvPr>
          <p:cNvGrpSpPr/>
          <p:nvPr/>
        </p:nvGrpSpPr>
        <p:grpSpPr>
          <a:xfrm>
            <a:off x="702465" y="2848500"/>
            <a:ext cx="10787069" cy="2274107"/>
            <a:chOff x="706711" y="3201030"/>
            <a:chExt cx="10787069" cy="2274107"/>
          </a:xfrm>
        </p:grpSpPr>
        <p:grpSp>
          <p:nvGrpSpPr>
            <p:cNvPr id="27" name="Group 26">
              <a:extLst>
                <a:ext uri="{FF2B5EF4-FFF2-40B4-BE49-F238E27FC236}">
                  <a16:creationId xmlns:a16="http://schemas.microsoft.com/office/drawing/2014/main" id="{FC99A093-F118-487D-9466-72F604F8A311}"/>
                </a:ext>
              </a:extLst>
            </p:cNvPr>
            <p:cNvGrpSpPr/>
            <p:nvPr/>
          </p:nvGrpSpPr>
          <p:grpSpPr>
            <a:xfrm>
              <a:off x="4351604" y="3201030"/>
              <a:ext cx="3488400" cy="1054800"/>
              <a:chOff x="4351283" y="5804999"/>
              <a:chExt cx="3489434" cy="1053001"/>
            </a:xfrm>
          </p:grpSpPr>
          <p:pic>
            <p:nvPicPr>
              <p:cNvPr id="37" name="Picture 37">
                <a:extLst>
                  <a:ext uri="{FF2B5EF4-FFF2-40B4-BE49-F238E27FC236}">
                    <a16:creationId xmlns:a16="http://schemas.microsoft.com/office/drawing/2014/main" id="{6BCE2DC5-52B3-4B75-B889-80683D8DE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283"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66EBB0E9-6EFF-425B-AA43-7469E5362D10}"/>
                  </a:ext>
                </a:extLst>
              </p:cNvPr>
              <p:cNvSpPr/>
              <p:nvPr/>
            </p:nvSpPr>
            <p:spPr>
              <a:xfrm>
                <a:off x="4351283" y="5804999"/>
                <a:ext cx="3489434" cy="1053001"/>
              </a:xfrm>
              <a:prstGeom prst="rect">
                <a:avLst/>
              </a:prstGeom>
            </p:spPr>
            <p:txBody>
              <a:bodyPr wrap="none">
                <a:noAutofit/>
              </a:bodyPr>
              <a:lstStyle/>
              <a:p>
                <a:r>
                  <a:rPr lang="en-US" sz="1600" b="1" dirty="0">
                    <a:solidFill>
                      <a:srgbClr val="E40138"/>
                    </a:solidFill>
                    <a:latin typeface="Arial" panose="020B0604020202020204" pitchFamily="34" charset="0"/>
                    <a:cs typeface="Arial" panose="020B0604020202020204" pitchFamily="34" charset="0"/>
                  </a:rPr>
                  <a:t>ARMY SECTION</a:t>
                </a:r>
              </a:p>
              <a:p>
                <a:endParaRPr lang="en-GB" b="1" dirty="0">
                  <a:latin typeface="Arial" panose="020B0604020202020204" pitchFamily="34" charset="0"/>
                  <a:cs typeface="Arial" panose="020B0604020202020204" pitchFamily="34" charset="0"/>
                </a:endParaRPr>
              </a:p>
              <a:p>
                <a:pPr algn="ctr"/>
                <a:r>
                  <a:rPr lang="en-US" b="1" dirty="0">
                    <a:solidFill>
                      <a:srgbClr val="FFFFFF"/>
                    </a:solidFill>
                    <a:latin typeface="Arial" panose="020B0604020202020204" pitchFamily="34" charset="0"/>
                    <a:cs typeface="Arial" panose="020B0604020202020204" pitchFamily="34" charset="0"/>
                  </a:rPr>
                  <a:t>Section Commander</a:t>
                </a:r>
                <a:endParaRPr lang="en-GB" b="1" dirty="0">
                  <a:solidFill>
                    <a:srgbClr val="FFFFFF"/>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634CB5D8-A8FD-4846-BB76-EA243176DD12}"/>
                </a:ext>
              </a:extLst>
            </p:cNvPr>
            <p:cNvGrpSpPr/>
            <p:nvPr/>
          </p:nvGrpSpPr>
          <p:grpSpPr>
            <a:xfrm>
              <a:off x="706711" y="4420337"/>
              <a:ext cx="3488400" cy="1054800"/>
              <a:chOff x="0" y="5804999"/>
              <a:chExt cx="3489435" cy="1053001"/>
            </a:xfrm>
          </p:grpSpPr>
          <p:pic>
            <p:nvPicPr>
              <p:cNvPr id="35" name="Picture 37">
                <a:extLst>
                  <a:ext uri="{FF2B5EF4-FFF2-40B4-BE49-F238E27FC236}">
                    <a16:creationId xmlns:a16="http://schemas.microsoft.com/office/drawing/2014/main" id="{44B2788A-28F0-49DD-9A3D-20C96DCC5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851F67B0-42CF-44A7-8B63-4F9FF3CDE25B}"/>
                  </a:ext>
                </a:extLst>
              </p:cNvPr>
              <p:cNvSpPr/>
              <p:nvPr/>
            </p:nvSpPr>
            <p:spPr>
              <a:xfrm>
                <a:off x="0" y="5804999"/>
                <a:ext cx="3489434" cy="1053001"/>
              </a:xfrm>
              <a:prstGeom prst="rect">
                <a:avLst/>
              </a:prstGeom>
            </p:spPr>
            <p:txBody>
              <a:bodyPr wrap="none">
                <a:noAutofit/>
              </a:bodyPr>
              <a:lstStyle/>
              <a:p>
                <a:r>
                  <a:rPr lang="en-US" sz="1600" b="1" dirty="0">
                    <a:solidFill>
                      <a:srgbClr val="E40138"/>
                    </a:solidFill>
                    <a:latin typeface="Arial" panose="020B0604020202020204" pitchFamily="34" charset="0"/>
                    <a:cs typeface="Arial" panose="020B0604020202020204" pitchFamily="34" charset="0"/>
                  </a:rPr>
                  <a:t>ARMY SECTION</a:t>
                </a:r>
              </a:p>
              <a:p>
                <a:endParaRPr lang="en-GB" b="1" dirty="0">
                  <a:latin typeface="Arial" panose="020B0604020202020204" pitchFamily="34" charset="0"/>
                  <a:cs typeface="Arial" panose="020B0604020202020204" pitchFamily="34" charset="0"/>
                </a:endParaRPr>
              </a:p>
              <a:p>
                <a:pPr algn="ctr"/>
                <a:r>
                  <a:rPr lang="en-US" b="1" dirty="0">
                    <a:solidFill>
                      <a:srgbClr val="FFFFFF"/>
                    </a:solidFill>
                    <a:latin typeface="Arial" panose="020B0604020202020204" pitchFamily="34" charset="0"/>
                    <a:cs typeface="Arial" panose="020B0604020202020204" pitchFamily="34" charset="0"/>
                  </a:rPr>
                  <a:t>Section Officer(s)</a:t>
                </a:r>
                <a:endParaRPr lang="en-GB" b="1" dirty="0">
                  <a:solidFill>
                    <a:srgbClr val="FFFFFF"/>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5259E7C6-6C2F-46BC-BDBC-9FD3986D8DC3}"/>
                </a:ext>
              </a:extLst>
            </p:cNvPr>
            <p:cNvGrpSpPr/>
            <p:nvPr/>
          </p:nvGrpSpPr>
          <p:grpSpPr>
            <a:xfrm>
              <a:off x="8005380" y="4420337"/>
              <a:ext cx="3488400" cy="1054800"/>
              <a:chOff x="8702566" y="5804999"/>
              <a:chExt cx="3489434" cy="1053001"/>
            </a:xfrm>
          </p:grpSpPr>
          <p:pic>
            <p:nvPicPr>
              <p:cNvPr id="33" name="Picture 37">
                <a:extLst>
                  <a:ext uri="{FF2B5EF4-FFF2-40B4-BE49-F238E27FC236}">
                    <a16:creationId xmlns:a16="http://schemas.microsoft.com/office/drawing/2014/main" id="{B6C96742-089A-4C00-9B62-B24D61FF5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566"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a:extLst>
                  <a:ext uri="{FF2B5EF4-FFF2-40B4-BE49-F238E27FC236}">
                    <a16:creationId xmlns:a16="http://schemas.microsoft.com/office/drawing/2014/main" id="{7437A0BF-EB53-472B-ADC2-DF2DC80D2154}"/>
                  </a:ext>
                </a:extLst>
              </p:cNvPr>
              <p:cNvSpPr/>
              <p:nvPr/>
            </p:nvSpPr>
            <p:spPr>
              <a:xfrm>
                <a:off x="8702566" y="5804999"/>
                <a:ext cx="3489434" cy="1053001"/>
              </a:xfrm>
              <a:prstGeom prst="rect">
                <a:avLst/>
              </a:prstGeom>
            </p:spPr>
            <p:txBody>
              <a:bodyPr wrap="square">
                <a:noAutofit/>
              </a:bodyPr>
              <a:lstStyle/>
              <a:p>
                <a:r>
                  <a:rPr lang="en-US" sz="1600" b="1" dirty="0">
                    <a:solidFill>
                      <a:srgbClr val="E40138"/>
                    </a:solidFill>
                    <a:latin typeface="Arial" panose="020B0604020202020204" pitchFamily="34" charset="0"/>
                    <a:cs typeface="Arial" panose="020B0604020202020204" pitchFamily="34" charset="0"/>
                  </a:rPr>
                  <a:t>ARMY SECTION</a:t>
                </a:r>
              </a:p>
              <a:p>
                <a:endParaRPr lang="en-GB" sz="1000" b="1" dirty="0">
                  <a:latin typeface="Arial" panose="020B0604020202020204" pitchFamily="34" charset="0"/>
                  <a:cs typeface="Arial" panose="020B0604020202020204" pitchFamily="34" charset="0"/>
                </a:endParaRPr>
              </a:p>
              <a:p>
                <a:pPr algn="ctr"/>
                <a:r>
                  <a:rPr lang="en-US" b="1" dirty="0">
                    <a:solidFill>
                      <a:srgbClr val="FFFFFF"/>
                    </a:solidFill>
                    <a:latin typeface="Arial" panose="020B0604020202020204" pitchFamily="34" charset="0"/>
                    <a:cs typeface="Arial" panose="020B0604020202020204" pitchFamily="34" charset="0"/>
                  </a:rPr>
                  <a:t>Non-uniformed Volunteer(s) (NUVs)</a:t>
                </a:r>
                <a:endParaRPr lang="en-GB" b="1" dirty="0">
                  <a:solidFill>
                    <a:srgbClr val="FFFFFF"/>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FF451304-1A79-4356-9017-532F3A5B481F}"/>
                </a:ext>
              </a:extLst>
            </p:cNvPr>
            <p:cNvGrpSpPr/>
            <p:nvPr/>
          </p:nvGrpSpPr>
          <p:grpSpPr>
            <a:xfrm>
              <a:off x="4351604" y="4420337"/>
              <a:ext cx="3488400" cy="1054800"/>
              <a:chOff x="4351283" y="5804999"/>
              <a:chExt cx="3489434" cy="1053001"/>
            </a:xfrm>
          </p:grpSpPr>
          <p:pic>
            <p:nvPicPr>
              <p:cNvPr id="31" name="Picture 37">
                <a:extLst>
                  <a:ext uri="{FF2B5EF4-FFF2-40B4-BE49-F238E27FC236}">
                    <a16:creationId xmlns:a16="http://schemas.microsoft.com/office/drawing/2014/main" id="{F303F896-0771-44F9-8E0E-246EFCC8F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283"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0229DC97-C1AC-434D-8381-BA5177357131}"/>
                  </a:ext>
                </a:extLst>
              </p:cNvPr>
              <p:cNvSpPr/>
              <p:nvPr/>
            </p:nvSpPr>
            <p:spPr>
              <a:xfrm>
                <a:off x="4351283" y="5804999"/>
                <a:ext cx="3489434" cy="1053001"/>
              </a:xfrm>
              <a:prstGeom prst="rect">
                <a:avLst/>
              </a:prstGeom>
            </p:spPr>
            <p:txBody>
              <a:bodyPr wrap="square">
                <a:noAutofit/>
              </a:bodyPr>
              <a:lstStyle/>
              <a:p>
                <a:r>
                  <a:rPr lang="en-US" sz="1600" b="1" dirty="0">
                    <a:solidFill>
                      <a:srgbClr val="E40138"/>
                    </a:solidFill>
                    <a:latin typeface="Arial" panose="020B0604020202020204" pitchFamily="34" charset="0"/>
                    <a:cs typeface="Arial" panose="020B0604020202020204" pitchFamily="34" charset="0"/>
                  </a:rPr>
                  <a:t>ARMY SECTION</a:t>
                </a:r>
              </a:p>
              <a:p>
                <a:endParaRPr lang="en-GB" sz="1000" b="1" dirty="0">
                  <a:latin typeface="Arial" panose="020B0604020202020204" pitchFamily="34" charset="0"/>
                  <a:cs typeface="Arial" panose="020B0604020202020204" pitchFamily="34" charset="0"/>
                </a:endParaRPr>
              </a:p>
              <a:p>
                <a:pPr algn="ctr"/>
                <a:r>
                  <a:rPr lang="en-US" b="1" dirty="0">
                    <a:solidFill>
                      <a:srgbClr val="FFFFFF"/>
                    </a:solidFill>
                    <a:latin typeface="Arial" panose="020B0604020202020204" pitchFamily="34" charset="0"/>
                    <a:cs typeface="Arial" panose="020B0604020202020204" pitchFamily="34" charset="0"/>
                  </a:rPr>
                  <a:t>Non-commissioned Officer(s) (NCOs)</a:t>
                </a:r>
                <a:endParaRPr lang="en-GB" b="1"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57139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3914D6E-6D34-4664-BD99-A0B42BE0C931}"/>
              </a:ext>
            </a:extLst>
          </p:cNvPr>
          <p:cNvSpPr>
            <a:spLocks noGrp="1"/>
          </p:cNvSpPr>
          <p:nvPr>
            <p:ph idx="1"/>
          </p:nvPr>
        </p:nvSpPr>
        <p:spPr>
          <a:xfrm>
            <a:off x="542494" y="1699668"/>
            <a:ext cx="11113212" cy="5158332"/>
          </a:xfrm>
        </p:spPr>
        <p:txBody>
          <a:bodyPr>
            <a:normAutofit fontScale="77500" lnSpcReduction="20000"/>
          </a:bodyPr>
          <a:lstStyle/>
          <a:p>
            <a:r>
              <a:rPr lang="en-GB" dirty="0"/>
              <a:t>Section Commander</a:t>
            </a:r>
          </a:p>
          <a:p>
            <a:pPr lvl="1" fontAlgn="base"/>
            <a:r>
              <a:rPr lang="en-GB" dirty="0"/>
              <a:t>Responsible for the Army Section</a:t>
            </a:r>
          </a:p>
          <a:p>
            <a:pPr lvl="1" fontAlgn="base"/>
            <a:r>
              <a:rPr lang="en-GB" dirty="0"/>
              <a:t>Leads planning and organising of training and events</a:t>
            </a:r>
          </a:p>
          <a:p>
            <a:pPr lvl="1" fontAlgn="base"/>
            <a:r>
              <a:rPr lang="en-GB" dirty="0"/>
              <a:t>Ensures that cadets are completing the training and testing required to move through the APC syllabus</a:t>
            </a:r>
          </a:p>
          <a:p>
            <a:pPr lvl="1" fontAlgn="base"/>
            <a:r>
              <a:rPr lang="en-GB" dirty="0"/>
              <a:t>Encourages cadets to attend courses when appropriate to enhance their leadership development</a:t>
            </a:r>
          </a:p>
          <a:p>
            <a:pPr lvl="1" fontAlgn="base"/>
            <a:r>
              <a:rPr lang="en-GB" dirty="0"/>
              <a:t>Deals with disciplinary matters when necessary.</a:t>
            </a:r>
          </a:p>
          <a:p>
            <a:pPr lvl="1" fontAlgn="base"/>
            <a:r>
              <a:rPr lang="en-GB" dirty="0"/>
              <a:t>Liaises with the Contingent Commander on wider Contingent and assurance matters</a:t>
            </a:r>
          </a:p>
          <a:p>
            <a:pPr lvl="1" fontAlgn="base"/>
            <a:r>
              <a:rPr lang="en-GB" dirty="0"/>
              <a:t>Ensures that adult instructors within the Section are up to date with mandatory training and testing</a:t>
            </a:r>
          </a:p>
          <a:p>
            <a:pPr lvl="1" fontAlgn="base"/>
            <a:r>
              <a:rPr lang="en-GB" dirty="0"/>
              <a:t>The Section Commander will be an officer, usually holding rank between Lieutenant and Major</a:t>
            </a:r>
            <a:endParaRPr lang="en-GB" sz="2800" dirty="0"/>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Section </a:t>
            </a:r>
          </a:p>
        </p:txBody>
      </p:sp>
    </p:spTree>
    <p:extLst>
      <p:ext uri="{BB962C8B-B14F-4D97-AF65-F5344CB8AC3E}">
        <p14:creationId xmlns:p14="http://schemas.microsoft.com/office/powerpoint/2010/main" val="2729141238"/>
      </p:ext>
    </p:extLst>
  </p:cSld>
  <p:clrMapOvr>
    <a:masterClrMapping/>
  </p:clrMapOvr>
</p:sld>
</file>

<file path=ppt/theme/theme1.xml><?xml version="1.0" encoding="utf-8"?>
<a:theme xmlns:a="http://schemas.openxmlformats.org/drawingml/2006/main" name="Army Cadets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my Cadets V3" id="{AC962FDC-B56B-40B5-8A7D-09162C5A4751}" vid="{69B11B24-5565-4C48-8CBD-A2981438BC8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Number xmlns="5b587354-aaca-46cd-a80e-2c9ccc8090a2">1022</Doc_x0020_Number>
    <Doc_x0020_type xmlns="5b587354-aaca-46cd-a80e-2c9ccc8090a2">PowerPoint</Doc_x0020_type>
    <Rev_x0020_No xmlns="5b587354-aaca-46cd-a80e-2c9ccc8090a2">1</Rev_x0020_No>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1790A3058DF49905773D4843EBD82" ma:contentTypeVersion="5" ma:contentTypeDescription="Create a new document." ma:contentTypeScope="" ma:versionID="487b0726d6197eb63ae06d643f569d92">
  <xsd:schema xmlns:xsd="http://www.w3.org/2001/XMLSchema" xmlns:xs="http://www.w3.org/2001/XMLSchema" xmlns:p="http://schemas.microsoft.com/office/2006/metadata/properties" xmlns:ns2="6b44ab4b-28b6-4256-af40-8b3282d6ea5a" xmlns:ns3="5b587354-aaca-46cd-a80e-2c9ccc8090a2" targetNamespace="http://schemas.microsoft.com/office/2006/metadata/properties" ma:root="true" ma:fieldsID="09c41927e239ac8f45b22477450a8604" ns2:_="" ns3:_="">
    <xsd:import namespace="6b44ab4b-28b6-4256-af40-8b3282d6ea5a"/>
    <xsd:import namespace="5b587354-aaca-46cd-a80e-2c9ccc8090a2"/>
    <xsd:element name="properties">
      <xsd:complexType>
        <xsd:sequence>
          <xsd:element name="documentManagement">
            <xsd:complexType>
              <xsd:all>
                <xsd:element ref="ns2:SharedWithUsers" minOccurs="0"/>
                <xsd:element ref="ns3:Doc_x0020_type" minOccurs="0"/>
                <xsd:element ref="ns3:Doc_x0020_Number" minOccurs="0"/>
                <xsd:element ref="ns3:Rev_x0020_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4ab4b-28b6-4256-af40-8b3282d6ea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587354-aaca-46cd-a80e-2c9ccc8090a2" elementFormDefault="qualified">
    <xsd:import namespace="http://schemas.microsoft.com/office/2006/documentManagement/types"/>
    <xsd:import namespace="http://schemas.microsoft.com/office/infopath/2007/PartnerControls"/>
    <xsd:element name="Doc_x0020_type" ma:index="9" nillable="true" ma:displayName="Doc type" ma:default="TPS" ma:internalName="Doc_x0020_type">
      <xsd:simpleType>
        <xsd:restriction base="dms:Unknown">
          <xsd:enumeration value="TPS"/>
          <xsd:enumeration value="Manual"/>
          <xsd:enumeration value="L Spec"/>
          <xsd:enumeration value="Lesson Plan"/>
          <xsd:enumeration value="A Spec"/>
          <xsd:enumeration value="PowerPoint"/>
          <xsd:enumeration value="Resource"/>
        </xsd:restriction>
      </xsd:simpleType>
    </xsd:element>
    <xsd:element name="Doc_x0020_Number" ma:index="11" nillable="true" ma:displayName="Doc Number" ma:decimals="0" ma:default="999999" ma:internalName="Doc_x0020_Number">
      <xsd:simpleType>
        <xsd:restriction base="dms:Number">
          <xsd:maxInclusive value="999999"/>
          <xsd:minInclusive value="0"/>
        </xsd:restriction>
      </xsd:simpleType>
    </xsd:element>
    <xsd:element name="Rev_x0020_No" ma:index="12" nillable="true" ma:displayName="Rev No" ma:decimals="0" ma:internalName="Rev_x0020_No">
      <xsd:simpleType>
        <xsd:restriction base="dms:Number">
          <xsd:maxInclusive value="999999"/>
          <xsd:minInclusive value="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0"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6A8DA2-FD2D-4308-B772-88EA817760A6}">
  <ds:schemaRefs>
    <ds:schemaRef ds:uri="http://www.w3.org/XML/1998/namespace"/>
    <ds:schemaRef ds:uri="http://schemas.microsoft.com/office/infopath/2007/PartnerControls"/>
    <ds:schemaRef ds:uri="http://schemas.microsoft.com/office/2006/documentManagement/types"/>
    <ds:schemaRef ds:uri="http://purl.org/dc/elements/1.1/"/>
    <ds:schemaRef ds:uri="6b44ab4b-28b6-4256-af40-8b3282d6ea5a"/>
    <ds:schemaRef ds:uri="5b587354-aaca-46cd-a80e-2c9ccc8090a2"/>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78C1E26-58E1-4486-883B-0D9A80719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4ab4b-28b6-4256-af40-8b3282d6ea5a"/>
    <ds:schemaRef ds:uri="5b587354-aaca-46cd-a80e-2c9ccc8090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0657A4-7531-4903-B5EB-1E9CAD8F71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Army Cadets V3</Template>
  <TotalTime>179</TotalTime>
  <Words>722</Words>
  <Application>Microsoft Office PowerPoint</Application>
  <PresentationFormat>Widescreen</PresentationFormat>
  <Paragraphs>118</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Army Cadets V3</vt:lpstr>
      <vt:lpstr>CCF Contingent and Section Structure</vt:lpstr>
      <vt:lpstr>Introduction</vt:lpstr>
      <vt:lpstr>The CCF</vt:lpstr>
      <vt:lpstr>The CCF Contingent</vt:lpstr>
      <vt:lpstr>Key Appointments in the Contingent </vt:lpstr>
      <vt:lpstr>Key Appointments in the Contingent </vt:lpstr>
      <vt:lpstr>Any Questions?</vt:lpstr>
      <vt:lpstr>The CCF Section</vt:lpstr>
      <vt:lpstr>Key Appointments in the Section </vt:lpstr>
      <vt:lpstr>Key Appointments in the Section </vt:lpstr>
      <vt:lpstr>Key Appointments in the Section </vt:lpstr>
      <vt:lpstr>Key Appointments in the Section </vt:lpstr>
      <vt:lpstr>Any Questions?</vt:lpstr>
      <vt:lpstr>Consolidation</vt:lpstr>
      <vt:lpstr>Final Confirmation</vt:lpstr>
      <vt:lpstr>Final Confirmation</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Military Knowledge</dc:title>
  <dc:subject>MK</dc:subject>
  <dc:creator>Morris, David Contractor (RC-Cdts-CTC-SquadInstr10)</dc:creator>
  <cp:lastModifiedBy>Ed Heathcote</cp:lastModifiedBy>
  <cp:revision>14</cp:revision>
  <dcterms:created xsi:type="dcterms:W3CDTF">2020-05-27T07:31:32Z</dcterms:created>
  <dcterms:modified xsi:type="dcterms:W3CDTF">2024-09-26T17:32:57Z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ubject Category">
    <vt:lpwstr>7;#Cadet Forces|481afdeb-ad7e-4000-964e-5e51f8622026</vt:lpwstr>
  </property>
  <property fmtid="{D5CDD505-2E9C-101B-9397-08002B2CF9AE}" pid="3" name="Subject Keywords">
    <vt:lpwstr>8;#Cadet Forces|5f2d7bd3-d404-459c-abcf-e53a1bed84ec;#17;#Cadets policy|fffda202-36ba-486e-ba0c-835191d91908</vt:lpwstr>
  </property>
  <property fmtid="{D5CDD505-2E9C-101B-9397-08002B2CF9AE}" pid="4" name="ContentTypeId">
    <vt:lpwstr>0x01010052B1790A3058DF49905773D4843EBD82</vt:lpwstr>
  </property>
  <property fmtid="{D5CDD505-2E9C-101B-9397-08002B2CF9AE}" pid="5" name="Business Owner">
    <vt:lpwstr>10;#Army|4a8c965d-cc53-44ab-89f2-c6302adfc95c</vt:lpwstr>
  </property>
  <property fmtid="{D5CDD505-2E9C-101B-9397-08002B2CF9AE}" pid="6" name="fileplanid">
    <vt:lpwstr>9;#04 Deliver the Unit's objectives|954cf193-6423-4137-9b07-8b4f402d8d43</vt:lpwstr>
  </property>
  <property fmtid="{D5CDD505-2E9C-101B-9397-08002B2CF9AE}" pid="7" name="TaxKeyword">
    <vt:lpwstr/>
  </property>
</Properties>
</file>