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4" r:id="rId4"/>
    <p:sldId id="266" r:id="rId5"/>
    <p:sldId id="269" r:id="rId6"/>
    <p:sldId id="262" r:id="rId7"/>
    <p:sldId id="263" r:id="rId8"/>
    <p:sldId id="267" r:id="rId9"/>
    <p:sldId id="268" r:id="rId10"/>
    <p:sldId id="258" r:id="rId11"/>
    <p:sldId id="259" r:id="rId12"/>
    <p:sldId id="257" r:id="rId13"/>
    <p:sldId id="26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63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1611B0-CB1B-4A8C-9B5F-312CCB4E752C}" type="doc">
      <dgm:prSet loTypeId="urn:microsoft.com/office/officeart/2005/8/layout/radial1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D5C2E93-55F4-4927-B084-0D40F6FAF288}">
      <dgm:prSet phldrT="[Text]"/>
      <dgm:spPr/>
      <dgm:t>
        <a:bodyPr/>
        <a:lstStyle/>
        <a:p>
          <a:r>
            <a:rPr lang="en-US" b="1" dirty="0" err="1" smtClean="0"/>
            <a:t>Mathilde</a:t>
          </a:r>
          <a:r>
            <a:rPr lang="en-US" b="1" dirty="0" smtClean="0"/>
            <a:t>. </a:t>
          </a:r>
          <a:r>
            <a:rPr lang="en-US" b="1" dirty="0" err="1" smtClean="0"/>
            <a:t>Loisel</a:t>
          </a:r>
          <a:endParaRPr lang="en-US" b="1" dirty="0"/>
        </a:p>
      </dgm:t>
    </dgm:pt>
    <dgm:pt modelId="{4691365C-10A0-4FEC-9BAD-2C2220F5EFCD}" type="parTrans" cxnId="{9794F78B-FBD0-4329-8184-9B771BD849B2}">
      <dgm:prSet/>
      <dgm:spPr/>
      <dgm:t>
        <a:bodyPr/>
        <a:lstStyle/>
        <a:p>
          <a:endParaRPr lang="en-US"/>
        </a:p>
      </dgm:t>
    </dgm:pt>
    <dgm:pt modelId="{3D2DF5B0-33A3-4367-97CF-94C4148630CD}" type="sibTrans" cxnId="{9794F78B-FBD0-4329-8184-9B771BD849B2}">
      <dgm:prSet/>
      <dgm:spPr/>
      <dgm:t>
        <a:bodyPr/>
        <a:lstStyle/>
        <a:p>
          <a:endParaRPr lang="en-US"/>
        </a:p>
      </dgm:t>
    </dgm:pt>
    <dgm:pt modelId="{5C39F737-DC3D-41A7-9B32-8F6974763C6A}">
      <dgm:prSet phldrT="[Text]" custT="1"/>
      <dgm:spPr/>
      <dgm:t>
        <a:bodyPr/>
        <a:lstStyle/>
        <a:p>
          <a:r>
            <a:rPr lang="en-US" sz="1600" b="1" dirty="0" smtClean="0"/>
            <a:t>pretty, charming</a:t>
          </a:r>
          <a:endParaRPr lang="en-US" sz="1600" b="1" dirty="0"/>
        </a:p>
      </dgm:t>
    </dgm:pt>
    <dgm:pt modelId="{54C64DAF-C0D3-4F97-8B2A-86F713E335A5}" type="parTrans" cxnId="{6B46516D-5D2D-4DD1-8AE7-EC79C87C5FAB}">
      <dgm:prSet/>
      <dgm:spPr/>
      <dgm:t>
        <a:bodyPr/>
        <a:lstStyle/>
        <a:p>
          <a:endParaRPr lang="en-US"/>
        </a:p>
      </dgm:t>
    </dgm:pt>
    <dgm:pt modelId="{E26F2D91-2996-4048-B637-E5F28F2FA432}" type="sibTrans" cxnId="{6B46516D-5D2D-4DD1-8AE7-EC79C87C5FAB}">
      <dgm:prSet/>
      <dgm:spPr/>
      <dgm:t>
        <a:bodyPr/>
        <a:lstStyle/>
        <a:p>
          <a:endParaRPr lang="en-US"/>
        </a:p>
      </dgm:t>
    </dgm:pt>
    <dgm:pt modelId="{34238034-B152-426E-AA06-BAF81EDCB655}">
      <dgm:prSet phldrT="[Text]"/>
      <dgm:spPr/>
      <dgm:t>
        <a:bodyPr/>
        <a:lstStyle/>
        <a:p>
          <a:r>
            <a:rPr lang="en-US" b="1" dirty="0" smtClean="0"/>
            <a:t>A complex and dynamic character</a:t>
          </a:r>
          <a:endParaRPr lang="en-US" b="1" dirty="0"/>
        </a:p>
      </dgm:t>
    </dgm:pt>
    <dgm:pt modelId="{A1E02ECD-AE00-48AB-89E8-D768DCD4ADF1}" type="parTrans" cxnId="{F095D3CB-42B0-47D6-8F65-9ABB64A37612}">
      <dgm:prSet/>
      <dgm:spPr/>
      <dgm:t>
        <a:bodyPr/>
        <a:lstStyle/>
        <a:p>
          <a:endParaRPr lang="en-US"/>
        </a:p>
      </dgm:t>
    </dgm:pt>
    <dgm:pt modelId="{ED9467E9-9952-4897-A527-07E6C84A5406}" type="sibTrans" cxnId="{F095D3CB-42B0-47D6-8F65-9ABB64A37612}">
      <dgm:prSet/>
      <dgm:spPr/>
      <dgm:t>
        <a:bodyPr/>
        <a:lstStyle/>
        <a:p>
          <a:endParaRPr lang="en-US"/>
        </a:p>
      </dgm:t>
    </dgm:pt>
    <dgm:pt modelId="{88C7B910-4D63-4EF0-B6C3-3AE3C8FCDAFF}">
      <dgm:prSet phldrT="[Tex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sz="1600" b="1" dirty="0" smtClean="0"/>
            <a:t>Unhappy, unable to accept her life condition; Daydreamed</a:t>
          </a:r>
          <a:endParaRPr lang="en-US" sz="1600" b="1" dirty="0"/>
        </a:p>
      </dgm:t>
    </dgm:pt>
    <dgm:pt modelId="{D3C8B511-54E1-4A89-9E76-6C3E89A12607}" type="parTrans" cxnId="{A9C283CE-09BC-4887-B777-F8D85D6F7B9F}">
      <dgm:prSet/>
      <dgm:spPr/>
      <dgm:t>
        <a:bodyPr/>
        <a:lstStyle/>
        <a:p>
          <a:endParaRPr lang="en-US"/>
        </a:p>
      </dgm:t>
    </dgm:pt>
    <dgm:pt modelId="{B73019F3-8B3E-49F7-9B0D-5906ABD1392E}" type="sibTrans" cxnId="{A9C283CE-09BC-4887-B777-F8D85D6F7B9F}">
      <dgm:prSet/>
      <dgm:spPr/>
      <dgm:t>
        <a:bodyPr/>
        <a:lstStyle/>
        <a:p>
          <a:endParaRPr lang="en-US"/>
        </a:p>
      </dgm:t>
    </dgm:pt>
    <dgm:pt modelId="{6510C0A2-FACD-4CD3-8D61-4C783B40F1E1}">
      <dgm:prSet phldrT="[Text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n-US" sz="1600" b="1" dirty="0" smtClean="0"/>
            <a:t>Married to a minor clerk, M. </a:t>
          </a:r>
          <a:r>
            <a:rPr lang="en-US" sz="1600" b="1" dirty="0" err="1" smtClean="0"/>
            <a:t>Loisel</a:t>
          </a:r>
          <a:r>
            <a:rPr lang="en-US" sz="1600" b="1" dirty="0" smtClean="0"/>
            <a:t>;</a:t>
          </a:r>
        </a:p>
        <a:p>
          <a:r>
            <a:rPr lang="en-US" sz="1600" b="1" dirty="0" smtClean="0"/>
            <a:t>Middle class</a:t>
          </a:r>
          <a:endParaRPr lang="en-US" sz="1600" b="1" dirty="0"/>
        </a:p>
      </dgm:t>
    </dgm:pt>
    <dgm:pt modelId="{288DCEB3-2973-4185-809B-504C6D1549BB}" type="parTrans" cxnId="{4648D926-6D72-4B29-9EF4-FAA73C4D458C}">
      <dgm:prSet/>
      <dgm:spPr/>
      <dgm:t>
        <a:bodyPr/>
        <a:lstStyle/>
        <a:p>
          <a:endParaRPr lang="en-US"/>
        </a:p>
      </dgm:t>
    </dgm:pt>
    <dgm:pt modelId="{A7389F89-1C86-4350-858E-29B2CCB12CEC}" type="sibTrans" cxnId="{4648D926-6D72-4B29-9EF4-FAA73C4D458C}">
      <dgm:prSet/>
      <dgm:spPr/>
      <dgm:t>
        <a:bodyPr/>
        <a:lstStyle/>
        <a:p>
          <a:endParaRPr lang="en-US"/>
        </a:p>
      </dgm:t>
    </dgm:pt>
    <dgm:pt modelId="{E515A407-2EB8-4E48-B853-315213BB6837}">
      <dgm:prSet phldrT="[Text]" custT="1"/>
      <dgm:spPr>
        <a:solidFill>
          <a:srgbClr val="660066"/>
        </a:solidFill>
      </dgm:spPr>
      <dgm:t>
        <a:bodyPr/>
        <a:lstStyle/>
        <a:p>
          <a:r>
            <a:rPr lang="en-US" sz="1600" b="1" dirty="0" smtClean="0"/>
            <a:t>10 years later:</a:t>
          </a:r>
        </a:p>
        <a:p>
          <a:r>
            <a:rPr lang="en-US" sz="1600" b="1" dirty="0" smtClean="0"/>
            <a:t>Hard-working --doing heavy housework, changed perception</a:t>
          </a:r>
        </a:p>
        <a:p>
          <a:r>
            <a:rPr lang="en-US" sz="1600" b="1" dirty="0" smtClean="0"/>
            <a:t>Dressed like a peasant</a:t>
          </a:r>
        </a:p>
        <a:p>
          <a:r>
            <a:rPr lang="en-US" sz="1600" b="1" dirty="0" smtClean="0"/>
            <a:t>Aged quickly, heavy, rough, harsh, hair untended, skirt askew</a:t>
          </a:r>
        </a:p>
      </dgm:t>
    </dgm:pt>
    <dgm:pt modelId="{874C67F0-6528-4FBB-9977-69D87446FF09}" type="parTrans" cxnId="{1F1E1416-A054-49E9-8168-E55F6E7957D2}">
      <dgm:prSet/>
      <dgm:spPr/>
      <dgm:t>
        <a:bodyPr/>
        <a:lstStyle/>
        <a:p>
          <a:endParaRPr lang="en-US"/>
        </a:p>
      </dgm:t>
    </dgm:pt>
    <dgm:pt modelId="{2486EB29-E139-446E-828F-A3B82CF1B069}" type="sibTrans" cxnId="{1F1E1416-A054-49E9-8168-E55F6E7957D2}">
      <dgm:prSet/>
      <dgm:spPr/>
      <dgm:t>
        <a:bodyPr/>
        <a:lstStyle/>
        <a:p>
          <a:endParaRPr lang="en-US"/>
        </a:p>
      </dgm:t>
    </dgm:pt>
    <dgm:pt modelId="{6D4E0A80-D1DB-4A6D-A8E1-5E5E40DA90DD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1600" b="1" dirty="0" smtClean="0"/>
            <a:t>Selfish, Spoiled, never does the housework</a:t>
          </a:r>
          <a:endParaRPr lang="en-US" sz="1600" b="1" dirty="0"/>
        </a:p>
      </dgm:t>
    </dgm:pt>
    <dgm:pt modelId="{C169B429-696B-4CBA-8933-F04EFE2C1175}" type="parTrans" cxnId="{4135A60C-C5D2-4880-9742-D6016191C6F8}">
      <dgm:prSet/>
      <dgm:spPr/>
      <dgm:t>
        <a:bodyPr/>
        <a:lstStyle/>
        <a:p>
          <a:endParaRPr lang="en-US"/>
        </a:p>
      </dgm:t>
    </dgm:pt>
    <dgm:pt modelId="{A6E3E175-093C-47BD-97E8-EA2D4C08887A}" type="sibTrans" cxnId="{4135A60C-C5D2-4880-9742-D6016191C6F8}">
      <dgm:prSet/>
      <dgm:spPr/>
      <dgm:t>
        <a:bodyPr/>
        <a:lstStyle/>
        <a:p>
          <a:endParaRPr lang="en-US"/>
        </a:p>
      </dgm:t>
    </dgm:pt>
    <dgm:pt modelId="{9F3FB547-84F6-40E2-ACAE-D83A4A8CD102}" type="pres">
      <dgm:prSet presAssocID="{F41611B0-CB1B-4A8C-9B5F-312CCB4E752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2C75A96-B4CD-4CDA-AD80-44CCA751E25A}" type="pres">
      <dgm:prSet presAssocID="{7D5C2E93-55F4-4927-B084-0D40F6FAF288}" presName="centerShape" presStyleLbl="node0" presStyleIdx="0" presStyleCnt="1"/>
      <dgm:spPr/>
      <dgm:t>
        <a:bodyPr/>
        <a:lstStyle/>
        <a:p>
          <a:endParaRPr lang="en-US"/>
        </a:p>
      </dgm:t>
    </dgm:pt>
    <dgm:pt modelId="{2C677FFD-451A-4E56-B728-4E034A1C023B}" type="pres">
      <dgm:prSet presAssocID="{54C64DAF-C0D3-4F97-8B2A-86F713E335A5}" presName="Name9" presStyleLbl="parChTrans1D2" presStyleIdx="0" presStyleCnt="6"/>
      <dgm:spPr/>
      <dgm:t>
        <a:bodyPr/>
        <a:lstStyle/>
        <a:p>
          <a:endParaRPr lang="en-US"/>
        </a:p>
      </dgm:t>
    </dgm:pt>
    <dgm:pt modelId="{200E7BA0-7ECD-4160-915A-111296872636}" type="pres">
      <dgm:prSet presAssocID="{54C64DAF-C0D3-4F97-8B2A-86F713E335A5}" presName="connTx" presStyleLbl="parChTrans1D2" presStyleIdx="0" presStyleCnt="6"/>
      <dgm:spPr/>
      <dgm:t>
        <a:bodyPr/>
        <a:lstStyle/>
        <a:p>
          <a:endParaRPr lang="en-US"/>
        </a:p>
      </dgm:t>
    </dgm:pt>
    <dgm:pt modelId="{0DD45B6B-86BC-4837-93AA-89FC5870541E}" type="pres">
      <dgm:prSet presAssocID="{5C39F737-DC3D-41A7-9B32-8F6974763C6A}" presName="node" presStyleLbl="node1" presStyleIdx="0" presStyleCnt="6" custScaleX="125502" custScaleY="1099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94BEE2-C6E2-402E-827B-6A21604D72D9}" type="pres">
      <dgm:prSet presAssocID="{A1E02ECD-AE00-48AB-89E8-D768DCD4ADF1}" presName="Name9" presStyleLbl="parChTrans1D2" presStyleIdx="1" presStyleCnt="6"/>
      <dgm:spPr/>
      <dgm:t>
        <a:bodyPr/>
        <a:lstStyle/>
        <a:p>
          <a:endParaRPr lang="en-US"/>
        </a:p>
      </dgm:t>
    </dgm:pt>
    <dgm:pt modelId="{036DF865-8A2B-4C4C-AB86-EF9DE42920C4}" type="pres">
      <dgm:prSet presAssocID="{A1E02ECD-AE00-48AB-89E8-D768DCD4ADF1}" presName="connTx" presStyleLbl="parChTrans1D2" presStyleIdx="1" presStyleCnt="6"/>
      <dgm:spPr/>
      <dgm:t>
        <a:bodyPr/>
        <a:lstStyle/>
        <a:p>
          <a:endParaRPr lang="en-US"/>
        </a:p>
      </dgm:t>
    </dgm:pt>
    <dgm:pt modelId="{C094231C-B126-4AC7-8124-6962BBCA18D0}" type="pres">
      <dgm:prSet presAssocID="{34238034-B152-426E-AA06-BAF81EDCB655}" presName="node" presStyleLbl="node1" presStyleIdx="1" presStyleCnt="6" custRadScaleRad="113037" custRadScaleInc="-343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63CD85-9BCC-481A-A489-3D57D945CEF8}" type="pres">
      <dgm:prSet presAssocID="{874C67F0-6528-4FBB-9977-69D87446FF09}" presName="Name9" presStyleLbl="parChTrans1D2" presStyleIdx="2" presStyleCnt="6"/>
      <dgm:spPr/>
      <dgm:t>
        <a:bodyPr/>
        <a:lstStyle/>
        <a:p>
          <a:endParaRPr lang="en-US"/>
        </a:p>
      </dgm:t>
    </dgm:pt>
    <dgm:pt modelId="{7C5CE9BC-963E-4A4F-934C-7EF0A35F2C4B}" type="pres">
      <dgm:prSet presAssocID="{874C67F0-6528-4FBB-9977-69D87446FF09}" presName="connTx" presStyleLbl="parChTrans1D2" presStyleIdx="2" presStyleCnt="6"/>
      <dgm:spPr/>
      <dgm:t>
        <a:bodyPr/>
        <a:lstStyle/>
        <a:p>
          <a:endParaRPr lang="en-US"/>
        </a:p>
      </dgm:t>
    </dgm:pt>
    <dgm:pt modelId="{AB3B8750-4765-467D-9911-9DE39A091F57}" type="pres">
      <dgm:prSet presAssocID="{E515A407-2EB8-4E48-B853-315213BB6837}" presName="node" presStyleLbl="node1" presStyleIdx="2" presStyleCnt="6" custScaleX="192693" custScaleY="190406" custRadScaleRad="143553" custRadScaleInc="-452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4B8C74-89FE-4518-8746-2C3F505802B1}" type="pres">
      <dgm:prSet presAssocID="{D3C8B511-54E1-4A89-9E76-6C3E89A12607}" presName="Name9" presStyleLbl="parChTrans1D2" presStyleIdx="3" presStyleCnt="6"/>
      <dgm:spPr/>
      <dgm:t>
        <a:bodyPr/>
        <a:lstStyle/>
        <a:p>
          <a:endParaRPr lang="en-US"/>
        </a:p>
      </dgm:t>
    </dgm:pt>
    <dgm:pt modelId="{F0D1B1F1-010E-40D1-82A5-EB45F0136D91}" type="pres">
      <dgm:prSet presAssocID="{D3C8B511-54E1-4A89-9E76-6C3E89A12607}" presName="connTx" presStyleLbl="parChTrans1D2" presStyleIdx="3" presStyleCnt="6"/>
      <dgm:spPr/>
      <dgm:t>
        <a:bodyPr/>
        <a:lstStyle/>
        <a:p>
          <a:endParaRPr lang="en-US"/>
        </a:p>
      </dgm:t>
    </dgm:pt>
    <dgm:pt modelId="{D1B62E33-1FAB-4941-A13E-26AE55C0C75E}" type="pres">
      <dgm:prSet presAssocID="{88C7B910-4D63-4EF0-B6C3-3AE3C8FCDAFF}" presName="node" presStyleLbl="node1" presStyleIdx="3" presStyleCnt="6" custScaleX="130258" custScaleY="121898" custRadScaleRad="130921" custRadScaleInc="4094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5A5FFB-CE74-4093-BC02-A227DC592F28}" type="pres">
      <dgm:prSet presAssocID="{288DCEB3-2973-4185-809B-504C6D1549BB}" presName="Name9" presStyleLbl="parChTrans1D2" presStyleIdx="4" presStyleCnt="6"/>
      <dgm:spPr/>
      <dgm:t>
        <a:bodyPr/>
        <a:lstStyle/>
        <a:p>
          <a:endParaRPr lang="en-US"/>
        </a:p>
      </dgm:t>
    </dgm:pt>
    <dgm:pt modelId="{22B6BA7C-8B8D-4AA5-80C7-A1E10F37991F}" type="pres">
      <dgm:prSet presAssocID="{288DCEB3-2973-4185-809B-504C6D1549BB}" presName="connTx" presStyleLbl="parChTrans1D2" presStyleIdx="4" presStyleCnt="6"/>
      <dgm:spPr/>
      <dgm:t>
        <a:bodyPr/>
        <a:lstStyle/>
        <a:p>
          <a:endParaRPr lang="en-US"/>
        </a:p>
      </dgm:t>
    </dgm:pt>
    <dgm:pt modelId="{ADD08F7B-CF09-4498-9C1C-49C712473735}" type="pres">
      <dgm:prSet presAssocID="{6510C0A2-FACD-4CD3-8D61-4C783B40F1E1}" presName="node" presStyleLbl="node1" presStyleIdx="4" presStyleCnt="6" custScaleX="146484" custScaleY="124206" custRadScaleRad="127428" custRadScaleInc="354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ED85AF-C7E7-4EA9-A666-D736C39B5467}" type="pres">
      <dgm:prSet presAssocID="{C169B429-696B-4CBA-8933-F04EFE2C1175}" presName="Name9" presStyleLbl="parChTrans1D2" presStyleIdx="5" presStyleCnt="6"/>
      <dgm:spPr/>
      <dgm:t>
        <a:bodyPr/>
        <a:lstStyle/>
        <a:p>
          <a:endParaRPr lang="en-US"/>
        </a:p>
      </dgm:t>
    </dgm:pt>
    <dgm:pt modelId="{D3A8C4E0-F34B-4316-BB49-F674F9A23840}" type="pres">
      <dgm:prSet presAssocID="{C169B429-696B-4CBA-8933-F04EFE2C1175}" presName="connTx" presStyleLbl="parChTrans1D2" presStyleIdx="5" presStyleCnt="6"/>
      <dgm:spPr/>
      <dgm:t>
        <a:bodyPr/>
        <a:lstStyle/>
        <a:p>
          <a:endParaRPr lang="en-US"/>
        </a:p>
      </dgm:t>
    </dgm:pt>
    <dgm:pt modelId="{E1988E2D-FC83-4F2F-BFCD-C7D8E9DC8463}" type="pres">
      <dgm:prSet presAssocID="{6D4E0A80-D1DB-4A6D-A8E1-5E5E40DA90DD}" presName="node" presStyleLbl="node1" presStyleIdx="5" presStyleCnt="6" custScaleX="153500" custScaleY="94021" custRadScaleRad="93122" custRadScaleInc="-3805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190314-7C48-41BD-9013-6A05116B2AEC}" type="presOf" srcId="{7D5C2E93-55F4-4927-B084-0D40F6FAF288}" destId="{92C75A96-B4CD-4CDA-AD80-44CCA751E25A}" srcOrd="0" destOrd="0" presId="urn:microsoft.com/office/officeart/2005/8/layout/radial1"/>
    <dgm:cxn modelId="{EC15BD99-3AAD-42FB-8FA7-D4197B01F5DD}" type="presOf" srcId="{C169B429-696B-4CBA-8933-F04EFE2C1175}" destId="{4AED85AF-C7E7-4EA9-A666-D736C39B5467}" srcOrd="0" destOrd="0" presId="urn:microsoft.com/office/officeart/2005/8/layout/radial1"/>
    <dgm:cxn modelId="{9794F78B-FBD0-4329-8184-9B771BD849B2}" srcId="{F41611B0-CB1B-4A8C-9B5F-312CCB4E752C}" destId="{7D5C2E93-55F4-4927-B084-0D40F6FAF288}" srcOrd="0" destOrd="0" parTransId="{4691365C-10A0-4FEC-9BAD-2C2220F5EFCD}" sibTransId="{3D2DF5B0-33A3-4367-97CF-94C4148630CD}"/>
    <dgm:cxn modelId="{F9695B9E-7950-46DC-9613-CD6653FE1B85}" type="presOf" srcId="{54C64DAF-C0D3-4F97-8B2A-86F713E335A5}" destId="{200E7BA0-7ECD-4160-915A-111296872636}" srcOrd="1" destOrd="0" presId="urn:microsoft.com/office/officeart/2005/8/layout/radial1"/>
    <dgm:cxn modelId="{8CADF87D-DAEC-48BB-AABA-F540684C9B07}" type="presOf" srcId="{874C67F0-6528-4FBB-9977-69D87446FF09}" destId="{7C5CE9BC-963E-4A4F-934C-7EF0A35F2C4B}" srcOrd="1" destOrd="0" presId="urn:microsoft.com/office/officeart/2005/8/layout/radial1"/>
    <dgm:cxn modelId="{306898B4-B006-4DE7-A521-2939A6BC7D74}" type="presOf" srcId="{5C39F737-DC3D-41A7-9B32-8F6974763C6A}" destId="{0DD45B6B-86BC-4837-93AA-89FC5870541E}" srcOrd="0" destOrd="0" presId="urn:microsoft.com/office/officeart/2005/8/layout/radial1"/>
    <dgm:cxn modelId="{670B94FE-0BD9-4B70-B7CA-D69559F01CED}" type="presOf" srcId="{D3C8B511-54E1-4A89-9E76-6C3E89A12607}" destId="{F0D1B1F1-010E-40D1-82A5-EB45F0136D91}" srcOrd="1" destOrd="0" presId="urn:microsoft.com/office/officeart/2005/8/layout/radial1"/>
    <dgm:cxn modelId="{853DE41F-0AAA-4136-A18F-AB443F55EDD6}" type="presOf" srcId="{C169B429-696B-4CBA-8933-F04EFE2C1175}" destId="{D3A8C4E0-F34B-4316-BB49-F674F9A23840}" srcOrd="1" destOrd="0" presId="urn:microsoft.com/office/officeart/2005/8/layout/radial1"/>
    <dgm:cxn modelId="{172E4F75-1E11-4C7C-9539-00694A26CA12}" type="presOf" srcId="{E515A407-2EB8-4E48-B853-315213BB6837}" destId="{AB3B8750-4765-467D-9911-9DE39A091F57}" srcOrd="0" destOrd="0" presId="urn:microsoft.com/office/officeart/2005/8/layout/radial1"/>
    <dgm:cxn modelId="{D9F9A892-31E0-4BE0-93FA-C087B94C2C29}" type="presOf" srcId="{A1E02ECD-AE00-48AB-89E8-D768DCD4ADF1}" destId="{3694BEE2-C6E2-402E-827B-6A21604D72D9}" srcOrd="0" destOrd="0" presId="urn:microsoft.com/office/officeart/2005/8/layout/radial1"/>
    <dgm:cxn modelId="{4135A60C-C5D2-4880-9742-D6016191C6F8}" srcId="{7D5C2E93-55F4-4927-B084-0D40F6FAF288}" destId="{6D4E0A80-D1DB-4A6D-A8E1-5E5E40DA90DD}" srcOrd="5" destOrd="0" parTransId="{C169B429-696B-4CBA-8933-F04EFE2C1175}" sibTransId="{A6E3E175-093C-47BD-97E8-EA2D4C08887A}"/>
    <dgm:cxn modelId="{6B46516D-5D2D-4DD1-8AE7-EC79C87C5FAB}" srcId="{7D5C2E93-55F4-4927-B084-0D40F6FAF288}" destId="{5C39F737-DC3D-41A7-9B32-8F6974763C6A}" srcOrd="0" destOrd="0" parTransId="{54C64DAF-C0D3-4F97-8B2A-86F713E335A5}" sibTransId="{E26F2D91-2996-4048-B637-E5F28F2FA432}"/>
    <dgm:cxn modelId="{A9C283CE-09BC-4887-B777-F8D85D6F7B9F}" srcId="{7D5C2E93-55F4-4927-B084-0D40F6FAF288}" destId="{88C7B910-4D63-4EF0-B6C3-3AE3C8FCDAFF}" srcOrd="3" destOrd="0" parTransId="{D3C8B511-54E1-4A89-9E76-6C3E89A12607}" sibTransId="{B73019F3-8B3E-49F7-9B0D-5906ABD1392E}"/>
    <dgm:cxn modelId="{2E643880-A409-4B7B-A241-94FF837417BB}" type="presOf" srcId="{F41611B0-CB1B-4A8C-9B5F-312CCB4E752C}" destId="{9F3FB547-84F6-40E2-ACAE-D83A4A8CD102}" srcOrd="0" destOrd="0" presId="urn:microsoft.com/office/officeart/2005/8/layout/radial1"/>
    <dgm:cxn modelId="{1398EA89-4317-485C-833B-FA83536F88CB}" type="presOf" srcId="{874C67F0-6528-4FBB-9977-69D87446FF09}" destId="{D763CD85-9BCC-481A-A489-3D57D945CEF8}" srcOrd="0" destOrd="0" presId="urn:microsoft.com/office/officeart/2005/8/layout/radial1"/>
    <dgm:cxn modelId="{F317F1D9-BC3C-498C-A875-E33B92C424DE}" type="presOf" srcId="{54C64DAF-C0D3-4F97-8B2A-86F713E335A5}" destId="{2C677FFD-451A-4E56-B728-4E034A1C023B}" srcOrd="0" destOrd="0" presId="urn:microsoft.com/office/officeart/2005/8/layout/radial1"/>
    <dgm:cxn modelId="{F095D3CB-42B0-47D6-8F65-9ABB64A37612}" srcId="{7D5C2E93-55F4-4927-B084-0D40F6FAF288}" destId="{34238034-B152-426E-AA06-BAF81EDCB655}" srcOrd="1" destOrd="0" parTransId="{A1E02ECD-AE00-48AB-89E8-D768DCD4ADF1}" sibTransId="{ED9467E9-9952-4897-A527-07E6C84A5406}"/>
    <dgm:cxn modelId="{97F9D89B-CEAB-426F-B450-8E49D0913FF8}" type="presOf" srcId="{A1E02ECD-AE00-48AB-89E8-D768DCD4ADF1}" destId="{036DF865-8A2B-4C4C-AB86-EF9DE42920C4}" srcOrd="1" destOrd="0" presId="urn:microsoft.com/office/officeart/2005/8/layout/radial1"/>
    <dgm:cxn modelId="{413CF8FB-13A7-47A9-9C6D-AB6A69038208}" type="presOf" srcId="{D3C8B511-54E1-4A89-9E76-6C3E89A12607}" destId="{B54B8C74-89FE-4518-8746-2C3F505802B1}" srcOrd="0" destOrd="0" presId="urn:microsoft.com/office/officeart/2005/8/layout/radial1"/>
    <dgm:cxn modelId="{2F9EDA6A-7BE1-44B0-83D3-E1AD49D3996D}" type="presOf" srcId="{6510C0A2-FACD-4CD3-8D61-4C783B40F1E1}" destId="{ADD08F7B-CF09-4498-9C1C-49C712473735}" srcOrd="0" destOrd="0" presId="urn:microsoft.com/office/officeart/2005/8/layout/radial1"/>
    <dgm:cxn modelId="{83742B05-034C-4E93-A297-0DC6FC99807A}" type="presOf" srcId="{88C7B910-4D63-4EF0-B6C3-3AE3C8FCDAFF}" destId="{D1B62E33-1FAB-4941-A13E-26AE55C0C75E}" srcOrd="0" destOrd="0" presId="urn:microsoft.com/office/officeart/2005/8/layout/radial1"/>
    <dgm:cxn modelId="{C2F1685E-6421-4096-BAC9-D4AC7350643C}" type="presOf" srcId="{34238034-B152-426E-AA06-BAF81EDCB655}" destId="{C094231C-B126-4AC7-8124-6962BBCA18D0}" srcOrd="0" destOrd="0" presId="urn:microsoft.com/office/officeart/2005/8/layout/radial1"/>
    <dgm:cxn modelId="{4648D926-6D72-4B29-9EF4-FAA73C4D458C}" srcId="{7D5C2E93-55F4-4927-B084-0D40F6FAF288}" destId="{6510C0A2-FACD-4CD3-8D61-4C783B40F1E1}" srcOrd="4" destOrd="0" parTransId="{288DCEB3-2973-4185-809B-504C6D1549BB}" sibTransId="{A7389F89-1C86-4350-858E-29B2CCB12CEC}"/>
    <dgm:cxn modelId="{9C45E060-1B8F-430B-89A3-06BCFC8F1724}" type="presOf" srcId="{6D4E0A80-D1DB-4A6D-A8E1-5E5E40DA90DD}" destId="{E1988E2D-FC83-4F2F-BFCD-C7D8E9DC8463}" srcOrd="0" destOrd="0" presId="urn:microsoft.com/office/officeart/2005/8/layout/radial1"/>
    <dgm:cxn modelId="{1F1E1416-A054-49E9-8168-E55F6E7957D2}" srcId="{7D5C2E93-55F4-4927-B084-0D40F6FAF288}" destId="{E515A407-2EB8-4E48-B853-315213BB6837}" srcOrd="2" destOrd="0" parTransId="{874C67F0-6528-4FBB-9977-69D87446FF09}" sibTransId="{2486EB29-E139-446E-828F-A3B82CF1B069}"/>
    <dgm:cxn modelId="{4C42C04E-7CD4-437D-80B2-6F4E41455742}" type="presOf" srcId="{288DCEB3-2973-4185-809B-504C6D1549BB}" destId="{A85A5FFB-CE74-4093-BC02-A227DC592F28}" srcOrd="0" destOrd="0" presId="urn:microsoft.com/office/officeart/2005/8/layout/radial1"/>
    <dgm:cxn modelId="{8FEA93A8-34E7-4206-BD0E-A95670A65196}" type="presOf" srcId="{288DCEB3-2973-4185-809B-504C6D1549BB}" destId="{22B6BA7C-8B8D-4AA5-80C7-A1E10F37991F}" srcOrd="1" destOrd="0" presId="urn:microsoft.com/office/officeart/2005/8/layout/radial1"/>
    <dgm:cxn modelId="{DBCD25D3-A01D-44B0-BE90-FFF9FE5C5FBB}" type="presParOf" srcId="{9F3FB547-84F6-40E2-ACAE-D83A4A8CD102}" destId="{92C75A96-B4CD-4CDA-AD80-44CCA751E25A}" srcOrd="0" destOrd="0" presId="urn:microsoft.com/office/officeart/2005/8/layout/radial1"/>
    <dgm:cxn modelId="{A0EECA06-A63D-43CB-A959-46CE96BD490E}" type="presParOf" srcId="{9F3FB547-84F6-40E2-ACAE-D83A4A8CD102}" destId="{2C677FFD-451A-4E56-B728-4E034A1C023B}" srcOrd="1" destOrd="0" presId="urn:microsoft.com/office/officeart/2005/8/layout/radial1"/>
    <dgm:cxn modelId="{8EB8C53E-CB04-4F2C-820F-2B41E3337964}" type="presParOf" srcId="{2C677FFD-451A-4E56-B728-4E034A1C023B}" destId="{200E7BA0-7ECD-4160-915A-111296872636}" srcOrd="0" destOrd="0" presId="urn:microsoft.com/office/officeart/2005/8/layout/radial1"/>
    <dgm:cxn modelId="{86799679-763C-4F8F-A7BD-4D7A021D6A5B}" type="presParOf" srcId="{9F3FB547-84F6-40E2-ACAE-D83A4A8CD102}" destId="{0DD45B6B-86BC-4837-93AA-89FC5870541E}" srcOrd="2" destOrd="0" presId="urn:microsoft.com/office/officeart/2005/8/layout/radial1"/>
    <dgm:cxn modelId="{F293BB3A-230E-4E91-BC0D-2263B6940B6E}" type="presParOf" srcId="{9F3FB547-84F6-40E2-ACAE-D83A4A8CD102}" destId="{3694BEE2-C6E2-402E-827B-6A21604D72D9}" srcOrd="3" destOrd="0" presId="urn:microsoft.com/office/officeart/2005/8/layout/radial1"/>
    <dgm:cxn modelId="{E9DF76F9-7CE1-4AD4-9CEB-BF04502BB892}" type="presParOf" srcId="{3694BEE2-C6E2-402E-827B-6A21604D72D9}" destId="{036DF865-8A2B-4C4C-AB86-EF9DE42920C4}" srcOrd="0" destOrd="0" presId="urn:microsoft.com/office/officeart/2005/8/layout/radial1"/>
    <dgm:cxn modelId="{9C0B9F29-D174-4279-BED4-8766C67427A9}" type="presParOf" srcId="{9F3FB547-84F6-40E2-ACAE-D83A4A8CD102}" destId="{C094231C-B126-4AC7-8124-6962BBCA18D0}" srcOrd="4" destOrd="0" presId="urn:microsoft.com/office/officeart/2005/8/layout/radial1"/>
    <dgm:cxn modelId="{1C9BD035-F047-4A72-8374-6FF73D71C5D3}" type="presParOf" srcId="{9F3FB547-84F6-40E2-ACAE-D83A4A8CD102}" destId="{D763CD85-9BCC-481A-A489-3D57D945CEF8}" srcOrd="5" destOrd="0" presId="urn:microsoft.com/office/officeart/2005/8/layout/radial1"/>
    <dgm:cxn modelId="{56166802-9118-44D4-AD63-BF741F469996}" type="presParOf" srcId="{D763CD85-9BCC-481A-A489-3D57D945CEF8}" destId="{7C5CE9BC-963E-4A4F-934C-7EF0A35F2C4B}" srcOrd="0" destOrd="0" presId="urn:microsoft.com/office/officeart/2005/8/layout/radial1"/>
    <dgm:cxn modelId="{C587D500-0EF6-41A3-B629-E2CFAD73820A}" type="presParOf" srcId="{9F3FB547-84F6-40E2-ACAE-D83A4A8CD102}" destId="{AB3B8750-4765-467D-9911-9DE39A091F57}" srcOrd="6" destOrd="0" presId="urn:microsoft.com/office/officeart/2005/8/layout/radial1"/>
    <dgm:cxn modelId="{7ED1F6DC-A8A5-4644-8288-7AD50B2B0636}" type="presParOf" srcId="{9F3FB547-84F6-40E2-ACAE-D83A4A8CD102}" destId="{B54B8C74-89FE-4518-8746-2C3F505802B1}" srcOrd="7" destOrd="0" presId="urn:microsoft.com/office/officeart/2005/8/layout/radial1"/>
    <dgm:cxn modelId="{5E7375DD-A0DB-413E-AE0D-FBD467C83BAB}" type="presParOf" srcId="{B54B8C74-89FE-4518-8746-2C3F505802B1}" destId="{F0D1B1F1-010E-40D1-82A5-EB45F0136D91}" srcOrd="0" destOrd="0" presId="urn:microsoft.com/office/officeart/2005/8/layout/radial1"/>
    <dgm:cxn modelId="{67D01C55-CC85-4ADC-9293-8B98AFA1F2D1}" type="presParOf" srcId="{9F3FB547-84F6-40E2-ACAE-D83A4A8CD102}" destId="{D1B62E33-1FAB-4941-A13E-26AE55C0C75E}" srcOrd="8" destOrd="0" presId="urn:microsoft.com/office/officeart/2005/8/layout/radial1"/>
    <dgm:cxn modelId="{D6F59698-4655-4B1F-A4B3-5B0159C13F21}" type="presParOf" srcId="{9F3FB547-84F6-40E2-ACAE-D83A4A8CD102}" destId="{A85A5FFB-CE74-4093-BC02-A227DC592F28}" srcOrd="9" destOrd="0" presId="urn:microsoft.com/office/officeart/2005/8/layout/radial1"/>
    <dgm:cxn modelId="{F6FE3554-B9A0-457E-95C0-54C9D6FC3CC2}" type="presParOf" srcId="{A85A5FFB-CE74-4093-BC02-A227DC592F28}" destId="{22B6BA7C-8B8D-4AA5-80C7-A1E10F37991F}" srcOrd="0" destOrd="0" presId="urn:microsoft.com/office/officeart/2005/8/layout/radial1"/>
    <dgm:cxn modelId="{63847B73-6B49-49FE-BF4F-F3954917789B}" type="presParOf" srcId="{9F3FB547-84F6-40E2-ACAE-D83A4A8CD102}" destId="{ADD08F7B-CF09-4498-9C1C-49C712473735}" srcOrd="10" destOrd="0" presId="urn:microsoft.com/office/officeart/2005/8/layout/radial1"/>
    <dgm:cxn modelId="{9837438E-88B2-4108-BB9B-AE72CE86E8F4}" type="presParOf" srcId="{9F3FB547-84F6-40E2-ACAE-D83A4A8CD102}" destId="{4AED85AF-C7E7-4EA9-A666-D736C39B5467}" srcOrd="11" destOrd="0" presId="urn:microsoft.com/office/officeart/2005/8/layout/radial1"/>
    <dgm:cxn modelId="{DC541DC2-21EC-4855-9FBF-704961277EA2}" type="presParOf" srcId="{4AED85AF-C7E7-4EA9-A666-D736C39B5467}" destId="{D3A8C4E0-F34B-4316-BB49-F674F9A23840}" srcOrd="0" destOrd="0" presId="urn:microsoft.com/office/officeart/2005/8/layout/radial1"/>
    <dgm:cxn modelId="{82E7DFC0-1410-4625-8556-723EC8E25708}" type="presParOf" srcId="{9F3FB547-84F6-40E2-ACAE-D83A4A8CD102}" destId="{E1988E2D-FC83-4F2F-BFCD-C7D8E9DC8463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1611B0-CB1B-4A8C-9B5F-312CCB4E752C}" type="doc">
      <dgm:prSet loTypeId="urn:microsoft.com/office/officeart/2005/8/layout/radial1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D5C2E93-55F4-4927-B084-0D40F6FAF288}">
      <dgm:prSet phldrT="[Text]"/>
      <dgm:spPr/>
      <dgm:t>
        <a:bodyPr/>
        <a:lstStyle/>
        <a:p>
          <a:r>
            <a:rPr lang="en-US" dirty="0" err="1" smtClean="0"/>
            <a:t>Loisel</a:t>
          </a:r>
          <a:endParaRPr lang="en-US" dirty="0"/>
        </a:p>
      </dgm:t>
    </dgm:pt>
    <dgm:pt modelId="{4691365C-10A0-4FEC-9BAD-2C2220F5EFCD}" type="parTrans" cxnId="{9794F78B-FBD0-4329-8184-9B771BD849B2}">
      <dgm:prSet/>
      <dgm:spPr/>
      <dgm:t>
        <a:bodyPr/>
        <a:lstStyle/>
        <a:p>
          <a:endParaRPr lang="en-US"/>
        </a:p>
      </dgm:t>
    </dgm:pt>
    <dgm:pt modelId="{3D2DF5B0-33A3-4367-97CF-94C4148630CD}" type="sibTrans" cxnId="{9794F78B-FBD0-4329-8184-9B771BD849B2}">
      <dgm:prSet/>
      <dgm:spPr/>
      <dgm:t>
        <a:bodyPr/>
        <a:lstStyle/>
        <a:p>
          <a:endParaRPr lang="en-US"/>
        </a:p>
      </dgm:t>
    </dgm:pt>
    <dgm:pt modelId="{5C39F737-DC3D-41A7-9B32-8F6974763C6A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600" b="1" dirty="0" smtClean="0"/>
            <a:t>A clerk for Ministry of Education ;</a:t>
          </a:r>
        </a:p>
        <a:p>
          <a:r>
            <a:rPr lang="en-US" sz="1600" b="1" dirty="0" smtClean="0"/>
            <a:t>Middle class</a:t>
          </a:r>
          <a:endParaRPr lang="en-US" sz="1600" b="1" dirty="0"/>
        </a:p>
      </dgm:t>
    </dgm:pt>
    <dgm:pt modelId="{54C64DAF-C0D3-4F97-8B2A-86F713E335A5}" type="parTrans" cxnId="{6B46516D-5D2D-4DD1-8AE7-EC79C87C5FAB}">
      <dgm:prSet/>
      <dgm:spPr/>
      <dgm:t>
        <a:bodyPr/>
        <a:lstStyle/>
        <a:p>
          <a:endParaRPr lang="en-US"/>
        </a:p>
      </dgm:t>
    </dgm:pt>
    <dgm:pt modelId="{E26F2D91-2996-4048-B637-E5F28F2FA432}" type="sibTrans" cxnId="{6B46516D-5D2D-4DD1-8AE7-EC79C87C5FAB}">
      <dgm:prSet/>
      <dgm:spPr/>
      <dgm:t>
        <a:bodyPr/>
        <a:lstStyle/>
        <a:p>
          <a:endParaRPr lang="en-US"/>
        </a:p>
      </dgm:t>
    </dgm:pt>
    <dgm:pt modelId="{34238034-B152-426E-AA06-BAF81EDCB655}">
      <dgm:prSet phldrT="[Tex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sz="1800" b="1" dirty="0" smtClean="0"/>
            <a:t>Kind, generous, loyal, hard-working, unselfish, patient, loving; wants to please his wife</a:t>
          </a:r>
          <a:endParaRPr lang="en-US" sz="1800" b="1" dirty="0"/>
        </a:p>
      </dgm:t>
    </dgm:pt>
    <dgm:pt modelId="{A1E02ECD-AE00-48AB-89E8-D768DCD4ADF1}" type="parTrans" cxnId="{F095D3CB-42B0-47D6-8F65-9ABB64A37612}">
      <dgm:prSet/>
      <dgm:spPr/>
      <dgm:t>
        <a:bodyPr/>
        <a:lstStyle/>
        <a:p>
          <a:endParaRPr lang="en-US"/>
        </a:p>
      </dgm:t>
    </dgm:pt>
    <dgm:pt modelId="{ED9467E9-9952-4897-A527-07E6C84A5406}" type="sibTrans" cxnId="{F095D3CB-42B0-47D6-8F65-9ABB64A37612}">
      <dgm:prSet/>
      <dgm:spPr/>
      <dgm:t>
        <a:bodyPr/>
        <a:lstStyle/>
        <a:p>
          <a:endParaRPr lang="en-US"/>
        </a:p>
      </dgm:t>
    </dgm:pt>
    <dgm:pt modelId="{88C7B910-4D63-4EF0-B6C3-3AE3C8FCDAFF}">
      <dgm:prSet phldrT="[Text]"/>
      <dgm:spPr/>
      <dgm:t>
        <a:bodyPr/>
        <a:lstStyle/>
        <a:p>
          <a:r>
            <a:rPr lang="en-US" dirty="0" smtClean="0"/>
            <a:t>Static</a:t>
          </a:r>
          <a:endParaRPr lang="en-US" dirty="0"/>
        </a:p>
      </dgm:t>
    </dgm:pt>
    <dgm:pt modelId="{D3C8B511-54E1-4A89-9E76-6C3E89A12607}" type="parTrans" cxnId="{A9C283CE-09BC-4887-B777-F8D85D6F7B9F}">
      <dgm:prSet/>
      <dgm:spPr/>
      <dgm:t>
        <a:bodyPr/>
        <a:lstStyle/>
        <a:p>
          <a:endParaRPr lang="en-US"/>
        </a:p>
      </dgm:t>
    </dgm:pt>
    <dgm:pt modelId="{B73019F3-8B3E-49F7-9B0D-5906ABD1392E}" type="sibTrans" cxnId="{A9C283CE-09BC-4887-B777-F8D85D6F7B9F}">
      <dgm:prSet/>
      <dgm:spPr/>
      <dgm:t>
        <a:bodyPr/>
        <a:lstStyle/>
        <a:p>
          <a:endParaRPr lang="en-US"/>
        </a:p>
      </dgm:t>
    </dgm:pt>
    <dgm:pt modelId="{6510C0A2-FACD-4CD3-8D61-4C783B40F1E1}">
      <dgm:prSet phldrT="[Text]"/>
      <dgm:spPr/>
      <dgm:t>
        <a:bodyPr/>
        <a:lstStyle/>
        <a:p>
          <a:r>
            <a:rPr lang="en-US" b="1" dirty="0" smtClean="0"/>
            <a:t>Married to </a:t>
          </a:r>
          <a:r>
            <a:rPr lang="en-US" b="1" dirty="0" err="1" smtClean="0"/>
            <a:t>Mathilde</a:t>
          </a:r>
          <a:endParaRPr lang="en-US" b="1" dirty="0"/>
        </a:p>
      </dgm:t>
    </dgm:pt>
    <dgm:pt modelId="{288DCEB3-2973-4185-809B-504C6D1549BB}" type="parTrans" cxnId="{4648D926-6D72-4B29-9EF4-FAA73C4D458C}">
      <dgm:prSet/>
      <dgm:spPr/>
      <dgm:t>
        <a:bodyPr/>
        <a:lstStyle/>
        <a:p>
          <a:endParaRPr lang="en-US"/>
        </a:p>
      </dgm:t>
    </dgm:pt>
    <dgm:pt modelId="{A7389F89-1C86-4350-858E-29B2CCB12CEC}" type="sibTrans" cxnId="{4648D926-6D72-4B29-9EF4-FAA73C4D458C}">
      <dgm:prSet/>
      <dgm:spPr/>
      <dgm:t>
        <a:bodyPr/>
        <a:lstStyle/>
        <a:p>
          <a:endParaRPr lang="en-US"/>
        </a:p>
      </dgm:t>
    </dgm:pt>
    <dgm:pt modelId="{9F3FB547-84F6-40E2-ACAE-D83A4A8CD102}" type="pres">
      <dgm:prSet presAssocID="{F41611B0-CB1B-4A8C-9B5F-312CCB4E752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2C75A96-B4CD-4CDA-AD80-44CCA751E25A}" type="pres">
      <dgm:prSet presAssocID="{7D5C2E93-55F4-4927-B084-0D40F6FAF288}" presName="centerShape" presStyleLbl="node0" presStyleIdx="0" presStyleCnt="1"/>
      <dgm:spPr/>
      <dgm:t>
        <a:bodyPr/>
        <a:lstStyle/>
        <a:p>
          <a:endParaRPr lang="en-US"/>
        </a:p>
      </dgm:t>
    </dgm:pt>
    <dgm:pt modelId="{2C677FFD-451A-4E56-B728-4E034A1C023B}" type="pres">
      <dgm:prSet presAssocID="{54C64DAF-C0D3-4F97-8B2A-86F713E335A5}" presName="Name9" presStyleLbl="parChTrans1D2" presStyleIdx="0" presStyleCnt="4"/>
      <dgm:spPr/>
      <dgm:t>
        <a:bodyPr/>
        <a:lstStyle/>
        <a:p>
          <a:endParaRPr lang="en-US"/>
        </a:p>
      </dgm:t>
    </dgm:pt>
    <dgm:pt modelId="{200E7BA0-7ECD-4160-915A-111296872636}" type="pres">
      <dgm:prSet presAssocID="{54C64DAF-C0D3-4F97-8B2A-86F713E335A5}" presName="connTx" presStyleLbl="parChTrans1D2" presStyleIdx="0" presStyleCnt="4"/>
      <dgm:spPr/>
      <dgm:t>
        <a:bodyPr/>
        <a:lstStyle/>
        <a:p>
          <a:endParaRPr lang="en-US"/>
        </a:p>
      </dgm:t>
    </dgm:pt>
    <dgm:pt modelId="{0DD45B6B-86BC-4837-93AA-89FC5870541E}" type="pres">
      <dgm:prSet presAssocID="{5C39F737-DC3D-41A7-9B32-8F6974763C6A}" presName="node" presStyleLbl="node1" presStyleIdx="0" presStyleCnt="4" custScaleX="163530" custScaleY="1294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94BEE2-C6E2-402E-827B-6A21604D72D9}" type="pres">
      <dgm:prSet presAssocID="{A1E02ECD-AE00-48AB-89E8-D768DCD4ADF1}" presName="Name9" presStyleLbl="parChTrans1D2" presStyleIdx="1" presStyleCnt="4"/>
      <dgm:spPr/>
      <dgm:t>
        <a:bodyPr/>
        <a:lstStyle/>
        <a:p>
          <a:endParaRPr lang="en-US"/>
        </a:p>
      </dgm:t>
    </dgm:pt>
    <dgm:pt modelId="{036DF865-8A2B-4C4C-AB86-EF9DE42920C4}" type="pres">
      <dgm:prSet presAssocID="{A1E02ECD-AE00-48AB-89E8-D768DCD4ADF1}" presName="connTx" presStyleLbl="parChTrans1D2" presStyleIdx="1" presStyleCnt="4"/>
      <dgm:spPr/>
      <dgm:t>
        <a:bodyPr/>
        <a:lstStyle/>
        <a:p>
          <a:endParaRPr lang="en-US"/>
        </a:p>
      </dgm:t>
    </dgm:pt>
    <dgm:pt modelId="{C094231C-B126-4AC7-8124-6962BBCA18D0}" type="pres">
      <dgm:prSet presAssocID="{34238034-B152-426E-AA06-BAF81EDCB655}" presName="node" presStyleLbl="node1" presStyleIdx="1" presStyleCnt="4" custScaleX="213287" custScaleY="168276" custRadScaleRad="141163" custRadScaleInc="-19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4B8C74-89FE-4518-8746-2C3F505802B1}" type="pres">
      <dgm:prSet presAssocID="{D3C8B511-54E1-4A89-9E76-6C3E89A12607}" presName="Name9" presStyleLbl="parChTrans1D2" presStyleIdx="2" presStyleCnt="4"/>
      <dgm:spPr/>
      <dgm:t>
        <a:bodyPr/>
        <a:lstStyle/>
        <a:p>
          <a:endParaRPr lang="en-US"/>
        </a:p>
      </dgm:t>
    </dgm:pt>
    <dgm:pt modelId="{F0D1B1F1-010E-40D1-82A5-EB45F0136D91}" type="pres">
      <dgm:prSet presAssocID="{D3C8B511-54E1-4A89-9E76-6C3E89A12607}" presName="connTx" presStyleLbl="parChTrans1D2" presStyleIdx="2" presStyleCnt="4"/>
      <dgm:spPr/>
      <dgm:t>
        <a:bodyPr/>
        <a:lstStyle/>
        <a:p>
          <a:endParaRPr lang="en-US"/>
        </a:p>
      </dgm:t>
    </dgm:pt>
    <dgm:pt modelId="{D1B62E33-1FAB-4941-A13E-26AE55C0C75E}" type="pres">
      <dgm:prSet presAssocID="{88C7B910-4D63-4EF0-B6C3-3AE3C8FCDAF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5A5FFB-CE74-4093-BC02-A227DC592F28}" type="pres">
      <dgm:prSet presAssocID="{288DCEB3-2973-4185-809B-504C6D1549BB}" presName="Name9" presStyleLbl="parChTrans1D2" presStyleIdx="3" presStyleCnt="4"/>
      <dgm:spPr/>
      <dgm:t>
        <a:bodyPr/>
        <a:lstStyle/>
        <a:p>
          <a:endParaRPr lang="en-US"/>
        </a:p>
      </dgm:t>
    </dgm:pt>
    <dgm:pt modelId="{22B6BA7C-8B8D-4AA5-80C7-A1E10F37991F}" type="pres">
      <dgm:prSet presAssocID="{288DCEB3-2973-4185-809B-504C6D1549BB}" presName="connTx" presStyleLbl="parChTrans1D2" presStyleIdx="3" presStyleCnt="4"/>
      <dgm:spPr/>
      <dgm:t>
        <a:bodyPr/>
        <a:lstStyle/>
        <a:p>
          <a:endParaRPr lang="en-US"/>
        </a:p>
      </dgm:t>
    </dgm:pt>
    <dgm:pt modelId="{ADD08F7B-CF09-4498-9C1C-49C712473735}" type="pres">
      <dgm:prSet presAssocID="{6510C0A2-FACD-4CD3-8D61-4C783B40F1E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9C283CE-09BC-4887-B777-F8D85D6F7B9F}" srcId="{7D5C2E93-55F4-4927-B084-0D40F6FAF288}" destId="{88C7B910-4D63-4EF0-B6C3-3AE3C8FCDAFF}" srcOrd="2" destOrd="0" parTransId="{D3C8B511-54E1-4A89-9E76-6C3E89A12607}" sibTransId="{B73019F3-8B3E-49F7-9B0D-5906ABD1392E}"/>
    <dgm:cxn modelId="{4D487D03-2E94-474D-8B42-67ED0E59F789}" type="presOf" srcId="{7D5C2E93-55F4-4927-B084-0D40F6FAF288}" destId="{92C75A96-B4CD-4CDA-AD80-44CCA751E25A}" srcOrd="0" destOrd="0" presId="urn:microsoft.com/office/officeart/2005/8/layout/radial1"/>
    <dgm:cxn modelId="{1B7D4EC5-A53A-4208-9765-7E0E646B32FC}" type="presOf" srcId="{F41611B0-CB1B-4A8C-9B5F-312CCB4E752C}" destId="{9F3FB547-84F6-40E2-ACAE-D83A4A8CD102}" srcOrd="0" destOrd="0" presId="urn:microsoft.com/office/officeart/2005/8/layout/radial1"/>
    <dgm:cxn modelId="{9B4487F9-B93B-4458-B629-C1D78872270E}" type="presOf" srcId="{288DCEB3-2973-4185-809B-504C6D1549BB}" destId="{22B6BA7C-8B8D-4AA5-80C7-A1E10F37991F}" srcOrd="1" destOrd="0" presId="urn:microsoft.com/office/officeart/2005/8/layout/radial1"/>
    <dgm:cxn modelId="{920E616B-AF86-485D-8270-15EA556656FA}" type="presOf" srcId="{D3C8B511-54E1-4A89-9E76-6C3E89A12607}" destId="{F0D1B1F1-010E-40D1-82A5-EB45F0136D91}" srcOrd="1" destOrd="0" presId="urn:microsoft.com/office/officeart/2005/8/layout/radial1"/>
    <dgm:cxn modelId="{F095D3CB-42B0-47D6-8F65-9ABB64A37612}" srcId="{7D5C2E93-55F4-4927-B084-0D40F6FAF288}" destId="{34238034-B152-426E-AA06-BAF81EDCB655}" srcOrd="1" destOrd="0" parTransId="{A1E02ECD-AE00-48AB-89E8-D768DCD4ADF1}" sibTransId="{ED9467E9-9952-4897-A527-07E6C84A5406}"/>
    <dgm:cxn modelId="{F561F353-610E-4903-9C2B-95A12D47D2CB}" type="presOf" srcId="{A1E02ECD-AE00-48AB-89E8-D768DCD4ADF1}" destId="{3694BEE2-C6E2-402E-827B-6A21604D72D9}" srcOrd="0" destOrd="0" presId="urn:microsoft.com/office/officeart/2005/8/layout/radial1"/>
    <dgm:cxn modelId="{9794F78B-FBD0-4329-8184-9B771BD849B2}" srcId="{F41611B0-CB1B-4A8C-9B5F-312CCB4E752C}" destId="{7D5C2E93-55F4-4927-B084-0D40F6FAF288}" srcOrd="0" destOrd="0" parTransId="{4691365C-10A0-4FEC-9BAD-2C2220F5EFCD}" sibTransId="{3D2DF5B0-33A3-4367-97CF-94C4148630CD}"/>
    <dgm:cxn modelId="{A0A14A11-58B6-4F3E-9B8D-D7B515BC8BB1}" type="presOf" srcId="{88C7B910-4D63-4EF0-B6C3-3AE3C8FCDAFF}" destId="{D1B62E33-1FAB-4941-A13E-26AE55C0C75E}" srcOrd="0" destOrd="0" presId="urn:microsoft.com/office/officeart/2005/8/layout/radial1"/>
    <dgm:cxn modelId="{91F74B0C-8509-41ED-836E-C7022550FE8C}" type="presOf" srcId="{54C64DAF-C0D3-4F97-8B2A-86F713E335A5}" destId="{200E7BA0-7ECD-4160-915A-111296872636}" srcOrd="1" destOrd="0" presId="urn:microsoft.com/office/officeart/2005/8/layout/radial1"/>
    <dgm:cxn modelId="{B1028EF9-F02E-44DD-89D4-F1F4AB0289E9}" type="presOf" srcId="{54C64DAF-C0D3-4F97-8B2A-86F713E335A5}" destId="{2C677FFD-451A-4E56-B728-4E034A1C023B}" srcOrd="0" destOrd="0" presId="urn:microsoft.com/office/officeart/2005/8/layout/radial1"/>
    <dgm:cxn modelId="{464C4983-9DCA-4FE3-9B78-2E54247C9308}" type="presOf" srcId="{288DCEB3-2973-4185-809B-504C6D1549BB}" destId="{A85A5FFB-CE74-4093-BC02-A227DC592F28}" srcOrd="0" destOrd="0" presId="urn:microsoft.com/office/officeart/2005/8/layout/radial1"/>
    <dgm:cxn modelId="{B7010FFD-AF27-416B-A599-FAABD75925FD}" type="presOf" srcId="{D3C8B511-54E1-4A89-9E76-6C3E89A12607}" destId="{B54B8C74-89FE-4518-8746-2C3F505802B1}" srcOrd="0" destOrd="0" presId="urn:microsoft.com/office/officeart/2005/8/layout/radial1"/>
    <dgm:cxn modelId="{B7A1C705-5F2D-43CA-9FB4-537A52EBE80B}" type="presOf" srcId="{5C39F737-DC3D-41A7-9B32-8F6974763C6A}" destId="{0DD45B6B-86BC-4837-93AA-89FC5870541E}" srcOrd="0" destOrd="0" presId="urn:microsoft.com/office/officeart/2005/8/layout/radial1"/>
    <dgm:cxn modelId="{23B066CB-CCED-4D91-BEA6-372EBD8C2E79}" type="presOf" srcId="{6510C0A2-FACD-4CD3-8D61-4C783B40F1E1}" destId="{ADD08F7B-CF09-4498-9C1C-49C712473735}" srcOrd="0" destOrd="0" presId="urn:microsoft.com/office/officeart/2005/8/layout/radial1"/>
    <dgm:cxn modelId="{4648D926-6D72-4B29-9EF4-FAA73C4D458C}" srcId="{7D5C2E93-55F4-4927-B084-0D40F6FAF288}" destId="{6510C0A2-FACD-4CD3-8D61-4C783B40F1E1}" srcOrd="3" destOrd="0" parTransId="{288DCEB3-2973-4185-809B-504C6D1549BB}" sibTransId="{A7389F89-1C86-4350-858E-29B2CCB12CEC}"/>
    <dgm:cxn modelId="{A42C2635-3D22-42D1-8BFA-930BEDD2E2EA}" type="presOf" srcId="{A1E02ECD-AE00-48AB-89E8-D768DCD4ADF1}" destId="{036DF865-8A2B-4C4C-AB86-EF9DE42920C4}" srcOrd="1" destOrd="0" presId="urn:microsoft.com/office/officeart/2005/8/layout/radial1"/>
    <dgm:cxn modelId="{6B46516D-5D2D-4DD1-8AE7-EC79C87C5FAB}" srcId="{7D5C2E93-55F4-4927-B084-0D40F6FAF288}" destId="{5C39F737-DC3D-41A7-9B32-8F6974763C6A}" srcOrd="0" destOrd="0" parTransId="{54C64DAF-C0D3-4F97-8B2A-86F713E335A5}" sibTransId="{E26F2D91-2996-4048-B637-E5F28F2FA432}"/>
    <dgm:cxn modelId="{F213EC17-14F2-43EB-B1EF-98ECE0E2A1B3}" type="presOf" srcId="{34238034-B152-426E-AA06-BAF81EDCB655}" destId="{C094231C-B126-4AC7-8124-6962BBCA18D0}" srcOrd="0" destOrd="0" presId="urn:microsoft.com/office/officeart/2005/8/layout/radial1"/>
    <dgm:cxn modelId="{27CBCF9A-83EB-4856-86BC-C9FC7A8D2954}" type="presParOf" srcId="{9F3FB547-84F6-40E2-ACAE-D83A4A8CD102}" destId="{92C75A96-B4CD-4CDA-AD80-44CCA751E25A}" srcOrd="0" destOrd="0" presId="urn:microsoft.com/office/officeart/2005/8/layout/radial1"/>
    <dgm:cxn modelId="{5F9DD7DE-620D-42ED-BBB5-2D5CA2A1C501}" type="presParOf" srcId="{9F3FB547-84F6-40E2-ACAE-D83A4A8CD102}" destId="{2C677FFD-451A-4E56-B728-4E034A1C023B}" srcOrd="1" destOrd="0" presId="urn:microsoft.com/office/officeart/2005/8/layout/radial1"/>
    <dgm:cxn modelId="{0417D18D-AADE-46A3-B3AA-FD66A1CDF0E3}" type="presParOf" srcId="{2C677FFD-451A-4E56-B728-4E034A1C023B}" destId="{200E7BA0-7ECD-4160-915A-111296872636}" srcOrd="0" destOrd="0" presId="urn:microsoft.com/office/officeart/2005/8/layout/radial1"/>
    <dgm:cxn modelId="{099FDB63-FB8D-456A-95B2-2F95F83512AB}" type="presParOf" srcId="{9F3FB547-84F6-40E2-ACAE-D83A4A8CD102}" destId="{0DD45B6B-86BC-4837-93AA-89FC5870541E}" srcOrd="2" destOrd="0" presId="urn:microsoft.com/office/officeart/2005/8/layout/radial1"/>
    <dgm:cxn modelId="{B3571570-A404-4EE3-B2E4-721104B47BB8}" type="presParOf" srcId="{9F3FB547-84F6-40E2-ACAE-D83A4A8CD102}" destId="{3694BEE2-C6E2-402E-827B-6A21604D72D9}" srcOrd="3" destOrd="0" presId="urn:microsoft.com/office/officeart/2005/8/layout/radial1"/>
    <dgm:cxn modelId="{5756E602-53D2-4625-817F-0A7E5BBB260F}" type="presParOf" srcId="{3694BEE2-C6E2-402E-827B-6A21604D72D9}" destId="{036DF865-8A2B-4C4C-AB86-EF9DE42920C4}" srcOrd="0" destOrd="0" presId="urn:microsoft.com/office/officeart/2005/8/layout/radial1"/>
    <dgm:cxn modelId="{43553270-31D7-4183-8116-2B34E54F4C40}" type="presParOf" srcId="{9F3FB547-84F6-40E2-ACAE-D83A4A8CD102}" destId="{C094231C-B126-4AC7-8124-6962BBCA18D0}" srcOrd="4" destOrd="0" presId="urn:microsoft.com/office/officeart/2005/8/layout/radial1"/>
    <dgm:cxn modelId="{2A3566D5-B708-4CBB-AAFF-A1C11E98ADC9}" type="presParOf" srcId="{9F3FB547-84F6-40E2-ACAE-D83A4A8CD102}" destId="{B54B8C74-89FE-4518-8746-2C3F505802B1}" srcOrd="5" destOrd="0" presId="urn:microsoft.com/office/officeart/2005/8/layout/radial1"/>
    <dgm:cxn modelId="{47CC2243-F9E2-4F97-9FF2-6B570AA201D9}" type="presParOf" srcId="{B54B8C74-89FE-4518-8746-2C3F505802B1}" destId="{F0D1B1F1-010E-40D1-82A5-EB45F0136D91}" srcOrd="0" destOrd="0" presId="urn:microsoft.com/office/officeart/2005/8/layout/radial1"/>
    <dgm:cxn modelId="{24C5F7FC-C9F4-4653-A752-9296C7F26BCE}" type="presParOf" srcId="{9F3FB547-84F6-40E2-ACAE-D83A4A8CD102}" destId="{D1B62E33-1FAB-4941-A13E-26AE55C0C75E}" srcOrd="6" destOrd="0" presId="urn:microsoft.com/office/officeart/2005/8/layout/radial1"/>
    <dgm:cxn modelId="{FF991BAA-D68A-4F76-BCBD-0E6566D88225}" type="presParOf" srcId="{9F3FB547-84F6-40E2-ACAE-D83A4A8CD102}" destId="{A85A5FFB-CE74-4093-BC02-A227DC592F28}" srcOrd="7" destOrd="0" presId="urn:microsoft.com/office/officeart/2005/8/layout/radial1"/>
    <dgm:cxn modelId="{72455E81-257A-4CBC-AB16-B6505A4CC833}" type="presParOf" srcId="{A85A5FFB-CE74-4093-BC02-A227DC592F28}" destId="{22B6BA7C-8B8D-4AA5-80C7-A1E10F37991F}" srcOrd="0" destOrd="0" presId="urn:microsoft.com/office/officeart/2005/8/layout/radial1"/>
    <dgm:cxn modelId="{38ABC229-4C72-4A25-A94E-91997E7902FA}" type="presParOf" srcId="{9F3FB547-84F6-40E2-ACAE-D83A4A8CD102}" destId="{ADD08F7B-CF09-4498-9C1C-49C712473735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2C75A96-B4CD-4CDA-AD80-44CCA751E25A}">
      <dsp:nvSpPr>
        <dsp:cNvPr id="0" name=""/>
        <dsp:cNvSpPr/>
      </dsp:nvSpPr>
      <dsp:spPr>
        <a:xfrm>
          <a:off x="3249367" y="1942545"/>
          <a:ext cx="1510967" cy="151096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/>
            <a:t>Mathilde</a:t>
          </a:r>
          <a:r>
            <a:rPr lang="en-US" sz="2000" b="1" kern="1200" dirty="0" smtClean="0"/>
            <a:t>. </a:t>
          </a:r>
          <a:r>
            <a:rPr lang="en-US" sz="2000" b="1" kern="1200" dirty="0" err="1" smtClean="0"/>
            <a:t>Loisel</a:t>
          </a:r>
          <a:endParaRPr lang="en-US" sz="2000" b="1" kern="1200" dirty="0"/>
        </a:p>
      </dsp:txBody>
      <dsp:txXfrm>
        <a:off x="3249367" y="1942545"/>
        <a:ext cx="1510967" cy="1510967"/>
      </dsp:txXfrm>
    </dsp:sp>
    <dsp:sp modelId="{2C677FFD-451A-4E56-B728-4E034A1C023B}">
      <dsp:nvSpPr>
        <dsp:cNvPr id="0" name=""/>
        <dsp:cNvSpPr/>
      </dsp:nvSpPr>
      <dsp:spPr>
        <a:xfrm rot="16200000">
          <a:off x="3814353" y="1735675"/>
          <a:ext cx="380995" cy="32745"/>
        </a:xfrm>
        <a:custGeom>
          <a:avLst/>
          <a:gdLst/>
          <a:ahLst/>
          <a:cxnLst/>
          <a:rect l="0" t="0" r="0" b="0"/>
          <a:pathLst>
            <a:path>
              <a:moveTo>
                <a:pt x="0" y="16372"/>
              </a:moveTo>
              <a:lnTo>
                <a:pt x="380995" y="1637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6200000">
        <a:off x="3995326" y="1742523"/>
        <a:ext cx="19049" cy="19049"/>
      </dsp:txXfrm>
    </dsp:sp>
    <dsp:sp modelId="{0DD45B6B-86BC-4837-93AA-89FC5870541E}">
      <dsp:nvSpPr>
        <dsp:cNvPr id="0" name=""/>
        <dsp:cNvSpPr/>
      </dsp:nvSpPr>
      <dsp:spPr>
        <a:xfrm>
          <a:off x="3056704" y="-99607"/>
          <a:ext cx="1896294" cy="166115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pretty, charming</a:t>
          </a:r>
          <a:endParaRPr lang="en-US" sz="1600" b="1" kern="1200" dirty="0"/>
        </a:p>
      </dsp:txBody>
      <dsp:txXfrm>
        <a:off x="3056704" y="-99607"/>
        <a:ext cx="1896294" cy="1661158"/>
      </dsp:txXfrm>
    </dsp:sp>
    <dsp:sp modelId="{3694BEE2-C6E2-402E-827B-6A21604D72D9}">
      <dsp:nvSpPr>
        <dsp:cNvPr id="0" name=""/>
        <dsp:cNvSpPr/>
      </dsp:nvSpPr>
      <dsp:spPr>
        <a:xfrm rot="19182474">
          <a:off x="4496580" y="1962704"/>
          <a:ext cx="712535" cy="32745"/>
        </a:xfrm>
        <a:custGeom>
          <a:avLst/>
          <a:gdLst/>
          <a:ahLst/>
          <a:cxnLst/>
          <a:rect l="0" t="0" r="0" b="0"/>
          <a:pathLst>
            <a:path>
              <a:moveTo>
                <a:pt x="0" y="16372"/>
              </a:moveTo>
              <a:lnTo>
                <a:pt x="712535" y="1637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9182474">
        <a:off x="4835035" y="1961263"/>
        <a:ext cx="35626" cy="35626"/>
      </dsp:txXfrm>
    </dsp:sp>
    <dsp:sp modelId="{C094231C-B126-4AC7-8124-6962BBCA18D0}">
      <dsp:nvSpPr>
        <dsp:cNvPr id="0" name=""/>
        <dsp:cNvSpPr/>
      </dsp:nvSpPr>
      <dsp:spPr>
        <a:xfrm>
          <a:off x="4945361" y="504640"/>
          <a:ext cx="1510967" cy="1510967"/>
        </a:xfrm>
        <a:prstGeom prst="ellipse">
          <a:avLst/>
        </a:prstGeom>
        <a:solidFill>
          <a:schemeClr val="accent5">
            <a:hueOff val="-1986775"/>
            <a:satOff val="7962"/>
            <a:lumOff val="1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A complex and dynamic character</a:t>
          </a:r>
          <a:endParaRPr lang="en-US" sz="1800" b="1" kern="1200" dirty="0"/>
        </a:p>
      </dsp:txBody>
      <dsp:txXfrm>
        <a:off x="4945361" y="504640"/>
        <a:ext cx="1510967" cy="1510967"/>
      </dsp:txXfrm>
    </dsp:sp>
    <dsp:sp modelId="{D763CD85-9BCC-481A-A489-3D57D945CEF8}">
      <dsp:nvSpPr>
        <dsp:cNvPr id="0" name=""/>
        <dsp:cNvSpPr/>
      </dsp:nvSpPr>
      <dsp:spPr>
        <a:xfrm rot="984744">
          <a:off x="4717043" y="2981850"/>
          <a:ext cx="613924" cy="32745"/>
        </a:xfrm>
        <a:custGeom>
          <a:avLst/>
          <a:gdLst/>
          <a:ahLst/>
          <a:cxnLst/>
          <a:rect l="0" t="0" r="0" b="0"/>
          <a:pathLst>
            <a:path>
              <a:moveTo>
                <a:pt x="0" y="16372"/>
              </a:moveTo>
              <a:lnTo>
                <a:pt x="613924" y="1637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984744">
        <a:off x="5008658" y="2982874"/>
        <a:ext cx="30696" cy="30696"/>
      </dsp:txXfrm>
    </dsp:sp>
    <dsp:sp modelId="{AB3B8750-4765-467D-9911-9DE39A091F57}">
      <dsp:nvSpPr>
        <dsp:cNvPr id="0" name=""/>
        <dsp:cNvSpPr/>
      </dsp:nvSpPr>
      <dsp:spPr>
        <a:xfrm>
          <a:off x="5257797" y="2057396"/>
          <a:ext cx="2911529" cy="2876973"/>
        </a:xfrm>
        <a:prstGeom prst="ellipse">
          <a:avLst/>
        </a:prstGeom>
        <a:solidFill>
          <a:srgbClr val="6600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10 years later: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Hard-working --doing heavy housework, changed perception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Dressed like a peasant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Aged quickly, heavy, rough, harsh, hair untended, skirt askew</a:t>
          </a:r>
        </a:p>
      </dsp:txBody>
      <dsp:txXfrm>
        <a:off x="5257797" y="2057396"/>
        <a:ext cx="2911529" cy="2876973"/>
      </dsp:txXfrm>
    </dsp:sp>
    <dsp:sp modelId="{B54B8C74-89FE-4518-8746-2C3F505802B1}">
      <dsp:nvSpPr>
        <dsp:cNvPr id="0" name=""/>
        <dsp:cNvSpPr/>
      </dsp:nvSpPr>
      <dsp:spPr>
        <a:xfrm rot="12769668">
          <a:off x="2582710" y="2040173"/>
          <a:ext cx="855625" cy="32745"/>
        </a:xfrm>
        <a:custGeom>
          <a:avLst/>
          <a:gdLst/>
          <a:ahLst/>
          <a:cxnLst/>
          <a:rect l="0" t="0" r="0" b="0"/>
          <a:pathLst>
            <a:path>
              <a:moveTo>
                <a:pt x="0" y="16372"/>
              </a:moveTo>
              <a:lnTo>
                <a:pt x="855625" y="1637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2769668">
        <a:off x="2989132" y="2035155"/>
        <a:ext cx="42781" cy="42781"/>
      </dsp:txXfrm>
    </dsp:sp>
    <dsp:sp modelId="{D1B62E33-1FAB-4941-A13E-26AE55C0C75E}">
      <dsp:nvSpPr>
        <dsp:cNvPr id="0" name=""/>
        <dsp:cNvSpPr/>
      </dsp:nvSpPr>
      <dsp:spPr>
        <a:xfrm>
          <a:off x="856745" y="381002"/>
          <a:ext cx="1968156" cy="1841839"/>
        </a:xfrm>
        <a:prstGeom prst="ellipse">
          <a:avLst/>
        </a:prstGeom>
        <a:solidFill>
          <a:schemeClr val="accent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Unhappy, unable to accept her life condition; Daydreamed</a:t>
          </a:r>
          <a:endParaRPr lang="en-US" sz="1600" b="1" kern="1200" dirty="0"/>
        </a:p>
      </dsp:txBody>
      <dsp:txXfrm>
        <a:off x="856745" y="381002"/>
        <a:ext cx="1968156" cy="1841839"/>
      </dsp:txXfrm>
    </dsp:sp>
    <dsp:sp modelId="{A85A5FFB-CE74-4093-BC02-A227DC592F28}">
      <dsp:nvSpPr>
        <dsp:cNvPr id="0" name=""/>
        <dsp:cNvSpPr/>
      </dsp:nvSpPr>
      <dsp:spPr>
        <a:xfrm rot="9638136">
          <a:off x="2643510" y="3042815"/>
          <a:ext cx="667476" cy="32745"/>
        </a:xfrm>
        <a:custGeom>
          <a:avLst/>
          <a:gdLst/>
          <a:ahLst/>
          <a:cxnLst/>
          <a:rect l="0" t="0" r="0" b="0"/>
          <a:pathLst>
            <a:path>
              <a:moveTo>
                <a:pt x="0" y="16372"/>
              </a:moveTo>
              <a:lnTo>
                <a:pt x="667476" y="1637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9638136">
        <a:off x="2960561" y="3042501"/>
        <a:ext cx="33373" cy="33373"/>
      </dsp:txXfrm>
    </dsp:sp>
    <dsp:sp modelId="{ADD08F7B-CF09-4498-9C1C-49C712473735}">
      <dsp:nvSpPr>
        <dsp:cNvPr id="0" name=""/>
        <dsp:cNvSpPr/>
      </dsp:nvSpPr>
      <dsp:spPr>
        <a:xfrm>
          <a:off x="533405" y="2590793"/>
          <a:ext cx="2213326" cy="1876712"/>
        </a:xfrm>
        <a:prstGeom prst="ellipse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Married to a minor clerk, M. </a:t>
          </a:r>
          <a:r>
            <a:rPr lang="en-US" sz="1600" b="1" kern="1200" dirty="0" err="1" smtClean="0"/>
            <a:t>Loisel</a:t>
          </a:r>
          <a:r>
            <a:rPr lang="en-US" sz="1600" b="1" kern="1200" dirty="0" smtClean="0"/>
            <a:t>;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Middle class</a:t>
          </a:r>
          <a:endParaRPr lang="en-US" sz="1600" b="1" kern="1200" dirty="0"/>
        </a:p>
      </dsp:txBody>
      <dsp:txXfrm>
        <a:off x="533405" y="2590793"/>
        <a:ext cx="2213326" cy="1876712"/>
      </dsp:txXfrm>
    </dsp:sp>
    <dsp:sp modelId="{4AED85AF-C7E7-4EA9-A666-D736C39B5467}">
      <dsp:nvSpPr>
        <dsp:cNvPr id="0" name=""/>
        <dsp:cNvSpPr/>
      </dsp:nvSpPr>
      <dsp:spPr>
        <a:xfrm rot="5749956">
          <a:off x="3727767" y="3614120"/>
          <a:ext cx="363663" cy="32745"/>
        </a:xfrm>
        <a:custGeom>
          <a:avLst/>
          <a:gdLst/>
          <a:ahLst/>
          <a:cxnLst/>
          <a:rect l="0" t="0" r="0" b="0"/>
          <a:pathLst>
            <a:path>
              <a:moveTo>
                <a:pt x="0" y="16372"/>
              </a:moveTo>
              <a:lnTo>
                <a:pt x="363663" y="1637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5749956">
        <a:off x="3900507" y="3621401"/>
        <a:ext cx="18183" cy="18183"/>
      </dsp:txXfrm>
    </dsp:sp>
    <dsp:sp modelId="{E1988E2D-FC83-4F2F-BFCD-C7D8E9DC8463}">
      <dsp:nvSpPr>
        <dsp:cNvPr id="0" name=""/>
        <dsp:cNvSpPr/>
      </dsp:nvSpPr>
      <dsp:spPr>
        <a:xfrm>
          <a:off x="2659035" y="3809997"/>
          <a:ext cx="2319335" cy="1420627"/>
        </a:xfrm>
        <a:prstGeom prst="ellipse">
          <a:avLst/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Selfish, Spoiled, never does the housework</a:t>
          </a:r>
          <a:endParaRPr lang="en-US" sz="1600" b="1" kern="1200" dirty="0"/>
        </a:p>
      </dsp:txBody>
      <dsp:txXfrm>
        <a:off x="2659035" y="3809997"/>
        <a:ext cx="2319335" cy="142062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2C75A96-B4CD-4CDA-AD80-44CCA751E25A}">
      <dsp:nvSpPr>
        <dsp:cNvPr id="0" name=""/>
        <dsp:cNvSpPr/>
      </dsp:nvSpPr>
      <dsp:spPr>
        <a:xfrm>
          <a:off x="2981273" y="2011766"/>
          <a:ext cx="1447268" cy="144726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err="1" smtClean="0"/>
            <a:t>Loisel</a:t>
          </a:r>
          <a:endParaRPr lang="en-US" sz="3300" kern="1200" dirty="0"/>
        </a:p>
      </dsp:txBody>
      <dsp:txXfrm>
        <a:off x="2981273" y="2011766"/>
        <a:ext cx="1447268" cy="1447268"/>
      </dsp:txXfrm>
    </dsp:sp>
    <dsp:sp modelId="{2C677FFD-451A-4E56-B728-4E034A1C023B}">
      <dsp:nvSpPr>
        <dsp:cNvPr id="0" name=""/>
        <dsp:cNvSpPr/>
      </dsp:nvSpPr>
      <dsp:spPr>
        <a:xfrm rot="16200000">
          <a:off x="3593173" y="1884204"/>
          <a:ext cx="223469" cy="31655"/>
        </a:xfrm>
        <a:custGeom>
          <a:avLst/>
          <a:gdLst/>
          <a:ahLst/>
          <a:cxnLst/>
          <a:rect l="0" t="0" r="0" b="0"/>
          <a:pathLst>
            <a:path>
              <a:moveTo>
                <a:pt x="0" y="15827"/>
              </a:moveTo>
              <a:lnTo>
                <a:pt x="223469" y="1582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6200000">
        <a:off x="3699321" y="1894445"/>
        <a:ext cx="11173" cy="11173"/>
      </dsp:txXfrm>
    </dsp:sp>
    <dsp:sp modelId="{0DD45B6B-86BC-4837-93AA-89FC5870541E}">
      <dsp:nvSpPr>
        <dsp:cNvPr id="0" name=""/>
        <dsp:cNvSpPr/>
      </dsp:nvSpPr>
      <dsp:spPr>
        <a:xfrm>
          <a:off x="2521548" y="-84974"/>
          <a:ext cx="2366718" cy="1873272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A clerk for Ministry of Education ;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Middle class</a:t>
          </a:r>
          <a:endParaRPr lang="en-US" sz="1600" b="1" kern="1200" dirty="0"/>
        </a:p>
      </dsp:txBody>
      <dsp:txXfrm>
        <a:off x="2521548" y="-84974"/>
        <a:ext cx="2366718" cy="1873272"/>
      </dsp:txXfrm>
    </dsp:sp>
    <dsp:sp modelId="{3694BEE2-C6E2-402E-827B-6A21604D72D9}">
      <dsp:nvSpPr>
        <dsp:cNvPr id="0" name=""/>
        <dsp:cNvSpPr/>
      </dsp:nvSpPr>
      <dsp:spPr>
        <a:xfrm rot="21547917">
          <a:off x="4428436" y="2705639"/>
          <a:ext cx="392198" cy="31655"/>
        </a:xfrm>
        <a:custGeom>
          <a:avLst/>
          <a:gdLst/>
          <a:ahLst/>
          <a:cxnLst/>
          <a:rect l="0" t="0" r="0" b="0"/>
          <a:pathLst>
            <a:path>
              <a:moveTo>
                <a:pt x="0" y="15827"/>
              </a:moveTo>
              <a:lnTo>
                <a:pt x="392198" y="1582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21547917">
        <a:off x="4614731" y="2711662"/>
        <a:ext cx="19609" cy="19609"/>
      </dsp:txXfrm>
    </dsp:sp>
    <dsp:sp modelId="{C094231C-B126-4AC7-8124-6962BBCA18D0}">
      <dsp:nvSpPr>
        <dsp:cNvPr id="0" name=""/>
        <dsp:cNvSpPr/>
      </dsp:nvSpPr>
      <dsp:spPr>
        <a:xfrm>
          <a:off x="4820328" y="1477412"/>
          <a:ext cx="3086835" cy="2435405"/>
        </a:xfrm>
        <a:prstGeom prst="ellipse">
          <a:avLst/>
        </a:prstGeom>
        <a:solidFill>
          <a:schemeClr val="accent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Kind, generous, loyal, hard-working, unselfish, patient, loving; wants to please his wife</a:t>
          </a:r>
          <a:endParaRPr lang="en-US" sz="1800" b="1" kern="1200" dirty="0"/>
        </a:p>
      </dsp:txBody>
      <dsp:txXfrm>
        <a:off x="4820328" y="1477412"/>
        <a:ext cx="3086835" cy="2435405"/>
      </dsp:txXfrm>
    </dsp:sp>
    <dsp:sp modelId="{B54B8C74-89FE-4518-8746-2C3F505802B1}">
      <dsp:nvSpPr>
        <dsp:cNvPr id="0" name=""/>
        <dsp:cNvSpPr/>
      </dsp:nvSpPr>
      <dsp:spPr>
        <a:xfrm rot="5400000">
          <a:off x="3486672" y="3661443"/>
          <a:ext cx="436471" cy="31655"/>
        </a:xfrm>
        <a:custGeom>
          <a:avLst/>
          <a:gdLst/>
          <a:ahLst/>
          <a:cxnLst/>
          <a:rect l="0" t="0" r="0" b="0"/>
          <a:pathLst>
            <a:path>
              <a:moveTo>
                <a:pt x="0" y="15827"/>
              </a:moveTo>
              <a:lnTo>
                <a:pt x="436471" y="1582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5400000">
        <a:off x="3693996" y="3666358"/>
        <a:ext cx="21823" cy="21823"/>
      </dsp:txXfrm>
    </dsp:sp>
    <dsp:sp modelId="{D1B62E33-1FAB-4941-A13E-26AE55C0C75E}">
      <dsp:nvSpPr>
        <dsp:cNvPr id="0" name=""/>
        <dsp:cNvSpPr/>
      </dsp:nvSpPr>
      <dsp:spPr>
        <a:xfrm>
          <a:off x="2981273" y="3895506"/>
          <a:ext cx="1447268" cy="1447268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Static</a:t>
          </a:r>
          <a:endParaRPr lang="en-US" sz="2000" kern="1200" dirty="0"/>
        </a:p>
      </dsp:txBody>
      <dsp:txXfrm>
        <a:off x="2981273" y="3895506"/>
        <a:ext cx="1447268" cy="1447268"/>
      </dsp:txXfrm>
    </dsp:sp>
    <dsp:sp modelId="{A85A5FFB-CE74-4093-BC02-A227DC592F28}">
      <dsp:nvSpPr>
        <dsp:cNvPr id="0" name=""/>
        <dsp:cNvSpPr/>
      </dsp:nvSpPr>
      <dsp:spPr>
        <a:xfrm rot="10800000">
          <a:off x="2544802" y="2719573"/>
          <a:ext cx="436471" cy="31655"/>
        </a:xfrm>
        <a:custGeom>
          <a:avLst/>
          <a:gdLst/>
          <a:ahLst/>
          <a:cxnLst/>
          <a:rect l="0" t="0" r="0" b="0"/>
          <a:pathLst>
            <a:path>
              <a:moveTo>
                <a:pt x="0" y="15827"/>
              </a:moveTo>
              <a:lnTo>
                <a:pt x="436471" y="1582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752126" y="2724489"/>
        <a:ext cx="21823" cy="21823"/>
      </dsp:txXfrm>
    </dsp:sp>
    <dsp:sp modelId="{ADD08F7B-CF09-4498-9C1C-49C712473735}">
      <dsp:nvSpPr>
        <dsp:cNvPr id="0" name=""/>
        <dsp:cNvSpPr/>
      </dsp:nvSpPr>
      <dsp:spPr>
        <a:xfrm>
          <a:off x="1097534" y="2011766"/>
          <a:ext cx="1447268" cy="1447268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Married to </a:t>
          </a:r>
          <a:r>
            <a:rPr lang="en-US" sz="2000" b="1" kern="1200" dirty="0" err="1" smtClean="0"/>
            <a:t>Mathilde</a:t>
          </a:r>
          <a:endParaRPr lang="en-US" sz="2000" b="1" kern="1200" dirty="0"/>
        </a:p>
      </dsp:txBody>
      <dsp:txXfrm>
        <a:off x="1097534" y="2011766"/>
        <a:ext cx="1447268" cy="14472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F607-2816-444C-AE89-D557EC441FC8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5905C-C873-4DD8-9107-81AC53E20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F607-2816-444C-AE89-D557EC441FC8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5905C-C873-4DD8-9107-81AC53E20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F607-2816-444C-AE89-D557EC441FC8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5905C-C873-4DD8-9107-81AC53E20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F607-2816-444C-AE89-D557EC441FC8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5905C-C873-4DD8-9107-81AC53E20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F607-2816-444C-AE89-D557EC441FC8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5905C-C873-4DD8-9107-81AC53E20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F607-2816-444C-AE89-D557EC441FC8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5905C-C873-4DD8-9107-81AC53E20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F607-2816-444C-AE89-D557EC441FC8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5905C-C873-4DD8-9107-81AC53E20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F607-2816-444C-AE89-D557EC441FC8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5905C-C873-4DD8-9107-81AC53E20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F607-2816-444C-AE89-D557EC441FC8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5905C-C873-4DD8-9107-81AC53E20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F607-2816-444C-AE89-D557EC441FC8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5905C-C873-4DD8-9107-81AC53E20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F607-2816-444C-AE89-D557EC441FC8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5905C-C873-4DD8-9107-81AC53E20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CF607-2816-444C-AE89-D557EC441FC8}" type="datetimeFigureOut">
              <a:rPr lang="en-US" smtClean="0"/>
              <a:pPr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5905C-C873-4DD8-9107-81AC53E208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810000"/>
            <a:ext cx="7772400" cy="1470025"/>
          </a:xfrm>
        </p:spPr>
        <p:txBody>
          <a:bodyPr/>
          <a:lstStyle/>
          <a:p>
            <a:r>
              <a:rPr lang="en-US" dirty="0" smtClean="0"/>
              <a:t>The Necklace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0"/>
            <a:ext cx="6400800" cy="914400"/>
          </a:xfrm>
        </p:spPr>
        <p:txBody>
          <a:bodyPr/>
          <a:lstStyle/>
          <a:p>
            <a:r>
              <a:rPr lang="en-US" dirty="0" smtClean="0"/>
              <a:t>Guy de Maupassant</a:t>
            </a:r>
            <a:endParaRPr lang="en-US" dirty="0"/>
          </a:p>
        </p:txBody>
      </p:sp>
      <p:pic>
        <p:nvPicPr>
          <p:cNvPr id="5" name="Picture 4" descr="https://encrypted-tbn0.gstatic.com/images?q=tbn:ANd9GcQb_sE32ePy5jiWCx6YBj0LYYhWO5IRNsfERE1QVG3tKW1UKQBh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457200"/>
            <a:ext cx="4191000" cy="3677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Symbolism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13556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The necklace </a:t>
            </a:r>
            <a:r>
              <a:rPr lang="en-US" dirty="0" smtClean="0"/>
              <a:t>symbolizes wealth and high social status.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The fake necklace </a:t>
            </a:r>
            <a:r>
              <a:rPr lang="en-US" dirty="0" smtClean="0"/>
              <a:t>symbolizes </a:t>
            </a:r>
          </a:p>
          <a:p>
            <a:pPr marL="228600" indent="-228600">
              <a:tabLst>
                <a:tab pos="168275" algn="l"/>
              </a:tabLst>
            </a:pPr>
            <a:r>
              <a:rPr lang="en-US" dirty="0" smtClean="0"/>
              <a:t>desire for what one cannot have, Mme. L’s ‘fakeness’ and want of material things.</a:t>
            </a:r>
          </a:p>
          <a:p>
            <a:pPr marL="228600" indent="-228600">
              <a:tabLst>
                <a:tab pos="168275" algn="l"/>
              </a:tabLst>
            </a:pPr>
            <a:r>
              <a:rPr lang="en-US" dirty="0" smtClean="0"/>
              <a:t>the short glamorous appearance of Mme. </a:t>
            </a:r>
            <a:r>
              <a:rPr lang="en-US" dirty="0" err="1" smtClean="0"/>
              <a:t>Loisel</a:t>
            </a:r>
            <a:r>
              <a:rPr lang="en-US" dirty="0" smtClean="0"/>
              <a:t> during the ball that is fake, like the necklace</a:t>
            </a:r>
          </a:p>
          <a:p>
            <a:pPr marL="228600" indent="-228600">
              <a:tabLst>
                <a:tab pos="168275" algn="l"/>
              </a:tabLst>
            </a:pPr>
            <a:r>
              <a:rPr lang="en-US" dirty="0" smtClean="0"/>
              <a:t>appearance can be deceiving</a:t>
            </a:r>
          </a:p>
          <a:p>
            <a:pPr marL="514350" lvl="0" indent="-514350">
              <a:buNone/>
            </a:pPr>
            <a:endParaRPr lang="en-US" dirty="0" smtClean="0"/>
          </a:p>
          <a:p>
            <a:pPr marL="350838" lvl="0" indent="-350838">
              <a:buNone/>
            </a:pPr>
            <a:endParaRPr lang="en-US" dirty="0" smtClean="0"/>
          </a:p>
          <a:p>
            <a:pPr marL="350838" lvl="0" indent="-350838">
              <a:buNone/>
            </a:pPr>
            <a:r>
              <a:rPr lang="en-US" dirty="0" smtClean="0"/>
              <a:t>Do you find any other symbols?</a:t>
            </a:r>
          </a:p>
          <a:p>
            <a:pPr marL="350838" lvl="0" indent="-350838">
              <a:buNone/>
            </a:pPr>
            <a:r>
              <a:rPr lang="en-US" dirty="0" smtClean="0"/>
              <a:t>Rues de Martyrs, the drab carriage, 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Theme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In your opinion, what is the theme the author intends to convey?</a:t>
            </a:r>
          </a:p>
          <a:p>
            <a:pPr>
              <a:buNone/>
            </a:pPr>
            <a:r>
              <a:rPr lang="en-US" dirty="0" smtClean="0"/>
              <a:t>1.  People should be happy with what they have.   </a:t>
            </a:r>
          </a:p>
          <a:p>
            <a:pPr>
              <a:buNone/>
            </a:pPr>
            <a:r>
              <a:rPr lang="en-US" dirty="0" smtClean="0"/>
              <a:t>2.  People may pay a terrible price for greed </a:t>
            </a:r>
          </a:p>
          <a:p>
            <a:pPr>
              <a:buNone/>
            </a:pPr>
            <a:r>
              <a:rPr lang="en-US" dirty="0" smtClean="0"/>
              <a:t>	(Mme. L’s fatal flaw, her greed for material things, her ‘fakeness’ just like the necklace)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Questions for discussion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91200"/>
          </a:xfrm>
        </p:spPr>
        <p:txBody>
          <a:bodyPr>
            <a:normAutofit fontScale="92500" lnSpcReduction="20000"/>
          </a:bodyPr>
          <a:lstStyle/>
          <a:p>
            <a:pPr marL="514350" lvl="0" indent="-51435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Characters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“She grieved incessantly, feeling that she had been born for all the little niceties and luxuries of living ..”</a:t>
            </a:r>
          </a:p>
          <a:p>
            <a:pPr marL="514350" lvl="0" indent="-514350">
              <a:buNone/>
            </a:pPr>
            <a:r>
              <a:rPr lang="en-US" dirty="0"/>
              <a:t>	</a:t>
            </a:r>
            <a:r>
              <a:rPr lang="en-US" dirty="0" smtClean="0"/>
              <a:t>How does this statement describe </a:t>
            </a:r>
            <a:r>
              <a:rPr lang="en-US" dirty="0" err="1" smtClean="0"/>
              <a:t>Mathilde’s</a:t>
            </a:r>
            <a:r>
              <a:rPr lang="en-US" dirty="0" smtClean="0"/>
              <a:t> personality, feeling and dreams ?</a:t>
            </a:r>
          </a:p>
          <a:p>
            <a:pPr marL="514350" indent="-514350">
              <a:buAutoNum type="arabicPeriod" startAt="2"/>
            </a:pPr>
            <a:r>
              <a:rPr lang="en-US" dirty="0" smtClean="0"/>
              <a:t>What does the diamond necklace mean to </a:t>
            </a:r>
            <a:r>
              <a:rPr lang="en-US" dirty="0" err="1" smtClean="0"/>
              <a:t>Mathilde</a:t>
            </a:r>
            <a:r>
              <a:rPr lang="en-US" dirty="0" smtClean="0"/>
              <a:t> for her self-image?</a:t>
            </a:r>
          </a:p>
          <a:p>
            <a:pPr marL="514350" indent="-514350">
              <a:buAutoNum type="arabicPeriod" startAt="2"/>
            </a:pPr>
            <a:r>
              <a:rPr lang="en-US" dirty="0" smtClean="0"/>
              <a:t>How is Mr. </a:t>
            </a:r>
            <a:r>
              <a:rPr lang="en-US" dirty="0" err="1" smtClean="0"/>
              <a:t>Loisel’s</a:t>
            </a:r>
            <a:r>
              <a:rPr lang="en-US" dirty="0" smtClean="0"/>
              <a:t> perception about clothing  different from </a:t>
            </a:r>
            <a:r>
              <a:rPr lang="en-US" dirty="0" err="1" smtClean="0"/>
              <a:t>Mathilde’s</a:t>
            </a:r>
            <a:r>
              <a:rPr lang="en-US" dirty="0" smtClean="0"/>
              <a:t>? How do the differences show their personalities?</a:t>
            </a:r>
          </a:p>
          <a:p>
            <a:pPr marL="514350" indent="-514350">
              <a:buAutoNum type="arabicPeriod" startAt="2"/>
            </a:pPr>
            <a:r>
              <a:rPr lang="en-US" dirty="0" smtClean="0"/>
              <a:t>Is </a:t>
            </a:r>
            <a:r>
              <a:rPr lang="en-US" dirty="0" err="1" smtClean="0"/>
              <a:t>Mathilde</a:t>
            </a:r>
            <a:r>
              <a:rPr lang="en-US" dirty="0" smtClean="0"/>
              <a:t> a dynamic or static character? Provide explanation to your answer.</a:t>
            </a:r>
          </a:p>
          <a:p>
            <a:pPr marL="514350" lvl="0" indent="-514350">
              <a:buNone/>
            </a:pPr>
            <a:r>
              <a:rPr lang="en-US" dirty="0" smtClean="0"/>
              <a:t>	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C00000"/>
                </a:solidFill>
              </a:rPr>
              <a:t>Conflicts</a:t>
            </a:r>
          </a:p>
          <a:p>
            <a:pPr>
              <a:buNone/>
            </a:pPr>
            <a:r>
              <a:rPr lang="en-US" dirty="0" smtClean="0"/>
              <a:t>5. Identify the major conflicts in the story.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Think about the internal and external conflicts and how the character traits give rationale to the conflicts that happen.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Questions for discussion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setting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Loisel’s</a:t>
            </a:r>
            <a:r>
              <a:rPr lang="en-US" dirty="0" smtClean="0"/>
              <a:t> apartment in the </a:t>
            </a:r>
            <a:r>
              <a:rPr lang="en-US" i="1" dirty="0" smtClean="0"/>
              <a:t>Rue des Martyrs</a:t>
            </a:r>
            <a:r>
              <a:rPr lang="en-US" dirty="0" smtClean="0"/>
              <a:t>, in Paris, France. </a:t>
            </a:r>
          </a:p>
          <a:p>
            <a:r>
              <a:rPr lang="en-US" dirty="0" smtClean="0"/>
              <a:t>The apartment is shabby (worn out) and dull.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400" dirty="0" smtClean="0">
                <a:solidFill>
                  <a:srgbClr val="7030A0"/>
                </a:solidFill>
              </a:rPr>
              <a:t>“She grieved over the shabbiness of her apartment, the dinginess of the walls, the worn-out appearance of the chairs, the ugliness of the draperies.”</a:t>
            </a:r>
          </a:p>
          <a:p>
            <a:pPr>
              <a:buNone/>
            </a:pPr>
            <a:endParaRPr lang="en-US" sz="24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SETTING </a:t>
            </a:r>
            <a:r>
              <a:rPr lang="en-US" sz="2400" dirty="0" smtClean="0">
                <a:solidFill>
                  <a:srgbClr val="C00000"/>
                </a:solidFill>
                <a:sym typeface="Wingdings" pitchFamily="2" charset="2"/>
              </a:rPr>
              <a:t> symbolical and conveys irony</a:t>
            </a:r>
            <a:endParaRPr lang="en-US" sz="24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setting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Minor settings:</a:t>
            </a:r>
          </a:p>
          <a:p>
            <a:r>
              <a:rPr lang="en-US" dirty="0" smtClean="0"/>
              <a:t>Mme. </a:t>
            </a:r>
            <a:r>
              <a:rPr lang="en-US" dirty="0" err="1" smtClean="0"/>
              <a:t>Forestier’s</a:t>
            </a:r>
            <a:r>
              <a:rPr lang="en-US" dirty="0" smtClean="0"/>
              <a:t> house – </a:t>
            </a:r>
            <a:r>
              <a:rPr lang="en-US" sz="2400" dirty="0" smtClean="0"/>
              <a:t>“a large closet (=wardrobe) with mirrored doors”</a:t>
            </a:r>
          </a:p>
          <a:p>
            <a:r>
              <a:rPr lang="en-US" dirty="0" smtClean="0"/>
              <a:t>The Ministerial Mansion where the ball is held.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Setting of time:</a:t>
            </a:r>
          </a:p>
          <a:p>
            <a:pPr>
              <a:buNone/>
            </a:pPr>
            <a:r>
              <a:rPr lang="en-US" dirty="0" smtClean="0"/>
              <a:t>Begins in January </a:t>
            </a:r>
          </a:p>
          <a:p>
            <a:pPr>
              <a:buNone/>
            </a:pPr>
            <a:r>
              <a:rPr lang="en-US" dirty="0" smtClean="0"/>
              <a:t>Time span: 10 years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plot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EXPOSITION</a:t>
            </a:r>
            <a:r>
              <a:rPr lang="en-US" dirty="0" smtClean="0"/>
              <a:t>:  introducing Mme. </a:t>
            </a:r>
            <a:r>
              <a:rPr lang="en-US" dirty="0" err="1" smtClean="0"/>
              <a:t>Loisel</a:t>
            </a:r>
            <a:r>
              <a:rPr lang="en-US" dirty="0" smtClean="0"/>
              <a:t> in her apartment as she is described as extremely unhappy and dissatisfied with her social status</a:t>
            </a:r>
            <a:endParaRPr lang="en-US" b="1" dirty="0" smtClean="0"/>
          </a:p>
          <a:p>
            <a:r>
              <a:rPr lang="en-US" b="1" dirty="0" smtClean="0"/>
              <a:t>KICK-OFF:  </a:t>
            </a:r>
            <a:r>
              <a:rPr lang="en-US" dirty="0" smtClean="0"/>
              <a:t>Mme. </a:t>
            </a:r>
            <a:r>
              <a:rPr lang="en-US" dirty="0" err="1" smtClean="0"/>
              <a:t>Loisel</a:t>
            </a:r>
            <a:r>
              <a:rPr lang="en-US" dirty="0" smtClean="0"/>
              <a:t> receives an invitation to the party, brought by M. </a:t>
            </a:r>
            <a:r>
              <a:rPr lang="en-US" dirty="0" err="1" smtClean="0"/>
              <a:t>Loisel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RISING ACTION:  </a:t>
            </a:r>
            <a:r>
              <a:rPr lang="en-US" dirty="0" err="1" smtClean="0"/>
              <a:t>Mathilde</a:t>
            </a:r>
            <a:r>
              <a:rPr lang="en-US" dirty="0" smtClean="0"/>
              <a:t> refuses to attend the party without a suitable dress/</a:t>
            </a:r>
            <a:r>
              <a:rPr lang="en-US" dirty="0" err="1" smtClean="0"/>
              <a:t>Loisel</a:t>
            </a:r>
            <a:r>
              <a:rPr lang="en-US" dirty="0" smtClean="0"/>
              <a:t> gives money/doesn’t have </a:t>
            </a:r>
            <a:r>
              <a:rPr lang="en-US" dirty="0" err="1" smtClean="0"/>
              <a:t>jewellery</a:t>
            </a:r>
            <a:r>
              <a:rPr lang="en-US" dirty="0" smtClean="0"/>
              <a:t>/borrows a necklace/loses it/borrows money to buy a new one/lives in poverty to pay debt. </a:t>
            </a:r>
            <a:endParaRPr lang="en-US" b="1" dirty="0" smtClean="0"/>
          </a:p>
          <a:p>
            <a:r>
              <a:rPr lang="en-US" b="1" dirty="0" smtClean="0"/>
              <a:t>CLIMAX:  </a:t>
            </a:r>
            <a:r>
              <a:rPr lang="en-US" dirty="0" smtClean="0"/>
              <a:t>10 years later relieved of the debt Mme. L. confesses all to Mme. </a:t>
            </a:r>
            <a:r>
              <a:rPr lang="en-US" dirty="0" err="1" smtClean="0"/>
              <a:t>Forestier</a:t>
            </a:r>
            <a:r>
              <a:rPr lang="en-US" dirty="0" smtClean="0"/>
              <a:t>  who reveals that the necklace is fake.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conflicts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i="1" dirty="0" smtClean="0"/>
              <a:t>Internal – </a:t>
            </a:r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Mme. </a:t>
            </a:r>
            <a:r>
              <a:rPr lang="en-US" b="1" dirty="0" err="1" smtClean="0">
                <a:solidFill>
                  <a:srgbClr val="FF0000"/>
                </a:solidFill>
              </a:rPr>
              <a:t>Loisel</a:t>
            </a:r>
            <a:r>
              <a:rPr lang="en-US" b="1" dirty="0" smtClean="0">
                <a:solidFill>
                  <a:srgbClr val="FF0000"/>
                </a:solidFill>
              </a:rPr>
              <a:t> vs. herself</a:t>
            </a:r>
            <a:r>
              <a:rPr lang="en-US" dirty="0" smtClean="0"/>
              <a:t>: her excessive pride, materialism and shallowness cause her emotional suffering as she feels she’s been deprived of luxuries.  </a:t>
            </a:r>
            <a:endParaRPr lang="en-US" b="1" i="1" dirty="0" smtClean="0"/>
          </a:p>
          <a:p>
            <a:pPr>
              <a:buNone/>
            </a:pPr>
            <a:r>
              <a:rPr lang="en-US" b="1" i="1" dirty="0" smtClean="0"/>
              <a:t>External – </a:t>
            </a:r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Mme. </a:t>
            </a:r>
            <a:r>
              <a:rPr lang="en-US" b="1" dirty="0" err="1" smtClean="0">
                <a:solidFill>
                  <a:srgbClr val="FF0000"/>
                </a:solidFill>
              </a:rPr>
              <a:t>Loisel</a:t>
            </a:r>
            <a:r>
              <a:rPr lang="en-US" b="1" dirty="0" smtClean="0">
                <a:solidFill>
                  <a:srgbClr val="FF0000"/>
                </a:solidFill>
              </a:rPr>
              <a:t> vs. M. </a:t>
            </a:r>
            <a:r>
              <a:rPr lang="en-US" b="1" dirty="0" err="1" smtClean="0">
                <a:solidFill>
                  <a:srgbClr val="FF0000"/>
                </a:solidFill>
              </a:rPr>
              <a:t>Loisel’s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different values </a:t>
            </a:r>
            <a:r>
              <a:rPr lang="en-US" sz="2800" dirty="0" smtClean="0"/>
              <a:t>(although he is tolerant of her behavior and wants to please her)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l"/>
            <a:r>
              <a:rPr lang="en-US" dirty="0" smtClean="0"/>
              <a:t>Character: </a:t>
            </a:r>
            <a:r>
              <a:rPr lang="en-US" dirty="0" err="1" smtClean="0"/>
              <a:t>Mathilde</a:t>
            </a:r>
            <a:r>
              <a:rPr lang="en-US" dirty="0" smtClean="0"/>
              <a:t> </a:t>
            </a:r>
            <a:r>
              <a:rPr lang="en-US" dirty="0" err="1" smtClean="0"/>
              <a:t>Loisel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3058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rved Left Arrow 4"/>
          <p:cNvSpPr/>
          <p:nvPr/>
        </p:nvSpPr>
        <p:spPr>
          <a:xfrm>
            <a:off x="6705600" y="2286000"/>
            <a:ext cx="609600" cy="1219200"/>
          </a:xfrm>
          <a:prstGeom prst="curvedLef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6" name="irc_mi" descr="https://encrypted-tbn3.gstatic.com/images?q=tbn:ANd9GcQbrUXloQpDy4YtwqAgR6ZIvHFbcNkRzhbUgGiumGopKFxwSD-1SA"/>
          <p:cNvPicPr/>
          <p:nvPr/>
        </p:nvPicPr>
        <p:blipFill>
          <a:blip r:embed="rId7" cstate="print"/>
          <a:srcRect r="52364"/>
          <a:stretch>
            <a:fillRect/>
          </a:stretch>
        </p:blipFill>
        <p:spPr bwMode="auto">
          <a:xfrm>
            <a:off x="7239000" y="304800"/>
            <a:ext cx="1905000" cy="2117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Character: M. </a:t>
            </a:r>
            <a:r>
              <a:rPr lang="en-US" dirty="0" err="1" smtClean="0"/>
              <a:t>Loisel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rc_mi" descr="http://s1.hubimg.com/u/6616864_f260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62800" y="381000"/>
            <a:ext cx="1752600" cy="2042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Irony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Dramatic irony:</a:t>
            </a:r>
          </a:p>
          <a:p>
            <a:r>
              <a:rPr lang="en-US" dirty="0" smtClean="0"/>
              <a:t>Mme. L borrows a necklace to fit in with the rich people she envies, but the loss of the necklace results in her being poorer than she was.</a:t>
            </a:r>
          </a:p>
          <a:p>
            <a:r>
              <a:rPr lang="en-US" dirty="0" smtClean="0"/>
              <a:t>Mme. and M. </a:t>
            </a:r>
            <a:r>
              <a:rPr lang="en-US" dirty="0" err="1" smtClean="0"/>
              <a:t>Loisel</a:t>
            </a:r>
            <a:r>
              <a:rPr lang="en-US" dirty="0" smtClean="0"/>
              <a:t> work hard for 10 years for a fake diamond necklace.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Point of view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3600" dirty="0" smtClean="0"/>
          </a:p>
          <a:p>
            <a:r>
              <a:rPr lang="en-US" sz="3600" dirty="0" smtClean="0"/>
              <a:t>The story is told from the 3</a:t>
            </a:r>
            <a:r>
              <a:rPr lang="en-US" sz="3600" baseline="30000" dirty="0" smtClean="0"/>
              <a:t>rd</a:t>
            </a:r>
            <a:r>
              <a:rPr lang="en-US" sz="3600" dirty="0" smtClean="0"/>
              <a:t> person limited point of view, focuses mostly on Mme. </a:t>
            </a:r>
            <a:r>
              <a:rPr lang="en-US" sz="3600" dirty="0" err="1" smtClean="0"/>
              <a:t>Loisel’s</a:t>
            </a:r>
            <a:r>
              <a:rPr lang="en-US" sz="3600" dirty="0" smtClean="0"/>
              <a:t> thoughts and feelings. </a:t>
            </a:r>
          </a:p>
          <a:p>
            <a:r>
              <a:rPr lang="en-US" sz="3600" dirty="0" smtClean="0"/>
              <a:t>If a first person is used, the effect might be different, especially if the narrator is Mms. </a:t>
            </a:r>
            <a:r>
              <a:rPr lang="en-US" sz="3600" dirty="0" err="1" smtClean="0"/>
              <a:t>Loisel</a:t>
            </a:r>
            <a:r>
              <a:rPr lang="en-US" sz="3600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587</Words>
  <Application>Microsoft Office PowerPoint</Application>
  <PresentationFormat>On-screen Show (4:3)</PresentationFormat>
  <Paragraphs>80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The Necklace</vt:lpstr>
      <vt:lpstr>setting</vt:lpstr>
      <vt:lpstr>setting</vt:lpstr>
      <vt:lpstr>plot</vt:lpstr>
      <vt:lpstr>conflicts</vt:lpstr>
      <vt:lpstr>Character: Mathilde Loisel</vt:lpstr>
      <vt:lpstr>Character: M. Loisel</vt:lpstr>
      <vt:lpstr>Irony</vt:lpstr>
      <vt:lpstr>Point of view</vt:lpstr>
      <vt:lpstr>Symbolism</vt:lpstr>
      <vt:lpstr>Theme</vt:lpstr>
      <vt:lpstr>Questions for discussion</vt:lpstr>
      <vt:lpstr>Questions for discussion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necklace</dc:title>
  <dc:creator>Henny Herawati, S.Pd., M.Hum.</dc:creator>
  <cp:lastModifiedBy>Henny</cp:lastModifiedBy>
  <cp:revision>47</cp:revision>
  <dcterms:created xsi:type="dcterms:W3CDTF">2012-03-22T00:34:36Z</dcterms:created>
  <dcterms:modified xsi:type="dcterms:W3CDTF">2013-03-25T03:48:43Z</dcterms:modified>
</cp:coreProperties>
</file>