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60" r:id="rId2"/>
    <p:sldId id="761" r:id="rId3"/>
    <p:sldId id="571" r:id="rId4"/>
    <p:sldId id="264" r:id="rId5"/>
    <p:sldId id="285" r:id="rId6"/>
    <p:sldId id="652" r:id="rId7"/>
    <p:sldId id="1144" r:id="rId8"/>
    <p:sldId id="1171" r:id="rId9"/>
    <p:sldId id="1172" r:id="rId10"/>
    <p:sldId id="1173" r:id="rId11"/>
    <p:sldId id="1174" r:id="rId12"/>
    <p:sldId id="1175" r:id="rId13"/>
    <p:sldId id="1177" r:id="rId14"/>
    <p:sldId id="1178" r:id="rId15"/>
    <p:sldId id="1179" r:id="rId16"/>
    <p:sldId id="1176" r:id="rId1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99"/>
    <a:srgbClr val="66FF33"/>
    <a:srgbClr val="FF6600"/>
    <a:srgbClr val="FF0000"/>
    <a:srgbClr val="008000"/>
    <a:srgbClr val="CC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4658" autoAdjust="0"/>
  </p:normalViewPr>
  <p:slideViewPr>
    <p:cSldViewPr>
      <p:cViewPr varScale="1">
        <p:scale>
          <a:sx n="104" d="100"/>
          <a:sy n="104" d="100"/>
        </p:scale>
        <p:origin x="4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728882F3-BF8A-4205-95F6-DFECD64ECD5C}" type="datetimeFigureOut">
              <a:rPr lang="en-GB" smtClean="0"/>
              <a:pPr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4C3771A-AB26-4892-9CBB-2670F3487F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3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5C4AB3C5-98D1-4EAC-ABF3-C277989CA092}" type="datetimeFigureOut">
              <a:rPr lang="en-US" smtClean="0"/>
              <a:pPr/>
              <a:t>10/9/2018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8" tIns="46374" rIns="92748" bIns="4637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748" tIns="46374" rIns="92748" bIns="46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BCC19929-FA7A-4393-BABF-41702D127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77623" y="9480116"/>
            <a:ext cx="2889951" cy="4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48" tIns="46374" rIns="92748" bIns="46374" anchor="b"/>
          <a:lstStyle/>
          <a:p>
            <a:pPr algn="r"/>
            <a:fld id="{83976816-DA1F-4D43-B7FE-BE46B0106962}" type="slidenum">
              <a:rPr lang="en-GB" sz="1200"/>
              <a:pPr algn="r"/>
              <a:t>2</a:t>
            </a:fld>
            <a:endParaRPr lang="en-GB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/>
              <a:t>Être – to the tune of “heigh ho”</a:t>
            </a:r>
          </a:p>
          <a:p>
            <a:pPr eaLnBrk="1" hangingPunct="1"/>
            <a:r>
              <a:rPr lang="ca-ES"/>
              <a:t>Avoir – to the tune of “the pink panther”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65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CD89-F78F-4FAF-A0C6-8AEEEEFEE333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75B8-3D7E-44F1-8ED8-87A1E36763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CC77-1A08-4FD3-8EDE-AB5A4121A3BE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D4B1-A014-4B17-985B-2D2B7A93E5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D96D-6E15-45D4-B14E-D72159D60B8C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E723-FB75-4F21-8395-A2525E23AD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27E61-B5E8-4EA8-A3AD-6EE087C99CCF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14F63-F9DF-46A9-A31B-6FDE6E688E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FDEA-943A-4A31-89E1-8703E2FE9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7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64E-75C9-4716-AD99-16B88C57BF9B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1A52-E981-4042-A866-82E3A660A7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359C-79FC-4434-80C2-41862FE3BDEA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9965-ED40-40DD-AFAD-0E9D04A38A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2317-1753-440B-8A1E-3305F3A60256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0A13-62D9-4032-9661-AC0D35CA99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DAE9-1FAF-4645-95C8-9202FE6A4AF0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A65F-E3E6-44A7-9378-D1072A039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2DEE-8F44-4A79-BA25-751123DC5250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A806-A349-4D95-B5D1-DDF02840B9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B3C8-F608-4924-9FDA-6663A26E6F80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2598-F4FC-4561-8696-80AC039E66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E2E7-2317-44C1-A44F-F27BCAFD53C9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31AB-FE3D-47A5-94DF-8CB44D1CE7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FD6C-3649-4F76-81B5-10E015748A08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37DC-5E95-40D7-B56B-FAAD163299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F0F1FE-996A-49CC-8253-8594A8AD0C52}" type="datetimeFigureOut">
              <a:rPr lang="fr-FR"/>
              <a:pPr>
                <a:defRPr/>
              </a:pPr>
              <a:t>09/10/2018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F29C6-AB96-4772-ACA7-A0454A87D4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7" r:id="rId2"/>
    <p:sldLayoutId id="214748379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8" r:id="rId9"/>
    <p:sldLayoutId id="2147483793" r:id="rId10"/>
    <p:sldLayoutId id="2147483794" r:id="rId11"/>
    <p:sldLayoutId id="2147483795" r:id="rId12"/>
    <p:sldLayoutId id="21474837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997/page/18/mode/dps?modal=/default/player/video/id/823109/external/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257296"/>
          </a:xfrm>
        </p:spPr>
        <p:txBody>
          <a:bodyPr>
            <a:normAutofit/>
          </a:bodyPr>
          <a:lstStyle/>
          <a:p>
            <a:pPr algn="ctr"/>
            <a:r>
              <a:rPr lang="en-GB" sz="35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Est-ce</a:t>
            </a:r>
            <a: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5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5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</a:t>
            </a:r>
            <a: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3500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peux</a:t>
            </a:r>
            <a: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 X5</a:t>
            </a:r>
            <a:br>
              <a:rPr lang="en-GB" sz="35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35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7854696" cy="457200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être volontaire, </a:t>
            </a:r>
          </a:p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avoir un point, </a:t>
            </a:r>
          </a:p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faire l’appel, </a:t>
            </a:r>
          </a:p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chronométrer,  </a:t>
            </a:r>
          </a:p>
          <a:p>
            <a:pPr algn="l">
              <a:lnSpc>
                <a:spcPct val="150000"/>
              </a:lnSpc>
            </a:pPr>
            <a:r>
              <a:rPr lang="fr-F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	parler anglais?</a:t>
            </a:r>
          </a:p>
        </p:txBody>
      </p:sp>
      <p:pic>
        <p:nvPicPr>
          <p:cNvPr id="65538" name="Picture 2" descr="MCj015605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94927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Cj043158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893270" cy="89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Cj040411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388" y="4429132"/>
            <a:ext cx="844567" cy="834606"/>
          </a:xfrm>
          <a:prstGeom prst="rect">
            <a:avLst/>
          </a:prstGeom>
          <a:noFill/>
        </p:spPr>
      </p:pic>
      <p:pic>
        <p:nvPicPr>
          <p:cNvPr id="65540" name="Picture 4" descr="C:\Documents and Settings\ademongeot\Local Settings\Temporary Internet Files\Content.IE5\9SO5EXME\MCj040465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143512"/>
            <a:ext cx="955676" cy="99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359052" y="0"/>
            <a:ext cx="84082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u="sng" dirty="0" err="1">
                <a:latin typeface="Comic Sans MS" pitchFamily="66" charset="0"/>
              </a:rPr>
              <a:t>Qu’est-ce</a:t>
            </a:r>
            <a:r>
              <a:rPr lang="en-GB" sz="6000" u="sng" dirty="0">
                <a:latin typeface="Comic Sans MS" pitchFamily="66" charset="0"/>
              </a:rPr>
              <a:t> que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fais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?</a:t>
            </a:r>
            <a:endParaRPr lang="en-GB" sz="6000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929" y="6272454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nager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2906" y="6352830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étudier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8900" y="6314147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surfer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116" y="5852185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chanter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7271" y="5852333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rigoler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2281" y="6161936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gagner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" y="6339861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7096" y="5874854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retrouver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ami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4912" y="6229597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jouer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114969" y="5919438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bloguer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3730555" y="6327116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tchatter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359052" y="1078112"/>
            <a:ext cx="5869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m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vie,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plus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important </a:t>
            </a: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c’est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1DDEE-2F6C-4FDD-B6FB-9422949D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1" y="1633201"/>
            <a:ext cx="694105" cy="812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4BF95-F9AB-48F5-94FE-66FCA55DB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"/>
          <a:stretch/>
        </p:blipFill>
        <p:spPr>
          <a:xfrm>
            <a:off x="210018" y="2568041"/>
            <a:ext cx="687770" cy="6874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584E7D-784E-47FE-A13F-448A0E3B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1" y="3393582"/>
            <a:ext cx="764556" cy="6784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8ADAD3-9696-478F-AA5F-1AE483A185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7"/>
          <a:stretch/>
        </p:blipFill>
        <p:spPr>
          <a:xfrm>
            <a:off x="120481" y="4255496"/>
            <a:ext cx="840620" cy="584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F8C765-3AF0-4688-8AE3-A3E3E8144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9" y="5006386"/>
            <a:ext cx="840619" cy="6109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EB887-D084-4986-B94E-AAF84E65D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79" y="2191877"/>
            <a:ext cx="765454" cy="6932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A00B12-5590-4578-B259-8445AFF9F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14" y="1268038"/>
            <a:ext cx="960626" cy="806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E692BD-3B6B-4419-B289-FD660571D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49" y="2967690"/>
            <a:ext cx="690113" cy="6901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74D5C3-F228-48FB-8AFE-35BBFA7A8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73" y="3740592"/>
            <a:ext cx="767394" cy="5792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6C6DE63-9017-4149-80DD-84FFEEF433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17" y="4436051"/>
            <a:ext cx="778973" cy="7092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27978CA-6F07-44D6-AD1B-B7C8F7498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94" y="5294980"/>
            <a:ext cx="615511" cy="73363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AC83A8-C720-499F-BE03-A2BA55C7ED20}"/>
              </a:ext>
            </a:extLst>
          </p:cNvPr>
          <p:cNvCxnSpPr/>
          <p:nvPr/>
        </p:nvCxnSpPr>
        <p:spPr>
          <a:xfrm>
            <a:off x="1041369" y="1820074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22F5B4-1C16-4B3C-A4CF-B510A804F0B6}"/>
              </a:ext>
            </a:extLst>
          </p:cNvPr>
          <p:cNvCxnSpPr/>
          <p:nvPr/>
        </p:nvCxnSpPr>
        <p:spPr>
          <a:xfrm>
            <a:off x="1041369" y="2191877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74E6B3-78E4-4132-A341-4E8A124B0364}"/>
              </a:ext>
            </a:extLst>
          </p:cNvPr>
          <p:cNvCxnSpPr/>
          <p:nvPr/>
        </p:nvCxnSpPr>
        <p:spPr>
          <a:xfrm>
            <a:off x="1041369" y="2769165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BC73AE-6F4B-4EED-BA1C-E6449B5B9E49}"/>
              </a:ext>
            </a:extLst>
          </p:cNvPr>
          <p:cNvCxnSpPr/>
          <p:nvPr/>
        </p:nvCxnSpPr>
        <p:spPr>
          <a:xfrm>
            <a:off x="1041369" y="3140968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28EA19-0F8D-4383-BC2E-FD9D1A5C8DF7}"/>
              </a:ext>
            </a:extLst>
          </p:cNvPr>
          <p:cNvCxnSpPr/>
          <p:nvPr/>
        </p:nvCxnSpPr>
        <p:spPr>
          <a:xfrm>
            <a:off x="1041369" y="3633261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67FACB-E7C0-449E-BA8E-F045AA9337B5}"/>
              </a:ext>
            </a:extLst>
          </p:cNvPr>
          <p:cNvCxnSpPr/>
          <p:nvPr/>
        </p:nvCxnSpPr>
        <p:spPr>
          <a:xfrm>
            <a:off x="1041369" y="4005064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34D6AE-9D97-477C-95ED-FE4F9C9D2904}"/>
              </a:ext>
            </a:extLst>
          </p:cNvPr>
          <p:cNvCxnSpPr/>
          <p:nvPr/>
        </p:nvCxnSpPr>
        <p:spPr>
          <a:xfrm>
            <a:off x="1041369" y="4467897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F46E54-2572-465A-B4CF-88711BD2A163}"/>
              </a:ext>
            </a:extLst>
          </p:cNvPr>
          <p:cNvCxnSpPr/>
          <p:nvPr/>
        </p:nvCxnSpPr>
        <p:spPr>
          <a:xfrm>
            <a:off x="1041369" y="4839700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15B1846-CC36-414D-BBC4-6258E795D1A8}"/>
              </a:ext>
            </a:extLst>
          </p:cNvPr>
          <p:cNvCxnSpPr/>
          <p:nvPr/>
        </p:nvCxnSpPr>
        <p:spPr>
          <a:xfrm>
            <a:off x="1041369" y="5139616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208225-4D07-4598-9459-DB7C3901669F}"/>
              </a:ext>
            </a:extLst>
          </p:cNvPr>
          <p:cNvCxnSpPr/>
          <p:nvPr/>
        </p:nvCxnSpPr>
        <p:spPr>
          <a:xfrm>
            <a:off x="1041369" y="5511419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690C23-912F-4F11-9BAC-A459E058555F}"/>
              </a:ext>
            </a:extLst>
          </p:cNvPr>
          <p:cNvCxnSpPr/>
          <p:nvPr/>
        </p:nvCxnSpPr>
        <p:spPr>
          <a:xfrm>
            <a:off x="5364088" y="1636578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AADFB3-F451-4D36-A6A8-704DBAE72BA4}"/>
              </a:ext>
            </a:extLst>
          </p:cNvPr>
          <p:cNvCxnSpPr/>
          <p:nvPr/>
        </p:nvCxnSpPr>
        <p:spPr>
          <a:xfrm>
            <a:off x="5364088" y="2008381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BF2D66-297A-445B-A2D4-59C1EA649D3A}"/>
              </a:ext>
            </a:extLst>
          </p:cNvPr>
          <p:cNvCxnSpPr/>
          <p:nvPr/>
        </p:nvCxnSpPr>
        <p:spPr>
          <a:xfrm>
            <a:off x="5472786" y="2432072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69BC39-B408-4681-B241-FB55D99D8C9A}"/>
              </a:ext>
            </a:extLst>
          </p:cNvPr>
          <p:cNvCxnSpPr/>
          <p:nvPr/>
        </p:nvCxnSpPr>
        <p:spPr>
          <a:xfrm>
            <a:off x="5472786" y="2803875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3383F0-EE39-4BC3-AAAB-BB174B4EE88B}"/>
              </a:ext>
            </a:extLst>
          </p:cNvPr>
          <p:cNvCxnSpPr/>
          <p:nvPr/>
        </p:nvCxnSpPr>
        <p:spPr>
          <a:xfrm>
            <a:off x="5535930" y="3201213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DE8B2D-8606-44E1-9DCF-D0E08DE26DB3}"/>
              </a:ext>
            </a:extLst>
          </p:cNvPr>
          <p:cNvCxnSpPr/>
          <p:nvPr/>
        </p:nvCxnSpPr>
        <p:spPr>
          <a:xfrm>
            <a:off x="5535930" y="3573016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77587A-305B-483E-A1B0-720836F7AE31}"/>
              </a:ext>
            </a:extLst>
          </p:cNvPr>
          <p:cNvCxnSpPr/>
          <p:nvPr/>
        </p:nvCxnSpPr>
        <p:spPr>
          <a:xfrm>
            <a:off x="5652120" y="3963904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A53FD8-0A0A-4C9D-BD99-2C775D2B5AF3}"/>
              </a:ext>
            </a:extLst>
          </p:cNvPr>
          <p:cNvCxnSpPr/>
          <p:nvPr/>
        </p:nvCxnSpPr>
        <p:spPr>
          <a:xfrm>
            <a:off x="5652120" y="4335707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1EA6DA-39B8-422D-88FB-FA6903F3E7EF}"/>
              </a:ext>
            </a:extLst>
          </p:cNvPr>
          <p:cNvCxnSpPr/>
          <p:nvPr/>
        </p:nvCxnSpPr>
        <p:spPr>
          <a:xfrm>
            <a:off x="5528424" y="4745962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266D70-8A87-4A55-8C58-AD824DB99877}"/>
              </a:ext>
            </a:extLst>
          </p:cNvPr>
          <p:cNvCxnSpPr/>
          <p:nvPr/>
        </p:nvCxnSpPr>
        <p:spPr>
          <a:xfrm>
            <a:off x="5528424" y="5117765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61043D-9CB5-4A21-8C32-54C5340AE0F1}"/>
              </a:ext>
            </a:extLst>
          </p:cNvPr>
          <p:cNvCxnSpPr/>
          <p:nvPr/>
        </p:nvCxnSpPr>
        <p:spPr>
          <a:xfrm>
            <a:off x="5528424" y="5503051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EEBB3AF-E319-40C4-8930-E7DCA522BAEE}"/>
              </a:ext>
            </a:extLst>
          </p:cNvPr>
          <p:cNvCxnSpPr/>
          <p:nvPr/>
        </p:nvCxnSpPr>
        <p:spPr>
          <a:xfrm>
            <a:off x="5528424" y="5874854"/>
            <a:ext cx="232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70473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359052" y="0"/>
            <a:ext cx="84082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u="sng" dirty="0" err="1">
                <a:latin typeface="Comic Sans MS" pitchFamily="66" charset="0"/>
              </a:rPr>
              <a:t>Qu’est-ce</a:t>
            </a:r>
            <a:r>
              <a:rPr lang="en-GB" sz="6000" u="sng" dirty="0">
                <a:latin typeface="Comic Sans MS" pitchFamily="66" charset="0"/>
              </a:rPr>
              <a:t> que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fais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?</a:t>
            </a:r>
            <a:endParaRPr lang="en-GB" sz="6000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4881" y="4159199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nager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568" y="3315350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étudier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225" y="546642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surfer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75" y="3141193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chanter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9317" y="2337209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rigoler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1053" y="5985907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gagner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75" y="233049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0283" y="384911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retrouver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ami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365" y="5137340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jouer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1095785" y="4711029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bloguer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5896385" y="128431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tchatter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359052" y="1078112"/>
            <a:ext cx="5869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m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vie,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plus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important </a:t>
            </a: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c’est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1DDEE-2F6C-4FDD-B6FB-9422949D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7" y="1851523"/>
            <a:ext cx="764556" cy="895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4BF95-F9AB-48F5-94FE-66FCA55DB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"/>
          <a:stretch/>
        </p:blipFill>
        <p:spPr>
          <a:xfrm>
            <a:off x="250387" y="2785673"/>
            <a:ext cx="839896" cy="83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584E7D-784E-47FE-A13F-448A0E3B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1" y="3623483"/>
            <a:ext cx="916682" cy="8134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8ADAD3-9696-478F-AA5F-1AE483A185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7"/>
          <a:stretch/>
        </p:blipFill>
        <p:spPr>
          <a:xfrm>
            <a:off x="209762" y="4583677"/>
            <a:ext cx="886017" cy="6157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F8C765-3AF0-4688-8AE3-A3E3E8144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4" y="5319714"/>
            <a:ext cx="916682" cy="6661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EB887-D084-4986-B94E-AAF84E65D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10" y="2160761"/>
            <a:ext cx="884916" cy="8014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A00B12-5590-4578-B259-8445AFF9F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1151673"/>
            <a:ext cx="1110548" cy="9319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E692BD-3B6B-4419-B289-FD660571D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14" y="3175402"/>
            <a:ext cx="797817" cy="7978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74D5C3-F228-48FB-8AFE-35BBFA7A8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72" y="4067504"/>
            <a:ext cx="887159" cy="6696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6C6DE63-9017-4149-80DD-84FFEEF433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51" y="4789480"/>
            <a:ext cx="900545" cy="8198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27978CA-6F07-44D6-AD1B-B7C8F7498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99" y="5756288"/>
            <a:ext cx="711572" cy="8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099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42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A9C7-3766-44EE-9131-0FA32036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E8D7E-C994-432E-8097-8FB25651930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A4171-5673-4396-B02D-9C5A5DF63B3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6F2881-EAD7-4AAD-8159-87D1B03FE26B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BF8D3-611D-4328-87C4-C24F0E434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1360" r="49167" b="13507"/>
          <a:stretch/>
        </p:blipFill>
        <p:spPr>
          <a:xfrm>
            <a:off x="-19008" y="-1"/>
            <a:ext cx="9163007" cy="69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8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F0BE3A-5835-4A57-9053-43071A40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n-GB" b="1" u="sng" dirty="0" err="1">
                <a:latin typeface="Comic Sans MS" panose="030F0702030302020204" pitchFamily="66" charset="0"/>
              </a:rPr>
              <a:t>Vidéo</a:t>
            </a:r>
            <a:r>
              <a:rPr lang="en-GB" b="1" u="sng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0A0FAC-9C9F-4F34-BB40-894449372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https://www.activeteachonline.com/product/view/id/997/page/18/mode/dps?modal=/default/player/video/id/823109/external/0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201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309F-400B-4991-A179-A37684BB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295E-9671-4102-96CD-B6F3EA31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63A9A-D03F-4385-8B72-11B914C8A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13507" r="39763" b="15653"/>
          <a:stretch/>
        </p:blipFill>
        <p:spPr>
          <a:xfrm>
            <a:off x="-27252" y="-99392"/>
            <a:ext cx="940904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714A-9669-41C3-A373-DF974966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98C6-1661-419F-AD18-B48BC4E54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F1B34-2FC4-4613-8057-31264FEAB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5655" r="39763" b="15653"/>
          <a:stretch/>
        </p:blipFill>
        <p:spPr>
          <a:xfrm>
            <a:off x="0" y="0"/>
            <a:ext cx="9324528" cy="62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74F7-6EE4-483E-99A3-C2954B64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F8AAC-BBBA-4D47-8BE8-AE2ABA6003D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406BC-830F-49CB-B4BD-80EEA5C5E91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FA9625-AE55-4E77-9500-175278362BB2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699DB-890F-47CB-82D9-48B3ACAFA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9947" r="59450" b="24240"/>
          <a:stretch/>
        </p:blipFill>
        <p:spPr>
          <a:xfrm>
            <a:off x="1259632" y="0"/>
            <a:ext cx="6264696" cy="70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368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4427538" y="0"/>
            <a:ext cx="0" cy="702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763713" y="260350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cs typeface="+mn-cs"/>
              </a:rPr>
              <a:t>être</a:t>
            </a:r>
            <a:endParaRPr lang="es-ES" sz="3600" b="1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623050" y="333375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cs typeface="+mn-cs"/>
              </a:rPr>
              <a:t>avoir</a:t>
            </a:r>
            <a:endParaRPr lang="es-ES" sz="3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859338" y="1557338"/>
            <a:ext cx="24479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J’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ai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avons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avez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ont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ont</a:t>
            </a:r>
            <a:endParaRPr lang="es-ES" sz="2800" b="1">
              <a:latin typeface="Century Gothic" pitchFamily="34" charset="0"/>
            </a:endParaRPr>
          </a:p>
        </p:txBody>
      </p:sp>
      <p:pic>
        <p:nvPicPr>
          <p:cNvPr id="117771" name="Picture 11" descr="sspnk22_450"/>
          <p:cNvPicPr>
            <a:picLocks noChangeAspect="1" noChangeArrowheads="1"/>
          </p:cNvPicPr>
          <p:nvPr/>
        </p:nvPicPr>
        <p:blipFill>
          <a:blip r:embed="rId4" cstate="print"/>
          <a:srcRect l="26482" r="28148"/>
          <a:stretch>
            <a:fillRect/>
          </a:stretch>
        </p:blipFill>
        <p:spPr bwMode="auto">
          <a:xfrm>
            <a:off x="7491413" y="3644900"/>
            <a:ext cx="1652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2" name="Picture 12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8913"/>
            <a:ext cx="12969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5" name="Picture 15" descr="681~Dopey-Pos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500438"/>
            <a:ext cx="18002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179388" y="1557338"/>
            <a:ext cx="29511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suis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sommes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êtes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sont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sont</a:t>
            </a:r>
            <a:endParaRPr lang="es-ES" sz="2800" b="1">
              <a:solidFill>
                <a:srgbClr val="CC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000" dirty="0">
                <a:latin typeface="Comic Sans MS" pitchFamily="66" charset="0"/>
              </a:rPr>
              <a:t>Bonjour_________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Comment </a:t>
            </a:r>
            <a:r>
              <a:rPr lang="en-US" sz="4000" dirty="0" err="1">
                <a:latin typeface="Comic Sans MS" pitchFamily="66" charset="0"/>
              </a:rPr>
              <a:t>ça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va</a:t>
            </a:r>
            <a:r>
              <a:rPr lang="en-US" sz="4000" dirty="0">
                <a:latin typeface="Comic Sans MS" pitchFamily="66" charset="0"/>
              </a:rPr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914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très bien merci /super /excellent /fantastique /génial!!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comme-ci, comme-ça! / moyen /bof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ça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va</a:t>
            </a:r>
            <a:r>
              <a:rPr lang="en-US" sz="2400" dirty="0">
                <a:latin typeface="Comic Sans MS" pitchFamily="66" charset="0"/>
              </a:rPr>
              <a:t> pas </a:t>
            </a:r>
            <a:r>
              <a:rPr lang="fr-FR" sz="2400" dirty="0">
                <a:latin typeface="Comic Sans MS" pitchFamily="66" charset="0"/>
              </a:rPr>
              <a:t>bien</a:t>
            </a:r>
            <a:r>
              <a:rPr lang="en-US" sz="2400" dirty="0">
                <a:latin typeface="Comic Sans MS" pitchFamily="66" charset="0"/>
              </a:rPr>
              <a:t>!! / mal!</a:t>
            </a:r>
            <a:endParaRPr lang="en-GB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dirty="0">
              <a:latin typeface="Comic Sans MS" pitchFamily="66" charset="0"/>
            </a:endParaRPr>
          </a:p>
        </p:txBody>
      </p:sp>
      <p:pic>
        <p:nvPicPr>
          <p:cNvPr id="12293" name="Picture 5" descr="MCj04244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08186" cy="5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Cj04244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908720"/>
            <a:ext cx="576064" cy="5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MCj042448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467236" cy="5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87824" y="3068960"/>
            <a:ext cx="3097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latin typeface="Comic Sans MS" pitchFamily="66" charset="0"/>
              </a:rPr>
              <a:t>Pourquoi?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573016"/>
            <a:ext cx="83581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bientôt le week-end</a:t>
            </a: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j’ai</a:t>
            </a:r>
            <a:r>
              <a:rPr lang="fr-FR" sz="2400" dirty="0">
                <a:latin typeface="Comic Sans MS" pitchFamily="66" charset="0"/>
              </a:rPr>
              <a:t> faim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je suis </a:t>
            </a:r>
            <a:r>
              <a:rPr lang="fr-FR" sz="2400" dirty="0">
                <a:latin typeface="Comic Sans MS" pitchFamily="66" charset="0"/>
              </a:rPr>
              <a:t>malade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 cours </a:t>
            </a:r>
            <a:r>
              <a:rPr lang="fr-FR" sz="2400" dirty="0">
                <a:latin typeface="Comic Sans MS" pitchFamily="66" charset="0"/>
              </a:rPr>
              <a:t>de français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fait</a:t>
            </a:r>
            <a:r>
              <a:rPr lang="fr-FR" sz="2400" dirty="0">
                <a:latin typeface="Comic Sans MS" pitchFamily="66" charset="0"/>
              </a:rPr>
              <a:t> beau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pleut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Picture 3" descr="C:\Documents and Settings\ademongeot\Local Settings\Temporary Internet Files\Content.IE5\QDG6SCXD\MCj042381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348880"/>
            <a:ext cx="504056" cy="5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emongeot\Local Settings\Temporary Internet Files\Content.IE5\WM95D4TZ\MCj043822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348880"/>
            <a:ext cx="595571" cy="5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:\Documents and Settings\ademongeot\Local Settings\Temporary Internet Files\Content.IE5\BGETIUXV\MCj042808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1555" y="4065090"/>
            <a:ext cx="9064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ademongeot\Local Settings\Temporary Internet Files\Content.IE5\6FHTCZT4\MCj0440456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429000"/>
            <a:ext cx="874532" cy="8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Documents and Settings\ademongeot\Local Settings\Temporary Internet Files\Content.IE5\JJ52W91N\MCj0424442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367" y="4565153"/>
            <a:ext cx="59213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MCFL00128_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305" y="5042990"/>
            <a:ext cx="9366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MCj0432589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5661248"/>
            <a:ext cx="705830" cy="705830"/>
          </a:xfrm>
          <a:prstGeom prst="rect">
            <a:avLst/>
          </a:prstGeom>
          <a:noFill/>
        </p:spPr>
      </p:pic>
      <p:pic>
        <p:nvPicPr>
          <p:cNvPr id="18" name="Picture 12" descr="MCj043825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6280337"/>
            <a:ext cx="871530" cy="57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27088" y="69215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Dites-moi c’est pas clair!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</p:txBody>
      </p:sp>
      <p:pic>
        <p:nvPicPr>
          <p:cNvPr id="11267" name="Picture 3" descr="MCj04238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005263"/>
            <a:ext cx="1257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095625" y="3124200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Qu’est-ce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on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va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faire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aujourd’hui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15816" y="3501008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Qu’est-ce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on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va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faire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aujourd’hui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2915816" y="3501008"/>
            <a:ext cx="2952328" cy="272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Comic Sans MS" pitchFamily="66" charset="0"/>
              </a:rPr>
              <a:t>Qu’est-ce que </a:t>
            </a:r>
          </a:p>
          <a:p>
            <a:pPr algn="ctr"/>
            <a:r>
              <a:rPr lang="fr-FR" sz="3000" b="1" dirty="0">
                <a:solidFill>
                  <a:srgbClr val="00B050"/>
                </a:solidFill>
                <a:latin typeface="Comic Sans MS" pitchFamily="66" charset="0"/>
              </a:rPr>
              <a:t>tu fais</a:t>
            </a:r>
            <a:r>
              <a:rPr lang="fr-FR" sz="3000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36004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L'objectif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639633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Les passions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359052" y="0"/>
            <a:ext cx="84082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u="sng" dirty="0" err="1">
                <a:latin typeface="Comic Sans MS" pitchFamily="66" charset="0"/>
              </a:rPr>
              <a:t>Qu’est-ce</a:t>
            </a:r>
            <a:r>
              <a:rPr lang="en-GB" sz="6000" u="sng" dirty="0">
                <a:latin typeface="Comic Sans MS" pitchFamily="66" charset="0"/>
              </a:rPr>
              <a:t> que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fais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?</a:t>
            </a:r>
            <a:endParaRPr lang="en-GB" sz="6000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4881" y="4159199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nager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568" y="3315350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étudier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225" y="546642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surfer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75" y="3141193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chanter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9317" y="2337209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rigoler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1053" y="5985907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gagner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75" y="233049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0283" y="384911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retrouver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ami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365" y="5137340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jouer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1095785" y="4711029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bloguer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5896385" y="128431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tchatter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359052" y="1078112"/>
            <a:ext cx="5869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m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vie,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plus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important </a:t>
            </a: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c’est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1DDEE-2F6C-4FDD-B6FB-9422949D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7" y="1851523"/>
            <a:ext cx="764556" cy="895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4BF95-F9AB-48F5-94FE-66FCA55DB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"/>
          <a:stretch/>
        </p:blipFill>
        <p:spPr>
          <a:xfrm>
            <a:off x="250387" y="2785673"/>
            <a:ext cx="839896" cy="83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584E7D-784E-47FE-A13F-448A0E3B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1" y="3623483"/>
            <a:ext cx="916682" cy="8134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8ADAD3-9696-478F-AA5F-1AE483A185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7"/>
          <a:stretch/>
        </p:blipFill>
        <p:spPr>
          <a:xfrm>
            <a:off x="209762" y="4583677"/>
            <a:ext cx="886017" cy="6157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F8C765-3AF0-4688-8AE3-A3E3E8144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4" y="5319714"/>
            <a:ext cx="916682" cy="6661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EB887-D084-4986-B94E-AAF84E65D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10" y="2160761"/>
            <a:ext cx="884916" cy="8014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A00B12-5590-4578-B259-8445AFF9F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1151673"/>
            <a:ext cx="1110548" cy="9319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E692BD-3B6B-4419-B289-FD660571D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14" y="3175402"/>
            <a:ext cx="797817" cy="7978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74D5C3-F228-48FB-8AFE-35BBFA7A8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72" y="4067504"/>
            <a:ext cx="887159" cy="6696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6C6DE63-9017-4149-80DD-84FFEEF433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51" y="4789480"/>
            <a:ext cx="900545" cy="8198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27978CA-6F07-44D6-AD1B-B7C8F7498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99" y="5756288"/>
            <a:ext cx="711572" cy="8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188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42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359052" y="0"/>
            <a:ext cx="84082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u="sng" dirty="0" err="1">
                <a:latin typeface="Comic Sans MS" pitchFamily="66" charset="0"/>
              </a:rPr>
              <a:t>Qu’est-ce</a:t>
            </a:r>
            <a:r>
              <a:rPr lang="en-GB" sz="6000" u="sng" dirty="0">
                <a:latin typeface="Comic Sans MS" pitchFamily="66" charset="0"/>
              </a:rPr>
              <a:t> que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fais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?</a:t>
            </a:r>
            <a:endParaRPr lang="en-GB" sz="6000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412" y="4717679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nager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555" y="4206126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étudier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197" y="4816398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surfer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024" y="4261084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chanter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2686" y="4315670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rigoler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555" y="5359576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gagner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024" y="5419223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2208" y="482615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retrouver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ami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9968" y="5336937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jouer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2781604" y="5419223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bloguer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2974114" y="4189658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tchatter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359052" y="1078112"/>
            <a:ext cx="5869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m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vie,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plus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important </a:t>
            </a: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c’est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1DDEE-2F6C-4FDD-B6FB-9422949D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1" y="5365212"/>
            <a:ext cx="494479" cy="579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4BF95-F9AB-48F5-94FE-66FCA55DB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"/>
          <a:stretch/>
        </p:blipFill>
        <p:spPr>
          <a:xfrm>
            <a:off x="239815" y="4038392"/>
            <a:ext cx="611209" cy="6109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584E7D-784E-47FE-A13F-448A0E3B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85" y="4652295"/>
            <a:ext cx="667594" cy="5924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8ADAD3-9696-478F-AA5F-1AE483A185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7"/>
          <a:stretch/>
        </p:blipFill>
        <p:spPr>
          <a:xfrm>
            <a:off x="2235611" y="5409466"/>
            <a:ext cx="664726" cy="4619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F8C765-3AF0-4688-8AE3-A3E3E8144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2" y="4780456"/>
            <a:ext cx="796869" cy="5791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EB887-D084-4986-B94E-AAF84E65D6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18" y="4302567"/>
            <a:ext cx="603707" cy="5467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A00B12-5590-4578-B259-8445AFF9F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05" y="4222647"/>
            <a:ext cx="691549" cy="5803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E692BD-3B6B-4419-B289-FD660571D4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52" y="4147437"/>
            <a:ext cx="480126" cy="4801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74D5C3-F228-48FB-8AFE-35BBFA7A8C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08" y="4672104"/>
            <a:ext cx="639606" cy="482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6C6DE63-9017-4149-80DD-84FFEEF433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57" y="5288117"/>
            <a:ext cx="583282" cy="5310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27978CA-6F07-44D6-AD1B-B7C8F7498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46" y="5175719"/>
            <a:ext cx="604909" cy="721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14B5E-17B1-4551-AE9A-5A7794B4E2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6" y="1920504"/>
            <a:ext cx="647700" cy="115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F105E-11EF-4789-BAC2-68C05189D2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36" y="1803228"/>
            <a:ext cx="1352550" cy="1352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DD9DB9-67C8-42FB-9DF6-91D811D3FB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46" y="1871678"/>
            <a:ext cx="757448" cy="104297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5443787-1292-4B36-90D5-557660AA69E7}"/>
              </a:ext>
            </a:extLst>
          </p:cNvPr>
          <p:cNvSpPr/>
          <p:nvPr/>
        </p:nvSpPr>
        <p:spPr>
          <a:xfrm>
            <a:off x="1028619" y="1704555"/>
            <a:ext cx="1702884" cy="1378493"/>
          </a:xfrm>
          <a:prstGeom prst="wedgeRoundRectCallout">
            <a:avLst>
              <a:gd name="adj1" fmla="val -73866"/>
              <a:gd name="adj2" fmla="val 11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Dans ma vie, le plus important </a:t>
            </a:r>
            <a:r>
              <a:rPr lang="en-GB" dirty="0" err="1">
                <a:latin typeface="Comic Sans MS" panose="030F0702030302020204" pitchFamily="66" charset="0"/>
              </a:rPr>
              <a:t>c’est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nager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8E960F32-D1E3-4B31-BA5F-3DB481ACD975}"/>
              </a:ext>
            </a:extLst>
          </p:cNvPr>
          <p:cNvSpPr/>
          <p:nvPr/>
        </p:nvSpPr>
        <p:spPr>
          <a:xfrm>
            <a:off x="4038387" y="1665789"/>
            <a:ext cx="1947371" cy="1487542"/>
          </a:xfrm>
          <a:prstGeom prst="wedgeRoundRectCallout">
            <a:avLst>
              <a:gd name="adj1" fmla="val -73866"/>
              <a:gd name="adj2" fmla="val 1162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Dans ma vie, le plus important </a:t>
            </a:r>
            <a:r>
              <a:rPr lang="en-GB" dirty="0" err="1">
                <a:latin typeface="Comic Sans MS" panose="030F0702030302020204" pitchFamily="66" charset="0"/>
              </a:rPr>
              <a:t>c’est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nager</a:t>
            </a:r>
            <a:r>
              <a:rPr lang="en-GB" dirty="0">
                <a:latin typeface="Comic Sans MS" panose="030F0702030302020204" pitchFamily="66" charset="0"/>
              </a:rPr>
              <a:t> et </a:t>
            </a:r>
            <a:r>
              <a:rPr lang="en-GB" dirty="0" err="1">
                <a:latin typeface="Comic Sans MS" panose="030F0702030302020204" pitchFamily="66" charset="0"/>
              </a:rPr>
              <a:t>aussi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rigoler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440A28D-0155-41FB-B208-E248BCA71C73}"/>
              </a:ext>
            </a:extLst>
          </p:cNvPr>
          <p:cNvSpPr/>
          <p:nvPr/>
        </p:nvSpPr>
        <p:spPr>
          <a:xfrm>
            <a:off x="7004263" y="1633201"/>
            <a:ext cx="2032233" cy="1487542"/>
          </a:xfrm>
          <a:prstGeom prst="wedgeRoundRectCallout">
            <a:avLst>
              <a:gd name="adj1" fmla="val -73866"/>
              <a:gd name="adj2" fmla="val 1162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Dans ma vie, le plus important </a:t>
            </a:r>
            <a:r>
              <a:rPr lang="en-GB" dirty="0" err="1">
                <a:latin typeface="Comic Sans MS" panose="030F0702030302020204" pitchFamily="66" charset="0"/>
              </a:rPr>
              <a:t>c’est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nager</a:t>
            </a:r>
            <a:r>
              <a:rPr lang="en-GB" dirty="0">
                <a:latin typeface="Comic Sans MS" panose="030F0702030302020204" pitchFamily="66" charset="0"/>
              </a:rPr>
              <a:t> et </a:t>
            </a:r>
            <a:r>
              <a:rPr lang="en-GB" dirty="0" err="1">
                <a:latin typeface="Comic Sans MS" panose="030F0702030302020204" pitchFamily="66" charset="0"/>
              </a:rPr>
              <a:t>aussi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rigoler</a:t>
            </a:r>
            <a:r>
              <a:rPr lang="en-GB" b="1" dirty="0">
                <a:latin typeface="Comic Sans MS" panose="030F0702030302020204" pitchFamily="66" charset="0"/>
              </a:rPr>
              <a:t> et </a:t>
            </a:r>
            <a:r>
              <a:rPr lang="en-GB" b="1" dirty="0" err="1">
                <a:latin typeface="Comic Sans MS" panose="030F0702030302020204" pitchFamily="66" charset="0"/>
              </a:rPr>
              <a:t>aussi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surfer</a:t>
            </a:r>
          </a:p>
        </p:txBody>
      </p:sp>
    </p:spTree>
    <p:extLst>
      <p:ext uri="{BB962C8B-B14F-4D97-AF65-F5344CB8AC3E}">
        <p14:creationId xmlns:p14="http://schemas.microsoft.com/office/powerpoint/2010/main" val="132588623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359052" y="0"/>
            <a:ext cx="84082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6000" u="sng" dirty="0" err="1">
                <a:latin typeface="Comic Sans MS" pitchFamily="66" charset="0"/>
              </a:rPr>
              <a:t>Qu’est-ce</a:t>
            </a:r>
            <a:r>
              <a:rPr lang="en-GB" sz="6000" u="sng" dirty="0">
                <a:latin typeface="Comic Sans MS" pitchFamily="66" charset="0"/>
              </a:rPr>
              <a:t> que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tu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 </a:t>
            </a:r>
            <a:r>
              <a:rPr lang="en-GB" sz="6000" u="sng" dirty="0" err="1">
                <a:solidFill>
                  <a:srgbClr val="178D2D"/>
                </a:solidFill>
                <a:latin typeface="Comic Sans MS" pitchFamily="66" charset="0"/>
              </a:rPr>
              <a:t>fais</a:t>
            </a:r>
            <a:r>
              <a:rPr lang="en-GB" sz="6000" u="sng" dirty="0">
                <a:solidFill>
                  <a:srgbClr val="178D2D"/>
                </a:solidFill>
                <a:latin typeface="Comic Sans MS" pitchFamily="66" charset="0"/>
              </a:rPr>
              <a:t>?</a:t>
            </a:r>
            <a:endParaRPr lang="en-GB" sz="6000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4881" y="4159199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nager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568" y="3315350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étudier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225" y="546642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surfer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75" y="3141193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chanter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9317" y="2337209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rigoler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1053" y="5985907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gagner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75" y="233049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0283" y="384911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retrouver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ami</a:t>
            </a: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365" y="5137340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jouer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1095785" y="4711029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err="1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bloguer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5896385" y="128431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tchatter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359052" y="1078112"/>
            <a:ext cx="5869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m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vie,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plus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important </a:t>
            </a: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c’est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1DDEE-2F6C-4FDD-B6FB-9422949D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7" y="1851523"/>
            <a:ext cx="764556" cy="895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4BF95-F9AB-48F5-94FE-66FCA55DB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"/>
          <a:stretch/>
        </p:blipFill>
        <p:spPr>
          <a:xfrm>
            <a:off x="250387" y="2785673"/>
            <a:ext cx="839896" cy="83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584E7D-784E-47FE-A13F-448A0E3B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1" y="3623483"/>
            <a:ext cx="916682" cy="8134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8ADAD3-9696-478F-AA5F-1AE483A185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7"/>
          <a:stretch/>
        </p:blipFill>
        <p:spPr>
          <a:xfrm>
            <a:off x="209762" y="4583677"/>
            <a:ext cx="886017" cy="6157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F8C765-3AF0-4688-8AE3-A3E3E8144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4" y="5319714"/>
            <a:ext cx="916682" cy="6661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EB887-D084-4986-B94E-AAF84E65D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10" y="2160761"/>
            <a:ext cx="884916" cy="8014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3A00B12-5590-4578-B259-8445AFF9F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1151673"/>
            <a:ext cx="1110548" cy="9319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E692BD-3B6B-4419-B289-FD660571D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14" y="3175402"/>
            <a:ext cx="797817" cy="7978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74D5C3-F228-48FB-8AFE-35BBFA7A8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72" y="4067504"/>
            <a:ext cx="887159" cy="6696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6C6DE63-9017-4149-80DD-84FFEEF433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51" y="4789480"/>
            <a:ext cx="900545" cy="8198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27978CA-6F07-44D6-AD1B-B7C8F7498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99" y="5756288"/>
            <a:ext cx="711572" cy="8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5485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42" grpId="0"/>
      <p:bldP spid="52" grpId="0"/>
      <p:bldP spid="5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6217</TotalTime>
  <Words>396</Words>
  <Application>Microsoft Office PowerPoint</Application>
  <PresentationFormat>On-screen Show (4:3)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Bauhaus 93</vt:lpstr>
      <vt:lpstr>Calibri</vt:lpstr>
      <vt:lpstr>Century Gothic</vt:lpstr>
      <vt:lpstr>Comic Sans MS</vt:lpstr>
      <vt:lpstr>Constantia</vt:lpstr>
      <vt:lpstr>Wingdings 2</vt:lpstr>
      <vt:lpstr>Débit</vt:lpstr>
      <vt:lpstr>Est-ce que je peux? X5 </vt:lpstr>
      <vt:lpstr>PowerPoint Presentation</vt:lpstr>
      <vt:lpstr>Bonjour_________ Comment ça va?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Vidéo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J’habite en…</dc:title>
  <dc:creator>Jen</dc:creator>
  <cp:lastModifiedBy>Alena Demongeot</cp:lastModifiedBy>
  <cp:revision>353</cp:revision>
  <cp:lastPrinted>2018-10-09T11:21:44Z</cp:lastPrinted>
  <dcterms:created xsi:type="dcterms:W3CDTF">2008-10-19T13:17:50Z</dcterms:created>
  <dcterms:modified xsi:type="dcterms:W3CDTF">2018-10-09T11:32:55Z</dcterms:modified>
</cp:coreProperties>
</file>