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58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65484-665B-4DD5-BD8A-B3E8BF61A7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780" y="2733709"/>
            <a:ext cx="8656676" cy="1373070"/>
          </a:xfrm>
        </p:spPr>
        <p:txBody>
          <a:bodyPr/>
          <a:lstStyle/>
          <a:p>
            <a:r>
              <a:rPr lang="en-GB" sz="4000" dirty="0"/>
              <a:t>2.4 Tu vas faire un voyage </a:t>
            </a:r>
            <a:r>
              <a:rPr lang="en-GB" sz="4000" dirty="0" err="1"/>
              <a:t>scolaire</a:t>
            </a:r>
            <a:r>
              <a:rPr lang="en-GB" sz="4000" dirty="0"/>
              <a:t>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8CE06-C033-421A-B98E-F646FB46E2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Talking about a future trip; using the near future tense (with questions)</a:t>
            </a:r>
          </a:p>
        </p:txBody>
      </p:sp>
    </p:spTree>
    <p:extLst>
      <p:ext uri="{BB962C8B-B14F-4D97-AF65-F5344CB8AC3E}">
        <p14:creationId xmlns:p14="http://schemas.microsoft.com/office/powerpoint/2010/main" val="358054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1568740" y="2986481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Quand</a:t>
            </a:r>
            <a:r>
              <a:rPr lang="en-GB" sz="3600" dirty="0"/>
              <a:t>………..?</a:t>
            </a:r>
          </a:p>
        </p:txBody>
      </p:sp>
    </p:spTree>
    <p:extLst>
      <p:ext uri="{BB962C8B-B14F-4D97-AF65-F5344CB8AC3E}">
        <p14:creationId xmlns:p14="http://schemas.microsoft.com/office/powerpoint/2010/main" val="326515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548462" y="5363921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Pourquoi</a:t>
            </a:r>
            <a:r>
              <a:rPr lang="en-GB" sz="3600" dirty="0"/>
              <a:t>………..?</a:t>
            </a:r>
          </a:p>
        </p:txBody>
      </p:sp>
    </p:spTree>
    <p:extLst>
      <p:ext uri="{BB962C8B-B14F-4D97-AF65-F5344CB8AC3E}">
        <p14:creationId xmlns:p14="http://schemas.microsoft.com/office/powerpoint/2010/main" val="165901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9268951" y="2601471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Où</a:t>
            </a:r>
            <a:r>
              <a:rPr lang="en-GB" sz="3600" dirty="0"/>
              <a:t>………..?</a:t>
            </a:r>
          </a:p>
        </p:txBody>
      </p:sp>
    </p:spTree>
    <p:extLst>
      <p:ext uri="{BB962C8B-B14F-4D97-AF65-F5344CB8AC3E}">
        <p14:creationId xmlns:p14="http://schemas.microsoft.com/office/powerpoint/2010/main" val="177799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1568740" y="2986481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Avec qui………..?</a:t>
            </a:r>
          </a:p>
        </p:txBody>
      </p:sp>
    </p:spTree>
    <p:extLst>
      <p:ext uri="{BB962C8B-B14F-4D97-AF65-F5344CB8AC3E}">
        <p14:creationId xmlns:p14="http://schemas.microsoft.com/office/powerpoint/2010/main" val="415568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3755471" y="3852755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Comment………..?</a:t>
            </a:r>
          </a:p>
        </p:txBody>
      </p:sp>
    </p:spTree>
    <p:extLst>
      <p:ext uri="{BB962C8B-B14F-4D97-AF65-F5344CB8AC3E}">
        <p14:creationId xmlns:p14="http://schemas.microsoft.com/office/powerpoint/2010/main" val="174336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24338-AF70-4CD4-B9E4-343EEC256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</a:t>
            </a:r>
            <a:r>
              <a:rPr lang="en-GB" dirty="0" err="1"/>
              <a:t>traduis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anglais</a:t>
            </a:r>
            <a:r>
              <a:rPr lang="en-GB" dirty="0"/>
              <a:t>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8FE87-4425-4890-8009-18EA601137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Page 41, </a:t>
            </a:r>
            <a:r>
              <a:rPr lang="en-GB" dirty="0" err="1"/>
              <a:t>exercice</a:t>
            </a:r>
            <a:r>
              <a:rPr lang="en-GB" dirty="0"/>
              <a:t> 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B9D45-3099-4B8F-9CB0-8CFA49789B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lphaLcParenR"/>
            </a:pPr>
            <a:r>
              <a:rPr lang="en-GB" dirty="0"/>
              <a:t>Qu-</a:t>
            </a:r>
            <a:r>
              <a:rPr lang="en-GB" dirty="0" err="1"/>
              <a:t>est</a:t>
            </a:r>
            <a:r>
              <a:rPr lang="en-GB" dirty="0"/>
              <a:t>-</a:t>
            </a:r>
            <a:r>
              <a:rPr lang="en-GB" dirty="0" err="1"/>
              <a:t>ce</a:t>
            </a:r>
            <a:r>
              <a:rPr lang="en-GB" dirty="0"/>
              <a:t> que </a:t>
            </a:r>
            <a:r>
              <a:rPr lang="en-GB" dirty="0" err="1"/>
              <a:t>tu</a:t>
            </a:r>
            <a:r>
              <a:rPr lang="en-GB" dirty="0"/>
              <a:t> vas faire à Nice?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Comment </a:t>
            </a:r>
            <a:r>
              <a:rPr lang="en-GB" dirty="0" err="1"/>
              <a:t>est-ce</a:t>
            </a:r>
            <a:r>
              <a:rPr lang="en-GB" dirty="0"/>
              <a:t> que </a:t>
            </a:r>
            <a:r>
              <a:rPr lang="en-GB" dirty="0" err="1"/>
              <a:t>tu</a:t>
            </a:r>
            <a:r>
              <a:rPr lang="en-GB" dirty="0"/>
              <a:t> vas voyager?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Avec qui </a:t>
            </a:r>
            <a:r>
              <a:rPr lang="en-GB" dirty="0" err="1"/>
              <a:t>est-ce</a:t>
            </a:r>
            <a:r>
              <a:rPr lang="en-GB" dirty="0"/>
              <a:t> que </a:t>
            </a:r>
            <a:r>
              <a:rPr lang="en-GB" dirty="0" err="1"/>
              <a:t>tu</a:t>
            </a:r>
            <a:r>
              <a:rPr lang="en-GB" dirty="0"/>
              <a:t> vas </a:t>
            </a:r>
            <a:r>
              <a:rPr lang="en-GB" dirty="0" err="1"/>
              <a:t>aller</a:t>
            </a:r>
            <a:r>
              <a:rPr lang="en-GB" dirty="0"/>
              <a:t> à Nice?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Pourquoi</a:t>
            </a:r>
            <a:r>
              <a:rPr lang="en-GB" dirty="0"/>
              <a:t> </a:t>
            </a:r>
            <a:r>
              <a:rPr lang="en-GB" dirty="0" err="1"/>
              <a:t>est-ce</a:t>
            </a:r>
            <a:r>
              <a:rPr lang="en-GB" dirty="0"/>
              <a:t> que </a:t>
            </a:r>
            <a:r>
              <a:rPr lang="en-GB" dirty="0" err="1"/>
              <a:t>tu</a:t>
            </a:r>
            <a:r>
              <a:rPr lang="en-GB" dirty="0"/>
              <a:t> vas </a:t>
            </a:r>
            <a:r>
              <a:rPr lang="en-GB" dirty="0" err="1"/>
              <a:t>visiter</a:t>
            </a:r>
            <a:r>
              <a:rPr lang="en-GB" dirty="0"/>
              <a:t> Nice?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Où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–</a:t>
            </a:r>
            <a:r>
              <a:rPr lang="en-GB" dirty="0" err="1"/>
              <a:t>ce</a:t>
            </a:r>
            <a:r>
              <a:rPr lang="en-GB" dirty="0"/>
              <a:t> que </a:t>
            </a:r>
            <a:r>
              <a:rPr lang="en-GB" dirty="0" err="1"/>
              <a:t>tu</a:t>
            </a:r>
            <a:r>
              <a:rPr lang="en-GB" dirty="0"/>
              <a:t> </a:t>
            </a:r>
            <a:r>
              <a:rPr lang="en-GB" dirty="0" err="1"/>
              <a:t>va</a:t>
            </a:r>
            <a:r>
              <a:rPr lang="en-GB" dirty="0"/>
              <a:t> </a:t>
            </a:r>
            <a:r>
              <a:rPr lang="en-GB" dirty="0" err="1"/>
              <a:t>aller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février</a:t>
            </a:r>
            <a:r>
              <a:rPr lang="en-GB" dirty="0"/>
              <a:t>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Quand</a:t>
            </a:r>
            <a:r>
              <a:rPr lang="en-GB" dirty="0"/>
              <a:t> </a:t>
            </a:r>
            <a:r>
              <a:rPr lang="en-GB" dirty="0" err="1"/>
              <a:t>est-ce</a:t>
            </a:r>
            <a:r>
              <a:rPr lang="en-GB" dirty="0"/>
              <a:t> que </a:t>
            </a:r>
            <a:r>
              <a:rPr lang="en-GB" dirty="0" err="1"/>
              <a:t>tu</a:t>
            </a:r>
            <a:r>
              <a:rPr lang="en-GB" dirty="0"/>
              <a:t> vas quitter le college?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13D565-BFBF-42C8-BB9D-426D45384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Les </a:t>
            </a:r>
            <a:r>
              <a:rPr lang="en-GB" dirty="0" err="1"/>
              <a:t>réponses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55BC21-4D39-4C6B-9C15-50275DFADB4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lphaLcParenR"/>
            </a:pPr>
            <a:r>
              <a:rPr lang="en-GB" dirty="0"/>
              <a:t>What are you going to do in Nice?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How are you going to travel there?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With whom are you going to go to Nice?/ Who are you going to go to Nice with.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Why are you going to visit Nice?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Where are you going to go in February?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/>
              <a:t>When are you going to leave (from) school?</a:t>
            </a:r>
          </a:p>
        </p:txBody>
      </p:sp>
    </p:spTree>
    <p:extLst>
      <p:ext uri="{BB962C8B-B14F-4D97-AF65-F5344CB8AC3E}">
        <p14:creationId xmlns:p14="http://schemas.microsoft.com/office/powerpoint/2010/main" val="306909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96E63-E08E-428B-AF1F-C0CDFF8F1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Exercice</a:t>
            </a:r>
            <a:r>
              <a:rPr lang="en-GB" dirty="0"/>
              <a:t> </a:t>
            </a:r>
            <a:r>
              <a:rPr lang="en-GB" dirty="0" err="1"/>
              <a:t>écrit</a:t>
            </a:r>
            <a:r>
              <a:rPr lang="en-GB" dirty="0"/>
              <a:t> - dialogue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21C07-1503-4F96-9271-AF88867AD0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Tourne</a:t>
            </a:r>
            <a:r>
              <a:rPr lang="en-GB" dirty="0"/>
              <a:t> à la page 41 et </a:t>
            </a:r>
            <a:r>
              <a:rPr lang="en-GB" dirty="0" err="1"/>
              <a:t>fais</a:t>
            </a:r>
            <a:r>
              <a:rPr lang="en-GB" dirty="0"/>
              <a:t> </a:t>
            </a:r>
            <a:r>
              <a:rPr lang="en-GB" dirty="0" err="1"/>
              <a:t>l’exercice</a:t>
            </a:r>
            <a:r>
              <a:rPr lang="en-GB" dirty="0"/>
              <a:t> </a:t>
            </a:r>
            <a:r>
              <a:rPr lang="en-GB" dirty="0" err="1"/>
              <a:t>numéro</a:t>
            </a:r>
            <a:r>
              <a:rPr lang="en-GB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1968418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E9694-EB15-47F9-BE76-C16B8F8FE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devoirs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9AE50-9392-4D00-A814-E14C39B3C3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Speaking test preparation – see the sheet given out in class</a:t>
            </a:r>
          </a:p>
        </p:txBody>
      </p:sp>
    </p:spTree>
    <p:extLst>
      <p:ext uri="{BB962C8B-B14F-4D97-AF65-F5344CB8AC3E}">
        <p14:creationId xmlns:p14="http://schemas.microsoft.com/office/powerpoint/2010/main" val="136543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E4B22-03D3-4EFC-A475-1D758EB0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near future tense?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5B4C0-F81C-4724-88D6-112CCB795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835" y="2336873"/>
            <a:ext cx="5252843" cy="359931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This means: I am going to do something</a:t>
            </a:r>
          </a:p>
          <a:p>
            <a:r>
              <a:rPr lang="en-GB" dirty="0"/>
              <a:t>E.g. This afternoon </a:t>
            </a:r>
            <a:r>
              <a:rPr lang="en-GB" dirty="0">
                <a:highlight>
                  <a:srgbClr val="00FFFF"/>
                </a:highlight>
              </a:rPr>
              <a:t>we</a:t>
            </a:r>
            <a:r>
              <a:rPr lang="en-GB" dirty="0"/>
              <a:t> </a:t>
            </a:r>
            <a:r>
              <a:rPr lang="en-GB" dirty="0">
                <a:highlight>
                  <a:srgbClr val="FFFF00"/>
                </a:highlight>
              </a:rPr>
              <a:t>are going to go </a:t>
            </a:r>
            <a:r>
              <a:rPr lang="en-GB" dirty="0"/>
              <a:t>into St PP</a:t>
            </a:r>
          </a:p>
          <a:p>
            <a:r>
              <a:rPr lang="en-GB" dirty="0"/>
              <a:t>To form this tense in French we need to know use: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subject (je/</a:t>
            </a:r>
            <a:r>
              <a:rPr lang="en-GB" dirty="0" err="1"/>
              <a:t>tu</a:t>
            </a:r>
            <a:r>
              <a:rPr lang="en-GB" dirty="0"/>
              <a:t>/</a:t>
            </a:r>
            <a:r>
              <a:rPr lang="en-GB" dirty="0" err="1"/>
              <a:t>il</a:t>
            </a:r>
            <a:r>
              <a:rPr lang="en-GB" dirty="0"/>
              <a:t>/</a:t>
            </a:r>
            <a:r>
              <a:rPr lang="en-GB" dirty="0" err="1"/>
              <a:t>elle</a:t>
            </a:r>
            <a:r>
              <a:rPr lang="en-GB" dirty="0"/>
              <a:t>/on/nous/</a:t>
            </a:r>
            <a:r>
              <a:rPr lang="en-GB" dirty="0" err="1"/>
              <a:t>vous</a:t>
            </a:r>
            <a:r>
              <a:rPr lang="en-GB" dirty="0"/>
              <a:t>/</a:t>
            </a:r>
            <a:r>
              <a:rPr lang="en-GB" dirty="0" err="1"/>
              <a:t>ils</a:t>
            </a:r>
            <a:r>
              <a:rPr lang="en-GB" dirty="0"/>
              <a:t>/</a:t>
            </a:r>
            <a:r>
              <a:rPr lang="en-GB" dirty="0" err="1"/>
              <a:t>elles</a:t>
            </a:r>
            <a:r>
              <a:rPr lang="en-GB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present tense of the verb </a:t>
            </a:r>
            <a:r>
              <a:rPr lang="en-GB" dirty="0" err="1"/>
              <a:t>aller</a:t>
            </a:r>
            <a:r>
              <a:rPr lang="en-GB" dirty="0"/>
              <a:t> (</a:t>
            </a:r>
            <a:r>
              <a:rPr lang="en-GB" dirty="0" err="1"/>
              <a:t>vais</a:t>
            </a:r>
            <a:r>
              <a:rPr lang="en-GB" dirty="0"/>
              <a:t>, vas, </a:t>
            </a:r>
            <a:r>
              <a:rPr lang="en-GB" dirty="0" err="1"/>
              <a:t>va</a:t>
            </a:r>
            <a:r>
              <a:rPr lang="en-GB" dirty="0"/>
              <a:t>, </a:t>
            </a:r>
            <a:r>
              <a:rPr lang="en-GB" dirty="0" err="1"/>
              <a:t>allons</a:t>
            </a:r>
            <a:r>
              <a:rPr lang="en-GB" dirty="0"/>
              <a:t>, </a:t>
            </a:r>
            <a:r>
              <a:rPr lang="en-GB" dirty="0" err="1"/>
              <a:t>allez</a:t>
            </a:r>
            <a:r>
              <a:rPr lang="en-GB" dirty="0"/>
              <a:t>, </a:t>
            </a:r>
            <a:r>
              <a:rPr lang="en-GB" dirty="0" err="1"/>
              <a:t>vont</a:t>
            </a:r>
            <a:r>
              <a:rPr lang="en-GB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infinitive of the action verb (</a:t>
            </a:r>
            <a:r>
              <a:rPr lang="en-GB" dirty="0" err="1"/>
              <a:t>jouer</a:t>
            </a:r>
            <a:r>
              <a:rPr lang="en-GB" dirty="0"/>
              <a:t>, </a:t>
            </a:r>
            <a:r>
              <a:rPr lang="en-GB" dirty="0" err="1"/>
              <a:t>choisir</a:t>
            </a:r>
            <a:r>
              <a:rPr lang="en-GB" dirty="0"/>
              <a:t>, prendre)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1422B-C175-408F-BE2E-0D95F6B909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Use p40 of your text book to find the following: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drink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buy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We are going to visit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We are going to listen to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try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choose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admire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 am going to eat</a:t>
            </a:r>
          </a:p>
        </p:txBody>
      </p:sp>
    </p:spTree>
    <p:extLst>
      <p:ext uri="{BB962C8B-B14F-4D97-AF65-F5344CB8AC3E}">
        <p14:creationId xmlns:p14="http://schemas.microsoft.com/office/powerpoint/2010/main" val="120093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1568740" y="2986481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Qu’est-ce</a:t>
            </a:r>
            <a:r>
              <a:rPr lang="en-GB" sz="3600" dirty="0"/>
              <a:t> que………..?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3B4841-A057-4412-9FB3-F4E1BD6EB665}"/>
              </a:ext>
            </a:extLst>
          </p:cNvPr>
          <p:cNvSpPr txBox="1"/>
          <p:nvPr/>
        </p:nvSpPr>
        <p:spPr>
          <a:xfrm>
            <a:off x="4874004" y="4286774"/>
            <a:ext cx="31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highlight>
                  <a:srgbClr val="00FFFF"/>
                </a:highlight>
              </a:rPr>
              <a:t>What……?</a:t>
            </a:r>
          </a:p>
        </p:txBody>
      </p:sp>
    </p:spTree>
    <p:extLst>
      <p:ext uri="{BB962C8B-B14F-4D97-AF65-F5344CB8AC3E}">
        <p14:creationId xmlns:p14="http://schemas.microsoft.com/office/powerpoint/2010/main" val="54805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1568740" y="2986481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Comment………..?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3B4841-A057-4412-9FB3-F4E1BD6EB665}"/>
              </a:ext>
            </a:extLst>
          </p:cNvPr>
          <p:cNvSpPr txBox="1"/>
          <p:nvPr/>
        </p:nvSpPr>
        <p:spPr>
          <a:xfrm>
            <a:off x="1635853" y="5023835"/>
            <a:ext cx="31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highlight>
                  <a:srgbClr val="FF0000"/>
                </a:highlight>
              </a:rPr>
              <a:t>How……?</a:t>
            </a:r>
          </a:p>
        </p:txBody>
      </p:sp>
    </p:spTree>
    <p:extLst>
      <p:ext uri="{BB962C8B-B14F-4D97-AF65-F5344CB8AC3E}">
        <p14:creationId xmlns:p14="http://schemas.microsoft.com/office/powerpoint/2010/main" val="67815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1568740" y="2986481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Avec qui………..?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3B4841-A057-4412-9FB3-F4E1BD6EB665}"/>
              </a:ext>
            </a:extLst>
          </p:cNvPr>
          <p:cNvSpPr txBox="1"/>
          <p:nvPr/>
        </p:nvSpPr>
        <p:spPr>
          <a:xfrm>
            <a:off x="6837027" y="2647926"/>
            <a:ext cx="31710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highlight>
                  <a:srgbClr val="FF00FF"/>
                </a:highlight>
              </a:rPr>
              <a:t>With whom……?</a:t>
            </a:r>
          </a:p>
        </p:txBody>
      </p:sp>
    </p:spTree>
    <p:extLst>
      <p:ext uri="{BB962C8B-B14F-4D97-AF65-F5344CB8AC3E}">
        <p14:creationId xmlns:p14="http://schemas.microsoft.com/office/powerpoint/2010/main" val="79884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1568740" y="2986481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Pourquoi</a:t>
            </a:r>
            <a:r>
              <a:rPr lang="en-GB" sz="3600" dirty="0"/>
              <a:t>………..?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3B4841-A057-4412-9FB3-F4E1BD6EB665}"/>
              </a:ext>
            </a:extLst>
          </p:cNvPr>
          <p:cNvSpPr txBox="1"/>
          <p:nvPr/>
        </p:nvSpPr>
        <p:spPr>
          <a:xfrm>
            <a:off x="1635853" y="5023835"/>
            <a:ext cx="31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  <a:highlight>
                  <a:srgbClr val="FFFF00"/>
                </a:highlight>
              </a:rPr>
              <a:t>Why……?</a:t>
            </a:r>
          </a:p>
        </p:txBody>
      </p:sp>
    </p:spTree>
    <p:extLst>
      <p:ext uri="{BB962C8B-B14F-4D97-AF65-F5344CB8AC3E}">
        <p14:creationId xmlns:p14="http://schemas.microsoft.com/office/powerpoint/2010/main" val="196806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1568740" y="2986481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Où</a:t>
            </a:r>
            <a:r>
              <a:rPr lang="en-GB" sz="3600" dirty="0"/>
              <a:t>………..?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3B4841-A057-4412-9FB3-F4E1BD6EB665}"/>
              </a:ext>
            </a:extLst>
          </p:cNvPr>
          <p:cNvSpPr txBox="1"/>
          <p:nvPr/>
        </p:nvSpPr>
        <p:spPr>
          <a:xfrm>
            <a:off x="4664278" y="4176547"/>
            <a:ext cx="31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  <a:highlight>
                  <a:srgbClr val="00FF00"/>
                </a:highlight>
              </a:rPr>
              <a:t>Where……?</a:t>
            </a:r>
          </a:p>
        </p:txBody>
      </p:sp>
    </p:spTree>
    <p:extLst>
      <p:ext uri="{BB962C8B-B14F-4D97-AF65-F5344CB8AC3E}">
        <p14:creationId xmlns:p14="http://schemas.microsoft.com/office/powerpoint/2010/main" val="103293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1568740" y="2986481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Quand</a:t>
            </a:r>
            <a:r>
              <a:rPr lang="en-GB" sz="3600" dirty="0"/>
              <a:t>………..?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3B4841-A057-4412-9FB3-F4E1BD6EB665}"/>
              </a:ext>
            </a:extLst>
          </p:cNvPr>
          <p:cNvSpPr txBox="1"/>
          <p:nvPr/>
        </p:nvSpPr>
        <p:spPr>
          <a:xfrm>
            <a:off x="8254766" y="5493619"/>
            <a:ext cx="3171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  <a:highlight>
                  <a:srgbClr val="00FFFF"/>
                </a:highlight>
              </a:rPr>
              <a:t>When……?</a:t>
            </a:r>
          </a:p>
        </p:txBody>
      </p:sp>
    </p:spTree>
    <p:extLst>
      <p:ext uri="{BB962C8B-B14F-4D97-AF65-F5344CB8AC3E}">
        <p14:creationId xmlns:p14="http://schemas.microsoft.com/office/powerpoint/2010/main" val="127674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203F-B7EA-4081-A83E-CD8FBDDD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questions – what do these question words mean?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8485-B2BC-4917-803B-14176C9ABAEB}"/>
              </a:ext>
            </a:extLst>
          </p:cNvPr>
          <p:cNvSpPr txBox="1"/>
          <p:nvPr/>
        </p:nvSpPr>
        <p:spPr>
          <a:xfrm>
            <a:off x="4196437" y="3429000"/>
            <a:ext cx="46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Qu’est-ce</a:t>
            </a:r>
            <a:r>
              <a:rPr lang="en-GB" sz="3600" dirty="0"/>
              <a:t> que………..?</a:t>
            </a:r>
          </a:p>
        </p:txBody>
      </p:sp>
    </p:spTree>
    <p:extLst>
      <p:ext uri="{BB962C8B-B14F-4D97-AF65-F5344CB8AC3E}">
        <p14:creationId xmlns:p14="http://schemas.microsoft.com/office/powerpoint/2010/main" val="261643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1217</TotalTime>
  <Words>491</Words>
  <Application>Microsoft Office PowerPoint</Application>
  <PresentationFormat>Widescreen</PresentationFormat>
  <Paragraphs>67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Trebuchet MS</vt:lpstr>
      <vt:lpstr>Berlin</vt:lpstr>
      <vt:lpstr>2.4 Tu vas faire un voyage scolaire?</vt:lpstr>
      <vt:lpstr>What is the near future tense?</vt:lpstr>
      <vt:lpstr>Les questions – what do these question words mean?</vt:lpstr>
      <vt:lpstr>Les questions – what do these question words mean?</vt:lpstr>
      <vt:lpstr>Les questions – what do these question words mean?</vt:lpstr>
      <vt:lpstr>Les questions – what do these question words mean?</vt:lpstr>
      <vt:lpstr>Les questions – what do these question words mean?</vt:lpstr>
      <vt:lpstr>Les questions – what do these question words mean?</vt:lpstr>
      <vt:lpstr>Les questions – what do these question words mean?</vt:lpstr>
      <vt:lpstr>Les questions – what do these question words mean?</vt:lpstr>
      <vt:lpstr>Les questions – what do these question words mean?</vt:lpstr>
      <vt:lpstr>Les questions – what do these question words mean?</vt:lpstr>
      <vt:lpstr>Les questions – what do these question words mean?</vt:lpstr>
      <vt:lpstr>Les questions – what do these question words mean?</vt:lpstr>
      <vt:lpstr>Les questions – traduis en anglais!</vt:lpstr>
      <vt:lpstr>Exercice écrit - dialogue </vt:lpstr>
      <vt:lpstr>Les devoirs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2.4 Tu vas faire un voyage scolaire?</dc:title>
  <dc:creator>Richard Morris</dc:creator>
  <cp:lastModifiedBy>Richard Morris</cp:lastModifiedBy>
  <cp:revision>11</cp:revision>
  <dcterms:created xsi:type="dcterms:W3CDTF">2020-01-22T16:29:36Z</dcterms:created>
  <dcterms:modified xsi:type="dcterms:W3CDTF">2020-01-23T12:46:51Z</dcterms:modified>
</cp:coreProperties>
</file>