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326" r:id="rId4"/>
    <p:sldId id="325" r:id="rId5"/>
    <p:sldId id="327" r:id="rId6"/>
    <p:sldId id="328" r:id="rId7"/>
    <p:sldId id="32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A3C6-3F73-40C0-98EE-2FDD87EFBE0C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1B7E-7A2F-4027-8B14-82D81164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6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777355" y="9431228"/>
            <a:ext cx="2890238" cy="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 anchor="b"/>
          <a:lstStyle/>
          <a:p>
            <a:pPr algn="r"/>
            <a:fld id="{D9E832B3-BA1C-4619-AC5F-5AF6BD206907}" type="slidenum">
              <a:rPr lang="es-ES" sz="1200"/>
              <a:pPr algn="r"/>
              <a:t>1</a:t>
            </a:fld>
            <a:endParaRPr lang="es-E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/>
              <a:t>Ask the date to class</a:t>
            </a:r>
          </a:p>
          <a:p>
            <a:pPr eaLnBrk="1" hangingPunct="1"/>
            <a:r>
              <a:rPr lang="es-ES" dirty="0"/>
              <a:t>Copy in </a:t>
            </a:r>
            <a:r>
              <a:rPr lang="es-ES" dirty="0" err="1"/>
              <a:t>books</a:t>
            </a:r>
            <a:endParaRPr lang="es-ES" dirty="0"/>
          </a:p>
        </p:txBody>
      </p:sp>
      <p:sp>
        <p:nvSpPr>
          <p:cNvPr id="12293" name="Date Placeholder 4"/>
          <p:cNvSpPr txBox="1">
            <a:spLocks noGrp="1"/>
          </p:cNvSpPr>
          <p:nvPr/>
        </p:nvSpPr>
        <p:spPr bwMode="auto">
          <a:xfrm>
            <a:off x="3777355" y="0"/>
            <a:ext cx="2890238" cy="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/>
          <a:lstStyle/>
          <a:p>
            <a:pPr algn="r"/>
            <a:fld id="{86020A80-A712-4A46-A4C1-E279FCF327D4}" type="datetime1">
              <a:rPr lang="en-GB" sz="1200"/>
              <a:pPr algn="r"/>
              <a:t>02/10/2018</a:t>
            </a:fld>
            <a:endParaRPr lang="es-ES" sz="1200" dirty="0"/>
          </a:p>
        </p:txBody>
      </p:sp>
      <p:sp>
        <p:nvSpPr>
          <p:cNvPr id="12294" name="Header Placeholder 5"/>
          <p:cNvSpPr txBox="1">
            <a:spLocks noGrp="1"/>
          </p:cNvSpPr>
          <p:nvPr/>
        </p:nvSpPr>
        <p:spPr bwMode="auto">
          <a:xfrm>
            <a:off x="0" y="0"/>
            <a:ext cx="2890238" cy="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/>
          <a:lstStyle/>
          <a:p>
            <a:r>
              <a:rPr lang="es-ES" sz="1200" dirty="0"/>
              <a:t>Y8-U4-LH - </a:t>
            </a:r>
            <a:r>
              <a:rPr lang="es-ES" sz="1200" dirty="0" err="1"/>
              <a:t>Comment</a:t>
            </a:r>
            <a:r>
              <a:rPr lang="es-ES" sz="1200" dirty="0"/>
              <a:t> </a:t>
            </a:r>
            <a:r>
              <a:rPr lang="es-ES" sz="1200" dirty="0" err="1"/>
              <a:t>ça</a:t>
            </a:r>
            <a:r>
              <a:rPr lang="es-ES" sz="1200" dirty="0"/>
              <a:t> s'écrit.ppt</a:t>
            </a:r>
          </a:p>
        </p:txBody>
      </p:sp>
      <p:sp>
        <p:nvSpPr>
          <p:cNvPr id="11271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20/05/2009</a:t>
            </a:r>
            <a:endParaRPr lang="es-ES" dirty="0"/>
          </a:p>
        </p:txBody>
      </p:sp>
      <p:sp>
        <p:nvSpPr>
          <p:cNvPr id="11272" name="Header Placeholder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Y8-U6-LE - Mes passe-temps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75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5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3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1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362A-0DA1-4161-AD67-DC94F01DBD74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F4699-9FC9-46A7-A298-A9C42CF35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_8i1L_Tuk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th-TH"/>
          </a:p>
        </p:txBody>
      </p:sp>
      <p:pic>
        <p:nvPicPr>
          <p:cNvPr id="4100" name="Picture 4" descr="Franc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89" y="-178496"/>
            <a:ext cx="9144000" cy="70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2"/>
          <p:cNvSpPr txBox="1">
            <a:spLocks noChangeArrowheads="1"/>
          </p:cNvSpPr>
          <p:nvPr/>
        </p:nvSpPr>
        <p:spPr bwMode="auto">
          <a:xfrm>
            <a:off x="475087" y="4869160"/>
            <a:ext cx="8156248" cy="15455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Calibri" pitchFamily="34" charset="0"/>
              </a:rPr>
              <a:t>L’objéctif du jour</a:t>
            </a:r>
            <a:r>
              <a:rPr lang="en-US" sz="3200" dirty="0">
                <a:latin typeface="Calibri" pitchFamily="34" charset="0"/>
              </a:rPr>
              <a:t>: </a:t>
            </a:r>
          </a:p>
          <a:p>
            <a:pPr algn="ctr"/>
            <a:r>
              <a:rPr lang="en-US" sz="3200" dirty="0">
                <a:latin typeface="Calibri" pitchFamily="34" charset="0"/>
              </a:rPr>
              <a:t>To </a:t>
            </a:r>
            <a:r>
              <a:rPr lang="en-US" sz="3200" dirty="0" smtClean="0">
                <a:latin typeface="Calibri" pitchFamily="34" charset="0"/>
              </a:rPr>
              <a:t>complete final review of the classroom.</a:t>
            </a:r>
          </a:p>
          <a:p>
            <a:pPr algn="ctr"/>
            <a:r>
              <a:rPr lang="en-US" sz="3200" dirty="0" smtClean="0">
                <a:latin typeface="Calibri" pitchFamily="34" charset="0"/>
              </a:rPr>
              <a:t>Use a variety of connectives.</a:t>
            </a:r>
            <a:endParaRPr lang="th-TH" sz="3200" dirty="0">
              <a:latin typeface="Calibri" pitchFamily="34" charset="0"/>
            </a:endParaRPr>
          </a:p>
        </p:txBody>
      </p:sp>
      <p:pic>
        <p:nvPicPr>
          <p:cNvPr id="4102" name="Picture 8" descr="MCj043266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81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302488" y="31237"/>
            <a:ext cx="762000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err="1" smtClean="0">
                <a:latin typeface="Comic Sans MS" pitchFamily="66" charset="0"/>
              </a:rPr>
              <a:t>mercredi</a:t>
            </a:r>
            <a:r>
              <a:rPr lang="es-ES" sz="3200" b="1" dirty="0" smtClean="0">
                <a:latin typeface="Comic Sans MS" pitchFamily="66" charset="0"/>
              </a:rPr>
              <a:t>, </a:t>
            </a:r>
            <a:r>
              <a:rPr lang="es-ES" sz="3200" b="1" dirty="0" err="1" smtClean="0">
                <a:latin typeface="Comic Sans MS" pitchFamily="66" charset="0"/>
              </a:rPr>
              <a:t>trois</a:t>
            </a:r>
            <a:r>
              <a:rPr lang="es-ES" sz="3200" b="1" dirty="0" smtClean="0">
                <a:latin typeface="Comic Sans MS" pitchFamily="66" charset="0"/>
              </a:rPr>
              <a:t> </a:t>
            </a:r>
            <a:r>
              <a:rPr lang="es-ES" sz="3200" b="1" dirty="0" err="1">
                <a:latin typeface="Comic Sans MS" pitchFamily="66" charset="0"/>
              </a:rPr>
              <a:t>octobre</a:t>
            </a:r>
            <a:r>
              <a:rPr lang="es-ES" sz="3200" b="1" dirty="0">
                <a:latin typeface="Comic Sans MS" pitchFamily="66" charset="0"/>
              </a:rPr>
              <a:t> 2018</a:t>
            </a:r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auto">
          <a:xfrm>
            <a:off x="838200" y="917606"/>
            <a:ext cx="7620000" cy="2151354"/>
          </a:xfrm>
          <a:prstGeom prst="wedgeEllipseCallout">
            <a:avLst>
              <a:gd name="adj1" fmla="val -47810"/>
              <a:gd name="adj2" fmla="val 6847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5000" b="1" dirty="0" err="1" smtClean="0">
                <a:latin typeface="Calibri" pitchFamily="34" charset="0"/>
              </a:rPr>
              <a:t>Voici</a:t>
            </a:r>
            <a:r>
              <a:rPr lang="en-GB" sz="5000" b="1" dirty="0" smtClean="0">
                <a:latin typeface="Calibri" pitchFamily="34" charset="0"/>
              </a:rPr>
              <a:t> ma </a:t>
            </a:r>
            <a:r>
              <a:rPr lang="en-GB" sz="5000" b="1" dirty="0" err="1" smtClean="0">
                <a:latin typeface="Calibri" pitchFamily="34" charset="0"/>
              </a:rPr>
              <a:t>salle</a:t>
            </a:r>
            <a:r>
              <a:rPr lang="en-GB" sz="5000" b="1" dirty="0" smtClean="0">
                <a:latin typeface="Calibri" pitchFamily="34" charset="0"/>
              </a:rPr>
              <a:t> de </a:t>
            </a:r>
            <a:r>
              <a:rPr lang="en-GB" sz="5000" b="1" dirty="0" err="1" smtClean="0">
                <a:latin typeface="Calibri" pitchFamily="34" charset="0"/>
              </a:rPr>
              <a:t>classe</a:t>
            </a:r>
            <a:endParaRPr lang="es-ES" sz="5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B5510D-77CB-450B-A4DC-2495714753C5}"/>
              </a:ext>
            </a:extLst>
          </p:cNvPr>
          <p:cNvSpPr/>
          <p:nvPr/>
        </p:nvSpPr>
        <p:spPr>
          <a:xfrm>
            <a:off x="2667248" y="93913"/>
            <a:ext cx="3809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Pour commencer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889288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1259632" y="980728"/>
            <a:ext cx="6624736" cy="504056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rgbClr val="FF0000"/>
                </a:solidFill>
              </a:rPr>
              <a:t>TEST DE VOCABULAIRE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3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372"/>
            <a:ext cx="9144000" cy="45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29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54134"/>
            <a:ext cx="4242075" cy="27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894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www.youtube.com/watch?v=P_8i1L_Tukk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3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2741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8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748" y="116632"/>
            <a:ext cx="7596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devoirs (</a:t>
            </a:r>
            <a:r>
              <a:rPr lang="en-US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Hmk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Due: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/10/18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203" y="972408"/>
            <a:ext cx="914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Task 1: </a:t>
            </a:r>
          </a:p>
          <a:p>
            <a:pPr algn="ctr"/>
            <a:r>
              <a:rPr lang="en-US" sz="2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Complete revision of vocab words for a test next week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221088"/>
            <a:ext cx="88204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Task 2: </a:t>
            </a:r>
            <a:r>
              <a:rPr lang="en-US" sz="32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Challenge </a:t>
            </a:r>
            <a:r>
              <a:rPr lang="en-GB" sz="3200" b="1" dirty="0">
                <a:solidFill>
                  <a:srgbClr val="002060"/>
                </a:solidFill>
              </a:rPr>
              <a:t>Optional (but recommended) 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Draw several birthday cakes with candles showin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 different ages and write their age</a:t>
            </a:r>
            <a:endParaRPr lang="en-US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1ED8B4-BC46-43C4-B1EB-B5313C4E5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7" y="5477573"/>
            <a:ext cx="1417340" cy="1263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319AD2-F9C6-4409-8EF8-57FF3F09D35C}"/>
              </a:ext>
            </a:extLst>
          </p:cNvPr>
          <p:cNvSpPr txBox="1"/>
          <p:nvPr/>
        </p:nvSpPr>
        <p:spPr>
          <a:xfrm>
            <a:off x="2019037" y="6021288"/>
            <a:ext cx="229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J’ai</a:t>
            </a:r>
            <a:r>
              <a:rPr lang="en-GB" dirty="0"/>
              <a:t> cinq </a:t>
            </a:r>
            <a:r>
              <a:rPr lang="en-GB" dirty="0" err="1"/>
              <a:t>ans</a:t>
            </a:r>
            <a:r>
              <a:rPr lang="en-GB" dirty="0"/>
              <a:t> – I am 5 years old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D758849-78DC-4BC5-B60E-800FB17B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64" y="5757128"/>
            <a:ext cx="1098394" cy="979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1E8AC6-54BD-4500-8C2D-E640CCED7A31}"/>
              </a:ext>
            </a:extLst>
          </p:cNvPr>
          <p:cNvSpPr txBox="1"/>
          <p:nvPr/>
        </p:nvSpPr>
        <p:spPr>
          <a:xfrm>
            <a:off x="5900018" y="6062162"/>
            <a:ext cx="22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 frère a cinq </a:t>
            </a:r>
            <a:r>
              <a:rPr lang="en-GB" dirty="0" err="1"/>
              <a:t>ans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81B0C1-6242-48B0-B4E5-9E89DE68B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1" y="2016740"/>
            <a:ext cx="7953375" cy="22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2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113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ma salle de classe il y a…</dc:title>
  <dc:creator>Lynn</dc:creator>
  <cp:lastModifiedBy>owner</cp:lastModifiedBy>
  <cp:revision>27</cp:revision>
  <dcterms:created xsi:type="dcterms:W3CDTF">2013-12-09T17:39:00Z</dcterms:created>
  <dcterms:modified xsi:type="dcterms:W3CDTF">2018-10-02T17:57:56Z</dcterms:modified>
</cp:coreProperties>
</file>